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24"/>
  </p:notesMasterIdLst>
  <p:sldIdLst>
    <p:sldId id="318" r:id="rId3"/>
    <p:sldId id="336" r:id="rId4"/>
    <p:sldId id="325" r:id="rId5"/>
    <p:sldId id="419" r:id="rId6"/>
    <p:sldId id="405" r:id="rId7"/>
    <p:sldId id="406" r:id="rId8"/>
    <p:sldId id="332" r:id="rId9"/>
    <p:sldId id="333" r:id="rId10"/>
    <p:sldId id="420" r:id="rId11"/>
    <p:sldId id="422" r:id="rId12"/>
    <p:sldId id="408" r:id="rId13"/>
    <p:sldId id="402" r:id="rId14"/>
    <p:sldId id="409" r:id="rId15"/>
    <p:sldId id="417" r:id="rId16"/>
    <p:sldId id="410" r:id="rId17"/>
    <p:sldId id="412" r:id="rId18"/>
    <p:sldId id="413" r:id="rId19"/>
    <p:sldId id="415" r:id="rId20"/>
    <p:sldId id="411" r:id="rId21"/>
    <p:sldId id="416" r:id="rId22"/>
    <p:sldId id="28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86434-6758-46AC-9466-BAA9FE708DE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F1E0A-C750-440D-8E2A-4F8ECF1D2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7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276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1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41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1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75211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26735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0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44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6252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2053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5995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725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8823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58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vi-VN" dirty="0" err="1"/>
              <a:t>nearpod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02DE1-FC06-444B-8E1C-892946E13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2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54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245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文本占位符 245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0972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1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2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3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8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9C2E41-7FC4-41D1-AC06-273BB57B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DC2A2-33CF-410F-9841-804DEF899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6ECA45-6E89-45D1-A98B-974A42DE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059B53-91D3-4DC5-ABED-08C3D6F7A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D1FE85F-7550-4908-A45D-655437C1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2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B4B250-4306-4EE3-8E91-C728C047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07300-A316-40EE-889D-B61691E01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FAA228-DF6B-4BDF-A726-426AB87AE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913D28-A346-4E45-9A65-7666599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471BB87-3397-4791-A03B-4C927785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2277C95-EE5F-4806-BA24-BA2E53961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0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380EEC-0D31-417A-AB92-35016C6B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E4C0BC-A061-4ECD-BA82-56CAAF39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C6E7A07-9107-462B-8E6D-BB427012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480316-8E6C-4D38-87F6-ECDE371AC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0A88CFE-4718-492F-AB9B-D28E0F5983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1D4275-0468-428D-BD3C-7399E8C8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D32F2E3-67C0-4A37-9509-5D46EB78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43CC4D-066A-47C7-AEEA-A2B49465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2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02471B-926C-4C68-B14E-2480A600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6677C02-1DB1-4894-B388-63D56085E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92E832-00BF-4A7F-A3E1-4F4D54F9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E2FD6D-678D-4A2D-A14D-B40D7ACD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44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5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8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87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09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30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B4C1CC2-9199-489E-A667-3CED20B1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A4D92F1-6425-457B-92B3-B2E51F4F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7C1CEEE-03A5-4924-8BF4-7FEC86E8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01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FBB536-74F5-418C-BCFE-EFA7EFE7D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58608DB-E885-4C04-99BC-69F640F7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D9F0468-3C06-4FA5-A9F2-8D3FADCF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F25EDE3-47EF-44BA-9B10-6B9405C6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AE5C41-4948-406E-9D4A-A9337E7C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ABF2B7-356F-435C-96E4-994F7787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7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1525BA-970A-4686-8AE0-E1F3E4B5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0A4A95D-F478-4448-903C-E5B043064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F6FEF65-5029-48FA-B388-782083C6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A543AC-6AFD-4D23-8584-4F59CD21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C3158A-0C07-4E1E-97B2-90449432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AF5BE71-1796-47A2-8611-97C8D9BA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2C75FF-423D-4E34-B2FE-C71E1B173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4E46A9-0DD6-4060-94BC-6FE2C3D8C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F3EE3D-0668-4546-B630-17567977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4D0FD8-F3C3-47D6-8FCB-9DC1F763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3115DA-5CC6-4FB8-81BC-65F5196B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3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DB63FD-4EA0-4864-B4D0-6333ECA0F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C59CC7A-3302-48ED-8826-8326E6577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4FFA33-44E3-4204-84AE-5FB90D08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F8DB76-CA7C-4753-86F0-07A6E727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2864BB-6FD8-4311-BF32-5519954C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4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EABAC2-3BB4-47A6-9C5F-8F1CC4468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CE2F0-2DF9-470A-9272-DCF75890B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AE648F-DB8A-4315-90E2-BB9FDBED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C429A-12D6-47B8-B058-A2C4ABF2F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A72E7B-61E2-4502-B7D1-9C492F71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77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1_Title + Bullet Points 1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3" name="Google Shape;1913;p34"/>
          <p:cNvGrpSpPr/>
          <p:nvPr/>
        </p:nvGrpSpPr>
        <p:grpSpPr>
          <a:xfrm>
            <a:off x="-158800" y="-22124"/>
            <a:ext cx="12509600" cy="7001171"/>
            <a:chOff x="-119100" y="-64178"/>
            <a:chExt cx="9382200" cy="5250878"/>
          </a:xfrm>
        </p:grpSpPr>
        <p:grpSp>
          <p:nvGrpSpPr>
            <p:cNvPr id="1914" name="Google Shape;1914;p34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915" name="Google Shape;1915;p34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6" name="Google Shape;1916;p34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7" name="Google Shape;1917;p34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8" name="Google Shape;1918;p34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9" name="Google Shape;1919;p34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0" name="Google Shape;1920;p34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1" name="Google Shape;1921;p34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2" name="Google Shape;1922;p34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3" name="Google Shape;1923;p34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4" name="Google Shape;1924;p34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5" name="Google Shape;1925;p34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6" name="Google Shape;1926;p34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7" name="Google Shape;1927;p34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28" name="Google Shape;1928;p34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929" name="Google Shape;1929;p34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3" name="Google Shape;1943;p34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4" name="Google Shape;1944;p34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5" name="Google Shape;1945;p34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6" name="Google Shape;1946;p34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7" name="Google Shape;1947;p34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8" name="Google Shape;1948;p34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949" name="Google Shape;1949;p34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0" name="Google Shape;1950;p34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51" name="Google Shape;1951;p34"/>
          <p:cNvSpPr txBox="1">
            <a:spLocks noGrp="1"/>
          </p:cNvSpPr>
          <p:nvPr>
            <p:ph type="title"/>
          </p:nvPr>
        </p:nvSpPr>
        <p:spPr>
          <a:xfrm>
            <a:off x="1093100" y="504003"/>
            <a:ext cx="6732400" cy="9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2" name="Google Shape;1952;p34"/>
          <p:cNvSpPr txBox="1">
            <a:spLocks noGrp="1"/>
          </p:cNvSpPr>
          <p:nvPr>
            <p:ph type="body" idx="1"/>
          </p:nvPr>
        </p:nvSpPr>
        <p:spPr>
          <a:xfrm>
            <a:off x="11199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grpSp>
        <p:nvGrpSpPr>
          <p:cNvPr id="1953" name="Google Shape;1953;p34"/>
          <p:cNvGrpSpPr/>
          <p:nvPr/>
        </p:nvGrpSpPr>
        <p:grpSpPr>
          <a:xfrm>
            <a:off x="11290900" y="238087"/>
            <a:ext cx="454381" cy="761112"/>
            <a:chOff x="2002900" y="3914700"/>
            <a:chExt cx="259350" cy="434425"/>
          </a:xfrm>
        </p:grpSpPr>
        <p:sp>
          <p:nvSpPr>
            <p:cNvPr id="1954" name="Google Shape;1954;p34"/>
            <p:cNvSpPr/>
            <p:nvPr/>
          </p:nvSpPr>
          <p:spPr>
            <a:xfrm>
              <a:off x="2002900" y="3925825"/>
              <a:ext cx="243750" cy="423300"/>
            </a:xfrm>
            <a:custGeom>
              <a:avLst/>
              <a:gdLst/>
              <a:ahLst/>
              <a:cxnLst/>
              <a:rect l="l" t="t" r="r" b="b"/>
              <a:pathLst>
                <a:path w="9750" h="16932" extrusionOk="0">
                  <a:moveTo>
                    <a:pt x="2974" y="0"/>
                  </a:moveTo>
                  <a:cubicBezTo>
                    <a:pt x="2638" y="0"/>
                    <a:pt x="2300" y="57"/>
                    <a:pt x="1982" y="173"/>
                  </a:cubicBezTo>
                  <a:cubicBezTo>
                    <a:pt x="1348" y="395"/>
                    <a:pt x="800" y="856"/>
                    <a:pt x="466" y="1436"/>
                  </a:cubicBezTo>
                  <a:cubicBezTo>
                    <a:pt x="382" y="1579"/>
                    <a:pt x="316" y="1732"/>
                    <a:pt x="252" y="1883"/>
                  </a:cubicBezTo>
                  <a:cubicBezTo>
                    <a:pt x="205" y="2038"/>
                    <a:pt x="140" y="2197"/>
                    <a:pt x="113" y="2349"/>
                  </a:cubicBezTo>
                  <a:cubicBezTo>
                    <a:pt x="40" y="2656"/>
                    <a:pt x="12" y="2968"/>
                    <a:pt x="8" y="3273"/>
                  </a:cubicBezTo>
                  <a:cubicBezTo>
                    <a:pt x="1" y="4506"/>
                    <a:pt x="393" y="5597"/>
                    <a:pt x="681" y="6626"/>
                  </a:cubicBezTo>
                  <a:cubicBezTo>
                    <a:pt x="1267" y="8739"/>
                    <a:pt x="1974" y="10866"/>
                    <a:pt x="3021" y="12850"/>
                  </a:cubicBezTo>
                  <a:cubicBezTo>
                    <a:pt x="3548" y="13823"/>
                    <a:pt x="4106" y="14827"/>
                    <a:pt x="4976" y="15666"/>
                  </a:cubicBezTo>
                  <a:cubicBezTo>
                    <a:pt x="5197" y="15876"/>
                    <a:pt x="5437" y="16065"/>
                    <a:pt x="5690" y="16233"/>
                  </a:cubicBezTo>
                  <a:cubicBezTo>
                    <a:pt x="5949" y="16399"/>
                    <a:pt x="6224" y="16537"/>
                    <a:pt x="6510" y="16648"/>
                  </a:cubicBezTo>
                  <a:cubicBezTo>
                    <a:pt x="6791" y="16755"/>
                    <a:pt x="7081" y="16848"/>
                    <a:pt x="7402" y="16897"/>
                  </a:cubicBezTo>
                  <a:cubicBezTo>
                    <a:pt x="7536" y="16916"/>
                    <a:pt x="7677" y="16931"/>
                    <a:pt x="7824" y="16931"/>
                  </a:cubicBezTo>
                  <a:cubicBezTo>
                    <a:pt x="8027" y="16931"/>
                    <a:pt x="8243" y="16903"/>
                    <a:pt x="8468" y="16817"/>
                  </a:cubicBezTo>
                  <a:cubicBezTo>
                    <a:pt x="8659" y="16743"/>
                    <a:pt x="8852" y="16619"/>
                    <a:pt x="8990" y="16454"/>
                  </a:cubicBezTo>
                  <a:cubicBezTo>
                    <a:pt x="9072" y="16367"/>
                    <a:pt x="9105" y="16305"/>
                    <a:pt x="9154" y="16233"/>
                  </a:cubicBezTo>
                  <a:cubicBezTo>
                    <a:pt x="9202" y="16165"/>
                    <a:pt x="9245" y="16094"/>
                    <a:pt x="9282" y="16018"/>
                  </a:cubicBezTo>
                  <a:cubicBezTo>
                    <a:pt x="9434" y="15732"/>
                    <a:pt x="9538" y="15421"/>
                    <a:pt x="9589" y="15101"/>
                  </a:cubicBezTo>
                  <a:cubicBezTo>
                    <a:pt x="9695" y="14477"/>
                    <a:pt x="9644" y="13874"/>
                    <a:pt x="9540" y="13301"/>
                  </a:cubicBezTo>
                  <a:cubicBezTo>
                    <a:pt x="9435" y="12734"/>
                    <a:pt x="9251" y="12171"/>
                    <a:pt x="9071" y="11661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4" y="9070"/>
                    <a:pt x="7607" y="8071"/>
                    <a:pt x="6960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6" y="6024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39"/>
                  </a:cubicBezTo>
                  <a:cubicBezTo>
                    <a:pt x="4082" y="6338"/>
                    <a:pt x="3870" y="6571"/>
                    <a:pt x="3694" y="6847"/>
                  </a:cubicBezTo>
                  <a:cubicBezTo>
                    <a:pt x="3348" y="7402"/>
                    <a:pt x="3249" y="8044"/>
                    <a:pt x="3271" y="8634"/>
                  </a:cubicBezTo>
                  <a:cubicBezTo>
                    <a:pt x="3296" y="9228"/>
                    <a:pt x="3423" y="9798"/>
                    <a:pt x="3612" y="10338"/>
                  </a:cubicBezTo>
                  <a:cubicBezTo>
                    <a:pt x="3800" y="10877"/>
                    <a:pt x="4044" y="11396"/>
                    <a:pt x="4340" y="11883"/>
                  </a:cubicBezTo>
                  <a:cubicBezTo>
                    <a:pt x="4637" y="12369"/>
                    <a:pt x="4980" y="12831"/>
                    <a:pt x="5426" y="13230"/>
                  </a:cubicBezTo>
                  <a:cubicBezTo>
                    <a:pt x="5485" y="13284"/>
                    <a:pt x="5559" y="13311"/>
                    <a:pt x="5633" y="13311"/>
                  </a:cubicBezTo>
                  <a:cubicBezTo>
                    <a:pt x="5717" y="13311"/>
                    <a:pt x="5801" y="13277"/>
                    <a:pt x="5862" y="13209"/>
                  </a:cubicBezTo>
                  <a:cubicBezTo>
                    <a:pt x="5977" y="13084"/>
                    <a:pt x="5968" y="12889"/>
                    <a:pt x="5842" y="12774"/>
                  </a:cubicBezTo>
                  <a:lnTo>
                    <a:pt x="5837" y="12769"/>
                  </a:lnTo>
                  <a:cubicBezTo>
                    <a:pt x="5474" y="12430"/>
                    <a:pt x="5165" y="11999"/>
                    <a:pt x="4906" y="11548"/>
                  </a:cubicBezTo>
                  <a:cubicBezTo>
                    <a:pt x="4645" y="11095"/>
                    <a:pt x="4433" y="10616"/>
                    <a:pt x="4273" y="10119"/>
                  </a:cubicBezTo>
                  <a:cubicBezTo>
                    <a:pt x="4114" y="9624"/>
                    <a:pt x="4016" y="9114"/>
                    <a:pt x="4008" y="8616"/>
                  </a:cubicBezTo>
                  <a:cubicBezTo>
                    <a:pt x="4001" y="8120"/>
                    <a:pt x="4102" y="7638"/>
                    <a:pt x="4349" y="7266"/>
                  </a:cubicBezTo>
                  <a:cubicBezTo>
                    <a:pt x="4469" y="7084"/>
                    <a:pt x="4624" y="6927"/>
                    <a:pt x="4805" y="6806"/>
                  </a:cubicBezTo>
                  <a:cubicBezTo>
                    <a:pt x="4913" y="6740"/>
                    <a:pt x="5013" y="6705"/>
                    <a:pt x="5119" y="6705"/>
                  </a:cubicBezTo>
                  <a:cubicBezTo>
                    <a:pt x="5167" y="6705"/>
                    <a:pt x="5217" y="6712"/>
                    <a:pt x="5269" y="6727"/>
                  </a:cubicBezTo>
                  <a:cubicBezTo>
                    <a:pt x="5616" y="6820"/>
                    <a:pt x="5990" y="7193"/>
                    <a:pt x="6261" y="7592"/>
                  </a:cubicBezTo>
                  <a:cubicBezTo>
                    <a:pt x="6531" y="8003"/>
                    <a:pt x="6796" y="8493"/>
                    <a:pt x="7023" y="8964"/>
                  </a:cubicBezTo>
                  <a:cubicBezTo>
                    <a:pt x="7254" y="9443"/>
                    <a:pt x="7462" y="9935"/>
                    <a:pt x="7656" y="10436"/>
                  </a:cubicBezTo>
                  <a:cubicBezTo>
                    <a:pt x="7849" y="10935"/>
                    <a:pt x="8027" y="11445"/>
                    <a:pt x="8197" y="11959"/>
                  </a:cubicBezTo>
                  <a:cubicBezTo>
                    <a:pt x="8375" y="12481"/>
                    <a:pt x="8523" y="12962"/>
                    <a:pt x="8610" y="13470"/>
                  </a:cubicBezTo>
                  <a:cubicBezTo>
                    <a:pt x="8696" y="13970"/>
                    <a:pt x="8724" y="14474"/>
                    <a:pt x="8638" y="14929"/>
                  </a:cubicBezTo>
                  <a:cubicBezTo>
                    <a:pt x="8601" y="15149"/>
                    <a:pt x="8527" y="15360"/>
                    <a:pt x="8420" y="15556"/>
                  </a:cubicBezTo>
                  <a:cubicBezTo>
                    <a:pt x="8397" y="15604"/>
                    <a:pt x="8370" y="15649"/>
                    <a:pt x="8337" y="15691"/>
                  </a:cubicBezTo>
                  <a:cubicBezTo>
                    <a:pt x="8309" y="15732"/>
                    <a:pt x="8275" y="15790"/>
                    <a:pt x="8257" y="15798"/>
                  </a:cubicBezTo>
                  <a:cubicBezTo>
                    <a:pt x="8221" y="15844"/>
                    <a:pt x="8174" y="15869"/>
                    <a:pt x="8112" y="15895"/>
                  </a:cubicBezTo>
                  <a:cubicBezTo>
                    <a:pt x="8043" y="15922"/>
                    <a:pt x="7948" y="15935"/>
                    <a:pt x="7840" y="15935"/>
                  </a:cubicBezTo>
                  <a:cubicBezTo>
                    <a:pt x="7754" y="15935"/>
                    <a:pt x="7660" y="15927"/>
                    <a:pt x="7563" y="15910"/>
                  </a:cubicBezTo>
                  <a:cubicBezTo>
                    <a:pt x="7344" y="15875"/>
                    <a:pt x="7112" y="15797"/>
                    <a:pt x="6884" y="15708"/>
                  </a:cubicBezTo>
                  <a:cubicBezTo>
                    <a:pt x="6662" y="15618"/>
                    <a:pt x="6449" y="15509"/>
                    <a:pt x="6247" y="15380"/>
                  </a:cubicBezTo>
                  <a:cubicBezTo>
                    <a:pt x="6046" y="15245"/>
                    <a:pt x="5857" y="15093"/>
                    <a:pt x="5683" y="14927"/>
                  </a:cubicBezTo>
                  <a:cubicBezTo>
                    <a:pt x="4972" y="14241"/>
                    <a:pt x="4442" y="13310"/>
                    <a:pt x="3940" y="12368"/>
                  </a:cubicBezTo>
                  <a:cubicBezTo>
                    <a:pt x="2953" y="10477"/>
                    <a:pt x="2278" y="8431"/>
                    <a:pt x="1708" y="6337"/>
                  </a:cubicBezTo>
                  <a:cubicBezTo>
                    <a:pt x="1408" y="5272"/>
                    <a:pt x="1073" y="4259"/>
                    <a:pt x="1090" y="3290"/>
                  </a:cubicBezTo>
                  <a:cubicBezTo>
                    <a:pt x="1097" y="2810"/>
                    <a:pt x="1192" y="2344"/>
                    <a:pt x="1408" y="1983"/>
                  </a:cubicBezTo>
                  <a:cubicBezTo>
                    <a:pt x="1515" y="1802"/>
                    <a:pt x="1650" y="1639"/>
                    <a:pt x="1809" y="1499"/>
                  </a:cubicBezTo>
                  <a:cubicBezTo>
                    <a:pt x="1973" y="1371"/>
                    <a:pt x="2148" y="1249"/>
                    <a:pt x="2350" y="1183"/>
                  </a:cubicBezTo>
                  <a:cubicBezTo>
                    <a:pt x="2557" y="1104"/>
                    <a:pt x="2780" y="1065"/>
                    <a:pt x="3005" y="1065"/>
                  </a:cubicBezTo>
                  <a:cubicBezTo>
                    <a:pt x="3208" y="1065"/>
                    <a:pt x="3413" y="1097"/>
                    <a:pt x="3607" y="1160"/>
                  </a:cubicBezTo>
                  <a:cubicBezTo>
                    <a:pt x="3814" y="1226"/>
                    <a:pt x="4010" y="1328"/>
                    <a:pt x="4191" y="1455"/>
                  </a:cubicBezTo>
                  <a:cubicBezTo>
                    <a:pt x="4379" y="1587"/>
                    <a:pt x="4561" y="1753"/>
                    <a:pt x="4729" y="1929"/>
                  </a:cubicBezTo>
                  <a:cubicBezTo>
                    <a:pt x="5403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7" y="10455"/>
                  </a:cubicBezTo>
                  <a:cubicBezTo>
                    <a:pt x="9161" y="10582"/>
                    <a:pt x="9280" y="10662"/>
                    <a:pt x="9408" y="10662"/>
                  </a:cubicBezTo>
                  <a:cubicBezTo>
                    <a:pt x="9438" y="10662"/>
                    <a:pt x="9469" y="10657"/>
                    <a:pt x="9499" y="10648"/>
                  </a:cubicBezTo>
                  <a:cubicBezTo>
                    <a:pt x="9658" y="10599"/>
                    <a:pt x="9750" y="10432"/>
                    <a:pt x="9706" y="10273"/>
                  </a:cubicBezTo>
                  <a:cubicBezTo>
                    <a:pt x="9132" y="8130"/>
                    <a:pt x="8227" y="6099"/>
                    <a:pt x="7259" y="4131"/>
                  </a:cubicBezTo>
                  <a:cubicBezTo>
                    <a:pt x="6782" y="3156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4" y="608"/>
                  </a:cubicBezTo>
                  <a:cubicBezTo>
                    <a:pt x="4541" y="418"/>
                    <a:pt x="4250" y="261"/>
                    <a:pt x="3937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4"/>
            <p:cNvSpPr/>
            <p:nvPr/>
          </p:nvSpPr>
          <p:spPr>
            <a:xfrm>
              <a:off x="2018350" y="3914700"/>
              <a:ext cx="243900" cy="423300"/>
            </a:xfrm>
            <a:custGeom>
              <a:avLst/>
              <a:gdLst/>
              <a:ahLst/>
              <a:cxnLst/>
              <a:rect l="l" t="t" r="r" b="b"/>
              <a:pathLst>
                <a:path w="9756" h="16932" extrusionOk="0">
                  <a:moveTo>
                    <a:pt x="2974" y="0"/>
                  </a:moveTo>
                  <a:cubicBezTo>
                    <a:pt x="2637" y="0"/>
                    <a:pt x="2300" y="57"/>
                    <a:pt x="1981" y="173"/>
                  </a:cubicBezTo>
                  <a:cubicBezTo>
                    <a:pt x="1347" y="395"/>
                    <a:pt x="798" y="856"/>
                    <a:pt x="465" y="1436"/>
                  </a:cubicBezTo>
                  <a:cubicBezTo>
                    <a:pt x="381" y="1579"/>
                    <a:pt x="315" y="1732"/>
                    <a:pt x="251" y="1883"/>
                  </a:cubicBezTo>
                  <a:cubicBezTo>
                    <a:pt x="205" y="2038"/>
                    <a:pt x="139" y="2197"/>
                    <a:pt x="113" y="2349"/>
                  </a:cubicBezTo>
                  <a:cubicBezTo>
                    <a:pt x="40" y="2656"/>
                    <a:pt x="11" y="2968"/>
                    <a:pt x="7" y="3273"/>
                  </a:cubicBezTo>
                  <a:cubicBezTo>
                    <a:pt x="0" y="4506"/>
                    <a:pt x="393" y="5597"/>
                    <a:pt x="680" y="6626"/>
                  </a:cubicBezTo>
                  <a:cubicBezTo>
                    <a:pt x="1266" y="8739"/>
                    <a:pt x="1974" y="10866"/>
                    <a:pt x="3021" y="12850"/>
                  </a:cubicBezTo>
                  <a:cubicBezTo>
                    <a:pt x="3548" y="13823"/>
                    <a:pt x="4106" y="14828"/>
                    <a:pt x="4975" y="15666"/>
                  </a:cubicBezTo>
                  <a:cubicBezTo>
                    <a:pt x="5197" y="15876"/>
                    <a:pt x="5435" y="16065"/>
                    <a:pt x="5690" y="16234"/>
                  </a:cubicBezTo>
                  <a:cubicBezTo>
                    <a:pt x="5949" y="16399"/>
                    <a:pt x="6223" y="16537"/>
                    <a:pt x="6510" y="16648"/>
                  </a:cubicBezTo>
                  <a:cubicBezTo>
                    <a:pt x="6791" y="16755"/>
                    <a:pt x="7081" y="16849"/>
                    <a:pt x="7402" y="16897"/>
                  </a:cubicBezTo>
                  <a:cubicBezTo>
                    <a:pt x="7535" y="16916"/>
                    <a:pt x="7676" y="16931"/>
                    <a:pt x="7824" y="16931"/>
                  </a:cubicBezTo>
                  <a:cubicBezTo>
                    <a:pt x="8027" y="16931"/>
                    <a:pt x="8242" y="16903"/>
                    <a:pt x="8468" y="16817"/>
                  </a:cubicBezTo>
                  <a:cubicBezTo>
                    <a:pt x="8658" y="16743"/>
                    <a:pt x="8852" y="16619"/>
                    <a:pt x="8990" y="16454"/>
                  </a:cubicBezTo>
                  <a:cubicBezTo>
                    <a:pt x="9072" y="16368"/>
                    <a:pt x="9104" y="16305"/>
                    <a:pt x="9154" y="16234"/>
                  </a:cubicBezTo>
                  <a:cubicBezTo>
                    <a:pt x="9202" y="16165"/>
                    <a:pt x="9244" y="16094"/>
                    <a:pt x="9281" y="16018"/>
                  </a:cubicBezTo>
                  <a:cubicBezTo>
                    <a:pt x="9433" y="15732"/>
                    <a:pt x="9537" y="15421"/>
                    <a:pt x="9588" y="15101"/>
                  </a:cubicBezTo>
                  <a:cubicBezTo>
                    <a:pt x="9695" y="14478"/>
                    <a:pt x="9643" y="13875"/>
                    <a:pt x="9539" y="13302"/>
                  </a:cubicBezTo>
                  <a:cubicBezTo>
                    <a:pt x="9434" y="12734"/>
                    <a:pt x="9251" y="12171"/>
                    <a:pt x="9070" y="11662"/>
                  </a:cubicBezTo>
                  <a:cubicBezTo>
                    <a:pt x="8889" y="11142"/>
                    <a:pt x="8700" y="10622"/>
                    <a:pt x="8492" y="10106"/>
                  </a:cubicBezTo>
                  <a:cubicBezTo>
                    <a:pt x="8072" y="9070"/>
                    <a:pt x="7606" y="8071"/>
                    <a:pt x="6959" y="7100"/>
                  </a:cubicBezTo>
                  <a:cubicBezTo>
                    <a:pt x="6782" y="6850"/>
                    <a:pt x="6578" y="6621"/>
                    <a:pt x="6348" y="6419"/>
                  </a:cubicBezTo>
                  <a:cubicBezTo>
                    <a:pt x="6109" y="6216"/>
                    <a:pt x="5825" y="6025"/>
                    <a:pt x="5463" y="5935"/>
                  </a:cubicBezTo>
                  <a:cubicBezTo>
                    <a:pt x="5365" y="5907"/>
                    <a:pt x="5261" y="5894"/>
                    <a:pt x="5156" y="5894"/>
                  </a:cubicBezTo>
                  <a:cubicBezTo>
                    <a:pt x="4873" y="5894"/>
                    <a:pt x="4580" y="5988"/>
                    <a:pt x="4367" y="6140"/>
                  </a:cubicBezTo>
                  <a:cubicBezTo>
                    <a:pt x="4082" y="6338"/>
                    <a:pt x="3870" y="6571"/>
                    <a:pt x="3694" y="6849"/>
                  </a:cubicBezTo>
                  <a:cubicBezTo>
                    <a:pt x="3348" y="7402"/>
                    <a:pt x="3249" y="8044"/>
                    <a:pt x="3270" y="8634"/>
                  </a:cubicBezTo>
                  <a:cubicBezTo>
                    <a:pt x="3296" y="9228"/>
                    <a:pt x="3422" y="9798"/>
                    <a:pt x="3612" y="10338"/>
                  </a:cubicBezTo>
                  <a:cubicBezTo>
                    <a:pt x="3800" y="10877"/>
                    <a:pt x="4043" y="11396"/>
                    <a:pt x="4340" y="11883"/>
                  </a:cubicBezTo>
                  <a:cubicBezTo>
                    <a:pt x="4637" y="12369"/>
                    <a:pt x="4979" y="12831"/>
                    <a:pt x="5425" y="13230"/>
                  </a:cubicBezTo>
                  <a:cubicBezTo>
                    <a:pt x="5483" y="13278"/>
                    <a:pt x="5553" y="13301"/>
                    <a:pt x="5623" y="13301"/>
                  </a:cubicBezTo>
                  <a:cubicBezTo>
                    <a:pt x="5707" y="13301"/>
                    <a:pt x="5791" y="13267"/>
                    <a:pt x="5852" y="13201"/>
                  </a:cubicBezTo>
                  <a:cubicBezTo>
                    <a:pt x="5962" y="13079"/>
                    <a:pt x="5958" y="12891"/>
                    <a:pt x="5841" y="12774"/>
                  </a:cubicBezTo>
                  <a:lnTo>
                    <a:pt x="5835" y="12769"/>
                  </a:lnTo>
                  <a:cubicBezTo>
                    <a:pt x="5473" y="12431"/>
                    <a:pt x="5165" y="11999"/>
                    <a:pt x="4905" y="11549"/>
                  </a:cubicBezTo>
                  <a:cubicBezTo>
                    <a:pt x="4644" y="11096"/>
                    <a:pt x="4433" y="10616"/>
                    <a:pt x="4272" y="10119"/>
                  </a:cubicBezTo>
                  <a:cubicBezTo>
                    <a:pt x="4112" y="9626"/>
                    <a:pt x="4015" y="9114"/>
                    <a:pt x="4006" y="8616"/>
                  </a:cubicBezTo>
                  <a:cubicBezTo>
                    <a:pt x="4000" y="8121"/>
                    <a:pt x="4101" y="7638"/>
                    <a:pt x="4348" y="7266"/>
                  </a:cubicBezTo>
                  <a:cubicBezTo>
                    <a:pt x="4468" y="7085"/>
                    <a:pt x="4623" y="6927"/>
                    <a:pt x="4804" y="6806"/>
                  </a:cubicBezTo>
                  <a:cubicBezTo>
                    <a:pt x="4912" y="6741"/>
                    <a:pt x="5011" y="6705"/>
                    <a:pt x="5117" y="6705"/>
                  </a:cubicBezTo>
                  <a:cubicBezTo>
                    <a:pt x="5165" y="6705"/>
                    <a:pt x="5216" y="6713"/>
                    <a:pt x="5269" y="6728"/>
                  </a:cubicBezTo>
                  <a:cubicBezTo>
                    <a:pt x="5614" y="6820"/>
                    <a:pt x="5989" y="7194"/>
                    <a:pt x="6261" y="7593"/>
                  </a:cubicBezTo>
                  <a:cubicBezTo>
                    <a:pt x="6531" y="8003"/>
                    <a:pt x="6795" y="8493"/>
                    <a:pt x="7023" y="8964"/>
                  </a:cubicBezTo>
                  <a:cubicBezTo>
                    <a:pt x="7253" y="9443"/>
                    <a:pt x="7461" y="9936"/>
                    <a:pt x="7655" y="10436"/>
                  </a:cubicBezTo>
                  <a:cubicBezTo>
                    <a:pt x="7848" y="10936"/>
                    <a:pt x="8026" y="11445"/>
                    <a:pt x="8197" y="11959"/>
                  </a:cubicBezTo>
                  <a:cubicBezTo>
                    <a:pt x="8374" y="12481"/>
                    <a:pt x="8522" y="12963"/>
                    <a:pt x="8609" y="13471"/>
                  </a:cubicBezTo>
                  <a:cubicBezTo>
                    <a:pt x="8695" y="13970"/>
                    <a:pt x="8724" y="14474"/>
                    <a:pt x="8636" y="14929"/>
                  </a:cubicBezTo>
                  <a:cubicBezTo>
                    <a:pt x="8600" y="15149"/>
                    <a:pt x="8527" y="15361"/>
                    <a:pt x="8420" y="15556"/>
                  </a:cubicBezTo>
                  <a:cubicBezTo>
                    <a:pt x="8397" y="15604"/>
                    <a:pt x="8369" y="15650"/>
                    <a:pt x="8337" y="15692"/>
                  </a:cubicBezTo>
                  <a:cubicBezTo>
                    <a:pt x="8308" y="15733"/>
                    <a:pt x="8273" y="15790"/>
                    <a:pt x="8257" y="15799"/>
                  </a:cubicBezTo>
                  <a:cubicBezTo>
                    <a:pt x="8221" y="15845"/>
                    <a:pt x="8174" y="15869"/>
                    <a:pt x="8112" y="15895"/>
                  </a:cubicBezTo>
                  <a:cubicBezTo>
                    <a:pt x="8043" y="15922"/>
                    <a:pt x="7949" y="15936"/>
                    <a:pt x="7842" y="15936"/>
                  </a:cubicBezTo>
                  <a:cubicBezTo>
                    <a:pt x="7755" y="15936"/>
                    <a:pt x="7659" y="15927"/>
                    <a:pt x="7562" y="15910"/>
                  </a:cubicBezTo>
                  <a:cubicBezTo>
                    <a:pt x="7343" y="15875"/>
                    <a:pt x="7110" y="15798"/>
                    <a:pt x="6884" y="15708"/>
                  </a:cubicBezTo>
                  <a:cubicBezTo>
                    <a:pt x="6661" y="15618"/>
                    <a:pt x="6448" y="15509"/>
                    <a:pt x="6245" y="15380"/>
                  </a:cubicBezTo>
                  <a:cubicBezTo>
                    <a:pt x="6045" y="15245"/>
                    <a:pt x="5856" y="15093"/>
                    <a:pt x="5681" y="14927"/>
                  </a:cubicBezTo>
                  <a:cubicBezTo>
                    <a:pt x="4971" y="14242"/>
                    <a:pt x="4440" y="13310"/>
                    <a:pt x="3940" y="12368"/>
                  </a:cubicBezTo>
                  <a:cubicBezTo>
                    <a:pt x="2952" y="10477"/>
                    <a:pt x="2277" y="8431"/>
                    <a:pt x="1707" y="6337"/>
                  </a:cubicBezTo>
                  <a:cubicBezTo>
                    <a:pt x="1407" y="5272"/>
                    <a:pt x="1073" y="4259"/>
                    <a:pt x="1089" y="3290"/>
                  </a:cubicBezTo>
                  <a:cubicBezTo>
                    <a:pt x="1097" y="2810"/>
                    <a:pt x="1191" y="2344"/>
                    <a:pt x="1406" y="1983"/>
                  </a:cubicBezTo>
                  <a:cubicBezTo>
                    <a:pt x="1515" y="1802"/>
                    <a:pt x="1649" y="1639"/>
                    <a:pt x="1808" y="1499"/>
                  </a:cubicBezTo>
                  <a:cubicBezTo>
                    <a:pt x="1972" y="1371"/>
                    <a:pt x="2147" y="1249"/>
                    <a:pt x="2349" y="1183"/>
                  </a:cubicBezTo>
                  <a:cubicBezTo>
                    <a:pt x="2555" y="1104"/>
                    <a:pt x="2779" y="1065"/>
                    <a:pt x="3003" y="1065"/>
                  </a:cubicBezTo>
                  <a:cubicBezTo>
                    <a:pt x="3207" y="1065"/>
                    <a:pt x="3411" y="1097"/>
                    <a:pt x="3606" y="1160"/>
                  </a:cubicBezTo>
                  <a:cubicBezTo>
                    <a:pt x="3814" y="1226"/>
                    <a:pt x="4010" y="1329"/>
                    <a:pt x="4191" y="1455"/>
                  </a:cubicBezTo>
                  <a:cubicBezTo>
                    <a:pt x="4378" y="1587"/>
                    <a:pt x="4561" y="1753"/>
                    <a:pt x="4729" y="1929"/>
                  </a:cubicBezTo>
                  <a:cubicBezTo>
                    <a:pt x="5401" y="2652"/>
                    <a:pt x="5889" y="3604"/>
                    <a:pt x="6407" y="4566"/>
                  </a:cubicBezTo>
                  <a:cubicBezTo>
                    <a:pt x="7426" y="6486"/>
                    <a:pt x="8393" y="8422"/>
                    <a:pt x="9115" y="10455"/>
                  </a:cubicBezTo>
                  <a:cubicBezTo>
                    <a:pt x="9156" y="10588"/>
                    <a:pt x="9278" y="10673"/>
                    <a:pt x="9410" y="10673"/>
                  </a:cubicBezTo>
                  <a:cubicBezTo>
                    <a:pt x="9440" y="10673"/>
                    <a:pt x="9471" y="10668"/>
                    <a:pt x="9501" y="10659"/>
                  </a:cubicBezTo>
                  <a:cubicBezTo>
                    <a:pt x="9664" y="10608"/>
                    <a:pt x="9756" y="10436"/>
                    <a:pt x="9706" y="10273"/>
                  </a:cubicBezTo>
                  <a:cubicBezTo>
                    <a:pt x="9132" y="8130"/>
                    <a:pt x="8226" y="6099"/>
                    <a:pt x="7259" y="4131"/>
                  </a:cubicBezTo>
                  <a:cubicBezTo>
                    <a:pt x="6782" y="3157"/>
                    <a:pt x="6302" y="2115"/>
                    <a:pt x="5487" y="1222"/>
                  </a:cubicBezTo>
                  <a:cubicBezTo>
                    <a:pt x="5280" y="1002"/>
                    <a:pt x="5060" y="794"/>
                    <a:pt x="4803" y="608"/>
                  </a:cubicBezTo>
                  <a:cubicBezTo>
                    <a:pt x="4540" y="418"/>
                    <a:pt x="4250" y="261"/>
                    <a:pt x="3936" y="158"/>
                  </a:cubicBezTo>
                  <a:cubicBezTo>
                    <a:pt x="3629" y="54"/>
                    <a:pt x="3302" y="0"/>
                    <a:pt x="2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34"/>
          <p:cNvGrpSpPr/>
          <p:nvPr/>
        </p:nvGrpSpPr>
        <p:grpSpPr>
          <a:xfrm>
            <a:off x="11483520" y="1149544"/>
            <a:ext cx="472515" cy="771361"/>
            <a:chOff x="2254100" y="3662800"/>
            <a:chExt cx="269700" cy="440275"/>
          </a:xfrm>
        </p:grpSpPr>
        <p:sp>
          <p:nvSpPr>
            <p:cNvPr id="1957" name="Google Shape;1957;p34"/>
            <p:cNvSpPr/>
            <p:nvPr/>
          </p:nvSpPr>
          <p:spPr>
            <a:xfrm>
              <a:off x="2254100" y="3676075"/>
              <a:ext cx="250775" cy="427000"/>
            </a:xfrm>
            <a:custGeom>
              <a:avLst/>
              <a:gdLst/>
              <a:ahLst/>
              <a:cxnLst/>
              <a:rect l="l" t="t" r="r" b="b"/>
              <a:pathLst>
                <a:path w="10031" h="17080" extrusionOk="0">
                  <a:moveTo>
                    <a:pt x="7007" y="1"/>
                  </a:moveTo>
                  <a:cubicBezTo>
                    <a:pt x="6694" y="1"/>
                    <a:pt x="6381" y="51"/>
                    <a:pt x="6087" y="151"/>
                  </a:cubicBezTo>
                  <a:cubicBezTo>
                    <a:pt x="5929" y="204"/>
                    <a:pt x="5778" y="276"/>
                    <a:pt x="5631" y="347"/>
                  </a:cubicBezTo>
                  <a:cubicBezTo>
                    <a:pt x="5493" y="434"/>
                    <a:pt x="5340" y="509"/>
                    <a:pt x="5220" y="607"/>
                  </a:cubicBezTo>
                  <a:cubicBezTo>
                    <a:pt x="4962" y="790"/>
                    <a:pt x="4735" y="1006"/>
                    <a:pt x="4531" y="1233"/>
                  </a:cubicBezTo>
                  <a:cubicBezTo>
                    <a:pt x="3714" y="2154"/>
                    <a:pt x="3290" y="3235"/>
                    <a:pt x="2828" y="4198"/>
                  </a:cubicBezTo>
                  <a:cubicBezTo>
                    <a:pt x="1876" y="6173"/>
                    <a:pt x="1006" y="8240"/>
                    <a:pt x="488" y="10422"/>
                  </a:cubicBezTo>
                  <a:cubicBezTo>
                    <a:pt x="243" y="11501"/>
                    <a:pt x="0" y="12624"/>
                    <a:pt x="102" y="13829"/>
                  </a:cubicBezTo>
                  <a:cubicBezTo>
                    <a:pt x="131" y="14132"/>
                    <a:pt x="186" y="14432"/>
                    <a:pt x="266" y="14726"/>
                  </a:cubicBezTo>
                  <a:cubicBezTo>
                    <a:pt x="352" y="15020"/>
                    <a:pt x="468" y="15306"/>
                    <a:pt x="610" y="15578"/>
                  </a:cubicBezTo>
                  <a:cubicBezTo>
                    <a:pt x="751" y="15844"/>
                    <a:pt x="908" y="16105"/>
                    <a:pt x="1116" y="16354"/>
                  </a:cubicBezTo>
                  <a:cubicBezTo>
                    <a:pt x="1325" y="16598"/>
                    <a:pt x="1581" y="16851"/>
                    <a:pt x="1972" y="16996"/>
                  </a:cubicBezTo>
                  <a:cubicBezTo>
                    <a:pt x="2114" y="17047"/>
                    <a:pt x="2276" y="17079"/>
                    <a:pt x="2436" y="17079"/>
                  </a:cubicBezTo>
                  <a:cubicBezTo>
                    <a:pt x="2493" y="17079"/>
                    <a:pt x="2548" y="17076"/>
                    <a:pt x="2603" y="17067"/>
                  </a:cubicBezTo>
                  <a:cubicBezTo>
                    <a:pt x="2722" y="17055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0"/>
                  </a:cubicBezTo>
                  <a:cubicBezTo>
                    <a:pt x="3413" y="16816"/>
                    <a:pt x="3695" y="16651"/>
                    <a:pt x="3945" y="16443"/>
                  </a:cubicBezTo>
                  <a:cubicBezTo>
                    <a:pt x="4436" y="16045"/>
                    <a:pt x="4794" y="15557"/>
                    <a:pt x="5094" y="15058"/>
                  </a:cubicBezTo>
                  <a:cubicBezTo>
                    <a:pt x="5390" y="14561"/>
                    <a:pt x="5623" y="14017"/>
                    <a:pt x="5822" y="13515"/>
                  </a:cubicBezTo>
                  <a:cubicBezTo>
                    <a:pt x="6029" y="13004"/>
                    <a:pt x="6229" y="12488"/>
                    <a:pt x="6412" y="11964"/>
                  </a:cubicBezTo>
                  <a:cubicBezTo>
                    <a:pt x="6780" y="10907"/>
                    <a:pt x="7088" y="9848"/>
                    <a:pt x="7240" y="8692"/>
                  </a:cubicBezTo>
                  <a:cubicBezTo>
                    <a:pt x="7272" y="8388"/>
                    <a:pt x="7268" y="8081"/>
                    <a:pt x="7229" y="7777"/>
                  </a:cubicBezTo>
                  <a:cubicBezTo>
                    <a:pt x="7183" y="7467"/>
                    <a:pt x="7096" y="7137"/>
                    <a:pt x="6882" y="6829"/>
                  </a:cubicBezTo>
                  <a:cubicBezTo>
                    <a:pt x="6678" y="6515"/>
                    <a:pt x="6279" y="6297"/>
                    <a:pt x="5923" y="6262"/>
                  </a:cubicBezTo>
                  <a:cubicBezTo>
                    <a:pt x="5830" y="6251"/>
                    <a:pt x="5739" y="6246"/>
                    <a:pt x="5650" y="6246"/>
                  </a:cubicBezTo>
                  <a:cubicBezTo>
                    <a:pt x="5409" y="6246"/>
                    <a:pt x="5179" y="6284"/>
                    <a:pt x="4949" y="6352"/>
                  </a:cubicBezTo>
                  <a:cubicBezTo>
                    <a:pt x="4324" y="6540"/>
                    <a:pt x="3827" y="6957"/>
                    <a:pt x="3454" y="7414"/>
                  </a:cubicBezTo>
                  <a:cubicBezTo>
                    <a:pt x="3081" y="7879"/>
                    <a:pt x="2801" y="8392"/>
                    <a:pt x="2587" y="8922"/>
                  </a:cubicBezTo>
                  <a:cubicBezTo>
                    <a:pt x="2374" y="9451"/>
                    <a:pt x="2216" y="10002"/>
                    <a:pt x="2118" y="10564"/>
                  </a:cubicBezTo>
                  <a:cubicBezTo>
                    <a:pt x="2021" y="11125"/>
                    <a:pt x="1974" y="11698"/>
                    <a:pt x="2047" y="12292"/>
                  </a:cubicBezTo>
                  <a:cubicBezTo>
                    <a:pt x="2066" y="12448"/>
                    <a:pt x="2199" y="12563"/>
                    <a:pt x="2353" y="12563"/>
                  </a:cubicBezTo>
                  <a:cubicBezTo>
                    <a:pt x="2364" y="12563"/>
                    <a:pt x="2375" y="12563"/>
                    <a:pt x="2387" y="12562"/>
                  </a:cubicBezTo>
                  <a:cubicBezTo>
                    <a:pt x="2555" y="12543"/>
                    <a:pt x="2678" y="12392"/>
                    <a:pt x="2660" y="12224"/>
                  </a:cubicBezTo>
                  <a:lnTo>
                    <a:pt x="2659" y="12216"/>
                  </a:lnTo>
                  <a:cubicBezTo>
                    <a:pt x="2610" y="11723"/>
                    <a:pt x="2661" y="11195"/>
                    <a:pt x="2764" y="10684"/>
                  </a:cubicBezTo>
                  <a:cubicBezTo>
                    <a:pt x="2866" y="10173"/>
                    <a:pt x="3022" y="9672"/>
                    <a:pt x="3230" y="9193"/>
                  </a:cubicBezTo>
                  <a:cubicBezTo>
                    <a:pt x="3435" y="8715"/>
                    <a:pt x="3699" y="8267"/>
                    <a:pt x="4019" y="7888"/>
                  </a:cubicBezTo>
                  <a:cubicBezTo>
                    <a:pt x="4342" y="7511"/>
                    <a:pt x="4736" y="7214"/>
                    <a:pt x="5166" y="7097"/>
                  </a:cubicBezTo>
                  <a:cubicBezTo>
                    <a:pt x="5309" y="7058"/>
                    <a:pt x="5457" y="7038"/>
                    <a:pt x="5604" y="7038"/>
                  </a:cubicBezTo>
                  <a:cubicBezTo>
                    <a:pt x="5674" y="7038"/>
                    <a:pt x="5744" y="7043"/>
                    <a:pt x="5813" y="7051"/>
                  </a:cubicBezTo>
                  <a:cubicBezTo>
                    <a:pt x="5994" y="7083"/>
                    <a:pt x="6119" y="7151"/>
                    <a:pt x="6213" y="7298"/>
                  </a:cubicBezTo>
                  <a:cubicBezTo>
                    <a:pt x="6413" y="7596"/>
                    <a:pt x="6450" y="8124"/>
                    <a:pt x="6389" y="8603"/>
                  </a:cubicBezTo>
                  <a:cubicBezTo>
                    <a:pt x="6323" y="9090"/>
                    <a:pt x="6198" y="9632"/>
                    <a:pt x="6059" y="10137"/>
                  </a:cubicBezTo>
                  <a:cubicBezTo>
                    <a:pt x="5917" y="10648"/>
                    <a:pt x="5750" y="11157"/>
                    <a:pt x="5565" y="11660"/>
                  </a:cubicBezTo>
                  <a:cubicBezTo>
                    <a:pt x="5381" y="12164"/>
                    <a:pt x="5179" y="12664"/>
                    <a:pt x="4969" y="13163"/>
                  </a:cubicBezTo>
                  <a:cubicBezTo>
                    <a:pt x="4758" y="13672"/>
                    <a:pt x="4553" y="14133"/>
                    <a:pt x="4284" y="14572"/>
                  </a:cubicBezTo>
                  <a:cubicBezTo>
                    <a:pt x="4018" y="15003"/>
                    <a:pt x="3708" y="15402"/>
                    <a:pt x="3342" y="15686"/>
                  </a:cubicBezTo>
                  <a:cubicBezTo>
                    <a:pt x="3171" y="15827"/>
                    <a:pt x="2975" y="15939"/>
                    <a:pt x="2766" y="16014"/>
                  </a:cubicBezTo>
                  <a:cubicBezTo>
                    <a:pt x="2717" y="16035"/>
                    <a:pt x="2667" y="16051"/>
                    <a:pt x="2614" y="16062"/>
                  </a:cubicBezTo>
                  <a:cubicBezTo>
                    <a:pt x="2569" y="16073"/>
                    <a:pt x="2512" y="16091"/>
                    <a:pt x="2488" y="16091"/>
                  </a:cubicBezTo>
                  <a:cubicBezTo>
                    <a:pt x="2486" y="16091"/>
                    <a:pt x="2484" y="16091"/>
                    <a:pt x="2483" y="16091"/>
                  </a:cubicBezTo>
                  <a:cubicBezTo>
                    <a:pt x="2469" y="16093"/>
                    <a:pt x="2456" y="16094"/>
                    <a:pt x="2443" y="16094"/>
                  </a:cubicBezTo>
                  <a:cubicBezTo>
                    <a:pt x="2401" y="16094"/>
                    <a:pt x="2359" y="16083"/>
                    <a:pt x="2311" y="16067"/>
                  </a:cubicBezTo>
                  <a:cubicBezTo>
                    <a:pt x="2185" y="16022"/>
                    <a:pt x="2026" y="15888"/>
                    <a:pt x="1887" y="15716"/>
                  </a:cubicBezTo>
                  <a:cubicBezTo>
                    <a:pt x="1746" y="15545"/>
                    <a:pt x="1621" y="15334"/>
                    <a:pt x="1510" y="15117"/>
                  </a:cubicBezTo>
                  <a:cubicBezTo>
                    <a:pt x="1403" y="14902"/>
                    <a:pt x="1314" y="14679"/>
                    <a:pt x="1246" y="14450"/>
                  </a:cubicBezTo>
                  <a:cubicBezTo>
                    <a:pt x="1184" y="14217"/>
                    <a:pt x="1143" y="13977"/>
                    <a:pt x="1121" y="13737"/>
                  </a:cubicBezTo>
                  <a:cubicBezTo>
                    <a:pt x="1038" y="12754"/>
                    <a:pt x="1252" y="11703"/>
                    <a:pt x="1497" y="10664"/>
                  </a:cubicBezTo>
                  <a:cubicBezTo>
                    <a:pt x="2000" y="8592"/>
                    <a:pt x="2841" y="6609"/>
                    <a:pt x="3792" y="4657"/>
                  </a:cubicBezTo>
                  <a:cubicBezTo>
                    <a:pt x="4267" y="3659"/>
                    <a:pt x="4683" y="2676"/>
                    <a:pt x="5334" y="1958"/>
                  </a:cubicBezTo>
                  <a:cubicBezTo>
                    <a:pt x="5657" y="1602"/>
                    <a:pt x="6035" y="1314"/>
                    <a:pt x="6434" y="1185"/>
                  </a:cubicBezTo>
                  <a:cubicBezTo>
                    <a:pt x="6634" y="1119"/>
                    <a:pt x="6844" y="1085"/>
                    <a:pt x="7054" y="1085"/>
                  </a:cubicBezTo>
                  <a:cubicBezTo>
                    <a:pt x="7262" y="1097"/>
                    <a:pt x="7474" y="1119"/>
                    <a:pt x="7670" y="1203"/>
                  </a:cubicBezTo>
                  <a:cubicBezTo>
                    <a:pt x="8065" y="1350"/>
                    <a:pt x="8410" y="1644"/>
                    <a:pt x="8631" y="2016"/>
                  </a:cubicBezTo>
                  <a:cubicBezTo>
                    <a:pt x="8744" y="2200"/>
                    <a:pt x="8823" y="2407"/>
                    <a:pt x="8877" y="2622"/>
                  </a:cubicBezTo>
                  <a:cubicBezTo>
                    <a:pt x="8931" y="2845"/>
                    <a:pt x="8959" y="3090"/>
                    <a:pt x="8970" y="3333"/>
                  </a:cubicBezTo>
                  <a:cubicBezTo>
                    <a:pt x="8999" y="4320"/>
                    <a:pt x="8738" y="5358"/>
                    <a:pt x="8494" y="6423"/>
                  </a:cubicBezTo>
                  <a:cubicBezTo>
                    <a:pt x="7995" y="8537"/>
                    <a:pt x="7447" y="10631"/>
                    <a:pt x="6651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1" y="12965"/>
                    <a:pt x="6811" y="13032"/>
                  </a:cubicBezTo>
                  <a:cubicBezTo>
                    <a:pt x="6852" y="13050"/>
                    <a:pt x="6895" y="13059"/>
                    <a:pt x="6937" y="13059"/>
                  </a:cubicBezTo>
                  <a:cubicBezTo>
                    <a:pt x="7051" y="13059"/>
                    <a:pt x="7160" y="12995"/>
                    <a:pt x="7214" y="12887"/>
                  </a:cubicBezTo>
                  <a:cubicBezTo>
                    <a:pt x="8193" y="10896"/>
                    <a:pt x="8851" y="8772"/>
                    <a:pt x="9421" y="6656"/>
                  </a:cubicBezTo>
                  <a:cubicBezTo>
                    <a:pt x="9704" y="5608"/>
                    <a:pt x="10030" y="4508"/>
                    <a:pt x="10004" y="3300"/>
                  </a:cubicBezTo>
                  <a:cubicBezTo>
                    <a:pt x="9994" y="2997"/>
                    <a:pt x="9964" y="2697"/>
                    <a:pt x="9894" y="2387"/>
                  </a:cubicBezTo>
                  <a:cubicBezTo>
                    <a:pt x="9821" y="2071"/>
                    <a:pt x="9706" y="1762"/>
                    <a:pt x="9539" y="1478"/>
                  </a:cubicBezTo>
                  <a:cubicBezTo>
                    <a:pt x="9210" y="909"/>
                    <a:pt x="8683" y="442"/>
                    <a:pt x="8058" y="201"/>
                  </a:cubicBezTo>
                  <a:cubicBezTo>
                    <a:pt x="7726" y="67"/>
                    <a:pt x="7366" y="1"/>
                    <a:pt x="7007" y="1"/>
                  </a:cubicBezTo>
                  <a:close/>
                </a:path>
              </a:pathLst>
            </a:custGeom>
            <a:solidFill>
              <a:schemeClr val="dk1">
                <a:alpha val="67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4"/>
            <p:cNvSpPr/>
            <p:nvPr/>
          </p:nvSpPr>
          <p:spPr>
            <a:xfrm>
              <a:off x="2273050" y="3662800"/>
              <a:ext cx="250750" cy="427000"/>
            </a:xfrm>
            <a:custGeom>
              <a:avLst/>
              <a:gdLst/>
              <a:ahLst/>
              <a:cxnLst/>
              <a:rect l="l" t="t" r="r" b="b"/>
              <a:pathLst>
                <a:path w="10030" h="17080" extrusionOk="0">
                  <a:moveTo>
                    <a:pt x="7007" y="0"/>
                  </a:moveTo>
                  <a:cubicBezTo>
                    <a:pt x="6694" y="0"/>
                    <a:pt x="6381" y="51"/>
                    <a:pt x="6087" y="151"/>
                  </a:cubicBezTo>
                  <a:cubicBezTo>
                    <a:pt x="5929" y="204"/>
                    <a:pt x="5779" y="276"/>
                    <a:pt x="5630" y="347"/>
                  </a:cubicBezTo>
                  <a:cubicBezTo>
                    <a:pt x="5494" y="433"/>
                    <a:pt x="5339" y="510"/>
                    <a:pt x="5219" y="607"/>
                  </a:cubicBezTo>
                  <a:cubicBezTo>
                    <a:pt x="4962" y="790"/>
                    <a:pt x="4736" y="1006"/>
                    <a:pt x="4530" y="1232"/>
                  </a:cubicBezTo>
                  <a:cubicBezTo>
                    <a:pt x="3715" y="2155"/>
                    <a:pt x="3290" y="3234"/>
                    <a:pt x="2828" y="4197"/>
                  </a:cubicBezTo>
                  <a:cubicBezTo>
                    <a:pt x="1877" y="6173"/>
                    <a:pt x="1007" y="8239"/>
                    <a:pt x="487" y="10422"/>
                  </a:cubicBezTo>
                  <a:cubicBezTo>
                    <a:pt x="244" y="11501"/>
                    <a:pt x="1" y="12625"/>
                    <a:pt x="103" y="13828"/>
                  </a:cubicBezTo>
                  <a:cubicBezTo>
                    <a:pt x="131" y="14131"/>
                    <a:pt x="186" y="14432"/>
                    <a:pt x="265" y="14726"/>
                  </a:cubicBezTo>
                  <a:cubicBezTo>
                    <a:pt x="352" y="15020"/>
                    <a:pt x="468" y="15305"/>
                    <a:pt x="610" y="15578"/>
                  </a:cubicBezTo>
                  <a:cubicBezTo>
                    <a:pt x="751" y="15843"/>
                    <a:pt x="907" y="16105"/>
                    <a:pt x="1116" y="16354"/>
                  </a:cubicBezTo>
                  <a:cubicBezTo>
                    <a:pt x="1325" y="16598"/>
                    <a:pt x="1581" y="16850"/>
                    <a:pt x="1972" y="16996"/>
                  </a:cubicBezTo>
                  <a:cubicBezTo>
                    <a:pt x="2114" y="17047"/>
                    <a:pt x="2275" y="17079"/>
                    <a:pt x="2436" y="17079"/>
                  </a:cubicBezTo>
                  <a:cubicBezTo>
                    <a:pt x="2492" y="17079"/>
                    <a:pt x="2548" y="17075"/>
                    <a:pt x="2603" y="17067"/>
                  </a:cubicBezTo>
                  <a:cubicBezTo>
                    <a:pt x="2721" y="17056"/>
                    <a:pt x="2788" y="17030"/>
                    <a:pt x="2872" y="17009"/>
                  </a:cubicBezTo>
                  <a:cubicBezTo>
                    <a:pt x="2953" y="16989"/>
                    <a:pt x="3033" y="16963"/>
                    <a:pt x="3109" y="16931"/>
                  </a:cubicBezTo>
                  <a:cubicBezTo>
                    <a:pt x="3413" y="16815"/>
                    <a:pt x="3695" y="16650"/>
                    <a:pt x="3944" y="16442"/>
                  </a:cubicBezTo>
                  <a:cubicBezTo>
                    <a:pt x="4435" y="16044"/>
                    <a:pt x="4794" y="15557"/>
                    <a:pt x="5093" y="15057"/>
                  </a:cubicBezTo>
                  <a:cubicBezTo>
                    <a:pt x="5390" y="14561"/>
                    <a:pt x="5623" y="14016"/>
                    <a:pt x="5822" y="13515"/>
                  </a:cubicBezTo>
                  <a:cubicBezTo>
                    <a:pt x="6028" y="13004"/>
                    <a:pt x="6228" y="12488"/>
                    <a:pt x="6412" y="11963"/>
                  </a:cubicBezTo>
                  <a:cubicBezTo>
                    <a:pt x="6779" y="10907"/>
                    <a:pt x="7088" y="9848"/>
                    <a:pt x="7240" y="8692"/>
                  </a:cubicBezTo>
                  <a:cubicBezTo>
                    <a:pt x="7271" y="8388"/>
                    <a:pt x="7268" y="8081"/>
                    <a:pt x="7229" y="7777"/>
                  </a:cubicBezTo>
                  <a:cubicBezTo>
                    <a:pt x="7183" y="7466"/>
                    <a:pt x="7095" y="7136"/>
                    <a:pt x="6882" y="6829"/>
                  </a:cubicBezTo>
                  <a:cubicBezTo>
                    <a:pt x="6678" y="6514"/>
                    <a:pt x="6279" y="6298"/>
                    <a:pt x="5922" y="6262"/>
                  </a:cubicBezTo>
                  <a:cubicBezTo>
                    <a:pt x="5830" y="6251"/>
                    <a:pt x="5739" y="6246"/>
                    <a:pt x="5651" y="6246"/>
                  </a:cubicBezTo>
                  <a:cubicBezTo>
                    <a:pt x="5409" y="6246"/>
                    <a:pt x="5179" y="6283"/>
                    <a:pt x="4949" y="6351"/>
                  </a:cubicBezTo>
                  <a:cubicBezTo>
                    <a:pt x="4324" y="6540"/>
                    <a:pt x="3826" y="6957"/>
                    <a:pt x="3454" y="7415"/>
                  </a:cubicBezTo>
                  <a:cubicBezTo>
                    <a:pt x="3081" y="7879"/>
                    <a:pt x="2801" y="8391"/>
                    <a:pt x="2587" y="8922"/>
                  </a:cubicBezTo>
                  <a:cubicBezTo>
                    <a:pt x="2373" y="9451"/>
                    <a:pt x="2216" y="10002"/>
                    <a:pt x="2117" y="10564"/>
                  </a:cubicBezTo>
                  <a:cubicBezTo>
                    <a:pt x="2020" y="11125"/>
                    <a:pt x="1973" y="11699"/>
                    <a:pt x="2046" y="12292"/>
                  </a:cubicBezTo>
                  <a:cubicBezTo>
                    <a:pt x="2066" y="12448"/>
                    <a:pt x="2198" y="12563"/>
                    <a:pt x="2352" y="12563"/>
                  </a:cubicBezTo>
                  <a:cubicBezTo>
                    <a:pt x="2363" y="12563"/>
                    <a:pt x="2375" y="12562"/>
                    <a:pt x="2386" y="12561"/>
                  </a:cubicBezTo>
                  <a:cubicBezTo>
                    <a:pt x="2555" y="12543"/>
                    <a:pt x="2676" y="12392"/>
                    <a:pt x="2660" y="12223"/>
                  </a:cubicBezTo>
                  <a:lnTo>
                    <a:pt x="2660" y="12216"/>
                  </a:lnTo>
                  <a:cubicBezTo>
                    <a:pt x="2611" y="11724"/>
                    <a:pt x="2662" y="11196"/>
                    <a:pt x="2764" y="10685"/>
                  </a:cubicBezTo>
                  <a:cubicBezTo>
                    <a:pt x="2866" y="10172"/>
                    <a:pt x="3023" y="9673"/>
                    <a:pt x="3230" y="9193"/>
                  </a:cubicBezTo>
                  <a:cubicBezTo>
                    <a:pt x="3435" y="8716"/>
                    <a:pt x="3698" y="8268"/>
                    <a:pt x="4020" y="7887"/>
                  </a:cubicBezTo>
                  <a:cubicBezTo>
                    <a:pt x="4341" y="7510"/>
                    <a:pt x="4736" y="7214"/>
                    <a:pt x="5167" y="7098"/>
                  </a:cubicBezTo>
                  <a:cubicBezTo>
                    <a:pt x="5308" y="7058"/>
                    <a:pt x="5455" y="7038"/>
                    <a:pt x="5601" y="7038"/>
                  </a:cubicBezTo>
                  <a:cubicBezTo>
                    <a:pt x="5672" y="7038"/>
                    <a:pt x="5743" y="7043"/>
                    <a:pt x="5813" y="7052"/>
                  </a:cubicBezTo>
                  <a:cubicBezTo>
                    <a:pt x="5994" y="7084"/>
                    <a:pt x="6119" y="7150"/>
                    <a:pt x="6214" y="7299"/>
                  </a:cubicBezTo>
                  <a:cubicBezTo>
                    <a:pt x="6413" y="7597"/>
                    <a:pt x="6449" y="8125"/>
                    <a:pt x="6390" y="8602"/>
                  </a:cubicBezTo>
                  <a:cubicBezTo>
                    <a:pt x="6322" y="9090"/>
                    <a:pt x="6199" y="9632"/>
                    <a:pt x="6059" y="10137"/>
                  </a:cubicBezTo>
                  <a:cubicBezTo>
                    <a:pt x="5918" y="10649"/>
                    <a:pt x="5749" y="11156"/>
                    <a:pt x="5566" y="11660"/>
                  </a:cubicBezTo>
                  <a:cubicBezTo>
                    <a:pt x="5381" y="12164"/>
                    <a:pt x="5180" y="12664"/>
                    <a:pt x="4970" y="13164"/>
                  </a:cubicBezTo>
                  <a:cubicBezTo>
                    <a:pt x="4759" y="13673"/>
                    <a:pt x="4552" y="14132"/>
                    <a:pt x="4284" y="14572"/>
                  </a:cubicBezTo>
                  <a:cubicBezTo>
                    <a:pt x="4019" y="15004"/>
                    <a:pt x="3707" y="15402"/>
                    <a:pt x="3343" y="15687"/>
                  </a:cubicBezTo>
                  <a:cubicBezTo>
                    <a:pt x="3170" y="15828"/>
                    <a:pt x="2976" y="15938"/>
                    <a:pt x="2767" y="16015"/>
                  </a:cubicBezTo>
                  <a:cubicBezTo>
                    <a:pt x="2718" y="16036"/>
                    <a:pt x="2666" y="16052"/>
                    <a:pt x="2615" y="16062"/>
                  </a:cubicBezTo>
                  <a:cubicBezTo>
                    <a:pt x="2570" y="16073"/>
                    <a:pt x="2514" y="16091"/>
                    <a:pt x="2490" y="16091"/>
                  </a:cubicBezTo>
                  <a:cubicBezTo>
                    <a:pt x="2488" y="16091"/>
                    <a:pt x="2485" y="16091"/>
                    <a:pt x="2484" y="16090"/>
                  </a:cubicBezTo>
                  <a:cubicBezTo>
                    <a:pt x="2469" y="16093"/>
                    <a:pt x="2455" y="16094"/>
                    <a:pt x="2440" y="16094"/>
                  </a:cubicBezTo>
                  <a:cubicBezTo>
                    <a:pt x="2399" y="16094"/>
                    <a:pt x="2358" y="16083"/>
                    <a:pt x="2311" y="16066"/>
                  </a:cubicBezTo>
                  <a:cubicBezTo>
                    <a:pt x="2185" y="16023"/>
                    <a:pt x="2026" y="15889"/>
                    <a:pt x="1888" y="15716"/>
                  </a:cubicBezTo>
                  <a:cubicBezTo>
                    <a:pt x="1746" y="15546"/>
                    <a:pt x="1622" y="15334"/>
                    <a:pt x="1511" y="15117"/>
                  </a:cubicBezTo>
                  <a:cubicBezTo>
                    <a:pt x="1402" y="14903"/>
                    <a:pt x="1314" y="14680"/>
                    <a:pt x="1246" y="14450"/>
                  </a:cubicBezTo>
                  <a:cubicBezTo>
                    <a:pt x="1185" y="14216"/>
                    <a:pt x="1142" y="13978"/>
                    <a:pt x="1120" y="13738"/>
                  </a:cubicBezTo>
                  <a:cubicBezTo>
                    <a:pt x="1037" y="12755"/>
                    <a:pt x="1253" y="11704"/>
                    <a:pt x="1497" y="10664"/>
                  </a:cubicBezTo>
                  <a:cubicBezTo>
                    <a:pt x="1999" y="8593"/>
                    <a:pt x="2840" y="6608"/>
                    <a:pt x="3791" y="4658"/>
                  </a:cubicBezTo>
                  <a:cubicBezTo>
                    <a:pt x="4267" y="3660"/>
                    <a:pt x="4683" y="2677"/>
                    <a:pt x="5334" y="1958"/>
                  </a:cubicBezTo>
                  <a:cubicBezTo>
                    <a:pt x="5657" y="1603"/>
                    <a:pt x="6035" y="1314"/>
                    <a:pt x="6435" y="1185"/>
                  </a:cubicBezTo>
                  <a:cubicBezTo>
                    <a:pt x="6635" y="1120"/>
                    <a:pt x="6844" y="1086"/>
                    <a:pt x="7055" y="1085"/>
                  </a:cubicBezTo>
                  <a:cubicBezTo>
                    <a:pt x="7263" y="1098"/>
                    <a:pt x="7475" y="1120"/>
                    <a:pt x="7670" y="1204"/>
                  </a:cubicBezTo>
                  <a:cubicBezTo>
                    <a:pt x="8065" y="1350"/>
                    <a:pt x="8409" y="1645"/>
                    <a:pt x="8630" y="2015"/>
                  </a:cubicBezTo>
                  <a:cubicBezTo>
                    <a:pt x="8744" y="2201"/>
                    <a:pt x="8824" y="2408"/>
                    <a:pt x="8876" y="2623"/>
                  </a:cubicBezTo>
                  <a:cubicBezTo>
                    <a:pt x="8931" y="2845"/>
                    <a:pt x="8959" y="3090"/>
                    <a:pt x="8969" y="3334"/>
                  </a:cubicBezTo>
                  <a:cubicBezTo>
                    <a:pt x="9000" y="4320"/>
                    <a:pt x="8739" y="5357"/>
                    <a:pt x="8495" y="6422"/>
                  </a:cubicBezTo>
                  <a:cubicBezTo>
                    <a:pt x="7996" y="8537"/>
                    <a:pt x="7447" y="10630"/>
                    <a:pt x="6650" y="12637"/>
                  </a:cubicBezTo>
                  <a:lnTo>
                    <a:pt x="6650" y="12636"/>
                  </a:lnTo>
                  <a:lnTo>
                    <a:pt x="6650" y="12636"/>
                  </a:lnTo>
                  <a:cubicBezTo>
                    <a:pt x="6588" y="12790"/>
                    <a:pt x="6660" y="12965"/>
                    <a:pt x="6811" y="13032"/>
                  </a:cubicBezTo>
                  <a:cubicBezTo>
                    <a:pt x="6852" y="13051"/>
                    <a:pt x="6895" y="13059"/>
                    <a:pt x="6937" y="13059"/>
                  </a:cubicBezTo>
                  <a:cubicBezTo>
                    <a:pt x="7051" y="13059"/>
                    <a:pt x="7160" y="12996"/>
                    <a:pt x="7213" y="12887"/>
                  </a:cubicBezTo>
                  <a:cubicBezTo>
                    <a:pt x="8194" y="10896"/>
                    <a:pt x="8852" y="8772"/>
                    <a:pt x="9421" y="6655"/>
                  </a:cubicBezTo>
                  <a:cubicBezTo>
                    <a:pt x="9704" y="5608"/>
                    <a:pt x="10030" y="4508"/>
                    <a:pt x="10003" y="3300"/>
                  </a:cubicBezTo>
                  <a:cubicBezTo>
                    <a:pt x="9994" y="2997"/>
                    <a:pt x="9965" y="2696"/>
                    <a:pt x="9894" y="2387"/>
                  </a:cubicBezTo>
                  <a:cubicBezTo>
                    <a:pt x="9822" y="2072"/>
                    <a:pt x="9707" y="1762"/>
                    <a:pt x="9539" y="1477"/>
                  </a:cubicBezTo>
                  <a:cubicBezTo>
                    <a:pt x="9210" y="909"/>
                    <a:pt x="8683" y="442"/>
                    <a:pt x="8059" y="201"/>
                  </a:cubicBezTo>
                  <a:cubicBezTo>
                    <a:pt x="7726" y="67"/>
                    <a:pt x="7366" y="0"/>
                    <a:pt x="70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9" name="Google Shape;1959;p34"/>
          <p:cNvSpPr txBox="1">
            <a:spLocks noGrp="1"/>
          </p:cNvSpPr>
          <p:nvPr>
            <p:ph type="body" idx="2"/>
          </p:nvPr>
        </p:nvSpPr>
        <p:spPr>
          <a:xfrm>
            <a:off x="6232451" y="1535667"/>
            <a:ext cx="4839600" cy="4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09" lvl="2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278" lvl="3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848" lvl="4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418" lvl="5" indent="-44024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6987" lvl="6" indent="-440245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557" lvl="7" indent="-440245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126" lvl="8" indent="-440245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345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69438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4193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7995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066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3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48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506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332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309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126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890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10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776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48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8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5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55FBD8-7196-4798-9EC4-BD5A881B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7E155B-7029-4C3C-BAB7-193A87A13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E96CE2-A5D2-40A5-8A25-38DEA2F3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6853E-C999-427B-A5E0-FF30134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376C6-DBE8-4191-8EFF-9445E0BD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0332C0C-2EC6-44B2-B10D-DF578CA0E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4B4A85-9E9D-4575-9951-D9D2525F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246C74-00FD-41DD-93BD-3F4A7BA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D284-F2AE-418C-B0F1-CA081A2BFE2C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A0CDF6-C2C5-4442-88AC-8AB8C0B58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AFFDFF-6427-438D-ACD6-5227F53B2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83400-A0E8-4E9E-84D7-4BA6A6247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0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5" r:id="rId3"/>
    <p:sldLayoutId id="2147483650" r:id="rId4"/>
    <p:sldLayoutId id="2147483685" r:id="rId5"/>
    <p:sldLayoutId id="2147483681" r:id="rId6"/>
    <p:sldLayoutId id="2147483677" r:id="rId7"/>
    <p:sldLayoutId id="2147483676" r:id="rId8"/>
    <p:sldLayoutId id="2147483675" r:id="rId9"/>
    <p:sldLayoutId id="2147483673" r:id="rId10"/>
    <p:sldLayoutId id="2147483668" r:id="rId11"/>
    <p:sldLayoutId id="2147483667" r:id="rId12"/>
    <p:sldLayoutId id="2147483664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84" r:id="rId19"/>
    <p:sldLayoutId id="2147483683" r:id="rId20"/>
    <p:sldLayoutId id="2147483682" r:id="rId21"/>
    <p:sldLayoutId id="2147483674" r:id="rId22"/>
    <p:sldLayoutId id="2147483671" r:id="rId23"/>
    <p:sldLayoutId id="2147483670" r:id="rId24"/>
    <p:sldLayoutId id="2147483669" r:id="rId25"/>
    <p:sldLayoutId id="2147483656" r:id="rId26"/>
    <p:sldLayoutId id="2147483657" r:id="rId27"/>
    <p:sldLayoutId id="2147483658" r:id="rId28"/>
    <p:sldLayoutId id="2147483659" r:id="rId29"/>
    <p:sldLayoutId id="2147483666" r:id="rId30"/>
    <p:sldLayoutId id="2147483662" r:id="rId31"/>
    <p:sldLayoutId id="2147483679" r:id="rId32"/>
    <p:sldLayoutId id="2147483678" r:id="rId33"/>
    <p:sldLayoutId id="2147483663" r:id="rId34"/>
    <p:sldLayoutId id="2147483680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549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2" y="25423"/>
            <a:ext cx="12194497" cy="68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426" y="-643613"/>
            <a:ext cx="12801849" cy="7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" y="3973783"/>
            <a:ext cx="12133857" cy="290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9" y="4306847"/>
            <a:ext cx="7414968" cy="25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777" y="2571561"/>
            <a:ext cx="3786324" cy="50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41694" y="1928104"/>
            <a:ext cx="9362548" cy="4692635"/>
          </a:xfrm>
          <a:prstGeom prst="rect">
            <a:avLst/>
          </a:prstGeom>
        </p:spPr>
        <p:txBody>
          <a:bodyPr spcFirstLastPara="1" wrap="none" lIns="121100" tIns="60629" rIns="121100" bIns="60629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613401">
              <a:lnSpc>
                <a:spcPct val="150000"/>
              </a:lnSpc>
            </a:pPr>
            <a:r>
              <a:rPr lang="en-US" sz="235611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54640" y="3303435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424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TNXH – LỚP 1</a:t>
            </a:r>
            <a:endParaRPr lang="zh-CN" altLang="en-US" sz="424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5090" y="295200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66" y="-302008"/>
            <a:ext cx="3176925" cy="2831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69784" y="-254438"/>
            <a:ext cx="3210947" cy="29271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12615" y="-836299"/>
            <a:ext cx="808783" cy="808783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96783" y="-872544"/>
            <a:ext cx="808783" cy="8087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2656483" y="796503"/>
            <a:ext cx="7389543" cy="5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2483"/>
            <a:r>
              <a:rPr lang="en-US" sz="305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5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2550710" y="3904609"/>
            <a:ext cx="7193229" cy="144515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400" tIns="80699" rIns="161400" bIns="80699" anchor="ctr"/>
          <a:lstStyle/>
          <a:p>
            <a:pPr algn="ctr" defTabSz="2151482">
              <a:defRPr/>
            </a:pP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793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93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793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Trinh</a:t>
            </a:r>
            <a:endParaRPr lang="zh-CN" altLang="en-US" sz="279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083411" y="1579487"/>
            <a:ext cx="8003512" cy="20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GIẢI L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7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hành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4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08E6102-E975-4B83-864A-483C71A5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19" y="1858638"/>
            <a:ext cx="3372609" cy="2239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55166C1-8044-4484-86B4-842D2924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98" y="1865426"/>
            <a:ext cx="3178035" cy="223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18EA96-0E21-438E-B7F3-D3A772E0C102}"/>
              </a:ext>
            </a:extLst>
          </p:cNvPr>
          <p:cNvSpPr txBox="1"/>
          <p:nvPr/>
        </p:nvSpPr>
        <p:spPr>
          <a:xfrm>
            <a:off x="1575185" y="470781"/>
            <a:ext cx="981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cách, em thấy cách nào đúng? Vì sao?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E9F720B4-A952-44A9-82BB-67807F65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70" y="4098496"/>
            <a:ext cx="4366592" cy="2439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1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32D746-7BAB-44E0-812A-D492E495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4" y="197005"/>
            <a:ext cx="8382000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6E5F5FE-E5C0-4170-A5BF-A99B3F2F8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B8D0AD7-3519-42CD-89B0-E4D4DD90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68" y="303180"/>
            <a:ext cx="7200407" cy="505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AC45F6B-F3C9-4C57-8D04-6DA966AC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71" y="513007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15C71-98AF-4A28-8B9D-0909BCA1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97" y="197005"/>
            <a:ext cx="7875205" cy="511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D611FBF-A4EC-4242-BC1F-ADD1082CE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84" y="5308980"/>
            <a:ext cx="1105292" cy="10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92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" y="-244375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359425" y="1854693"/>
            <a:ext cx="75071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56725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57B414-B7D8-4C35-8039-3430A7F93C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7" t="17373" r="6996" b="45253"/>
          <a:stretch>
            <a:fillRect/>
          </a:stretch>
        </p:blipFill>
        <p:spPr>
          <a:xfrm>
            <a:off x="2645117" y="7699"/>
            <a:ext cx="7239000" cy="55874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C26882-2DD5-44A2-BCC9-7AAD95773CE3}"/>
              </a:ext>
            </a:extLst>
          </p:cNvPr>
          <p:cNvSpPr/>
          <p:nvPr/>
        </p:nvSpPr>
        <p:spPr>
          <a:xfrm>
            <a:off x="-5316" y="5587425"/>
            <a:ext cx="10224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Điều gì có thể xảy ra với bạn nhỏ trong hình sau?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A0FA6-0F8B-4D4B-8C94-2B3A6F96B845}"/>
              </a:ext>
            </a:extLst>
          </p:cNvPr>
          <p:cNvSpPr/>
          <p:nvPr/>
        </p:nvSpPr>
        <p:spPr>
          <a:xfrm>
            <a:off x="0" y="6172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Em sẽ làm gì nếu gặp tình huống đó?</a:t>
            </a:r>
          </a:p>
        </p:txBody>
      </p:sp>
    </p:spTree>
    <p:extLst>
      <p:ext uri="{BB962C8B-B14F-4D97-AF65-F5344CB8AC3E}">
        <p14:creationId xmlns:p14="http://schemas.microsoft.com/office/powerpoint/2010/main" val="295121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9" y="0"/>
            <a:ext cx="1029471" cy="1101969"/>
          </a:xfrm>
          <a:prstGeom prst="rect">
            <a:avLst/>
          </a:prstGeom>
        </p:spPr>
      </p:pic>
      <p:pic>
        <p:nvPicPr>
          <p:cNvPr id="17" name="图片 28" descr="图片包含 轮子&#10;&#10;已生成高可信度的说明">
            <a:extLst>
              <a:ext uri="{FF2B5EF4-FFF2-40B4-BE49-F238E27FC236}">
                <a16:creationId xmlns:a16="http://schemas.microsoft.com/office/drawing/2014/main" id="{E943834D-3DD2-4143-84D7-2311AC8C7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976" y="5595124"/>
            <a:ext cx="6083904" cy="1065871"/>
          </a:xfrm>
          <a:prstGeom prst="rect">
            <a:avLst/>
          </a:prstGeom>
        </p:spPr>
      </p:pic>
      <p:pic>
        <p:nvPicPr>
          <p:cNvPr id="22" name="图片 27">
            <a:extLst>
              <a:ext uri="{FF2B5EF4-FFF2-40B4-BE49-F238E27FC236}">
                <a16:creationId xmlns:a16="http://schemas.microsoft.com/office/drawing/2014/main" id="{F6259226-7400-4160-82C4-36E42F56C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628046" y="3845243"/>
            <a:ext cx="3093983" cy="4376489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AE2F3B3-78AA-49FC-BF46-04526A5F7F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9433" y="5053476"/>
            <a:ext cx="2105034" cy="18641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BC2631E-CF71-44DC-813A-FD54F105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1" y="493670"/>
            <a:ext cx="7524837" cy="534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6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673" y="-3447"/>
            <a:ext cx="10954327" cy="68614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2447636" y="1409723"/>
            <a:ext cx="856492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CON ĐẾN VỚI TIẾT HỌC TỰ NHIÊN XÃ HỘI</a:t>
            </a:r>
          </a:p>
          <a:p>
            <a:pPr lvl="0"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LỚP 1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809"/>
            <a:ext cx="12158043" cy="695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511" y="0"/>
            <a:ext cx="3198638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9221">
            <a:extLst>
              <a:ext uri="{FF2B5EF4-FFF2-40B4-BE49-F238E27FC236}">
                <a16:creationId xmlns:a16="http://schemas.microsoft.com/office/drawing/2014/main" id="{C181A820-6816-4E6F-891B-9953D187B0E7}"/>
              </a:ext>
            </a:extLst>
          </p:cNvPr>
          <p:cNvSpPr txBox="1"/>
          <p:nvPr/>
        </p:nvSpPr>
        <p:spPr>
          <a:xfrm>
            <a:off x="2005252" y="969631"/>
            <a:ext cx="750710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lang="zh-CN" altLang="en-US" sz="72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B6943-22DB-44C2-BC9F-D7BFD87B6B7C}"/>
              </a:ext>
            </a:extLst>
          </p:cNvPr>
          <p:cNvSpPr txBox="1"/>
          <p:nvPr/>
        </p:nvSpPr>
        <p:spPr>
          <a:xfrm>
            <a:off x="2005253" y="1854693"/>
            <a:ext cx="7861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8284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75875" y="2187196"/>
            <a:ext cx="5924424" cy="2898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endParaRPr lang="en-US" altLang="zh-CN" sz="5211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1085915">
              <a:spcBef>
                <a:spcPct val="50000"/>
              </a:spcBef>
            </a:pP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211" b="1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5211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  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75" y="2884639"/>
            <a:ext cx="3623197" cy="38789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48" y="699479"/>
            <a:ext cx="765186" cy="858080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009" y="5059129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06" y="2028260"/>
            <a:ext cx="8291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40460"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4: 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1123712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Nhận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một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số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tình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huống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nguy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hiểm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khi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sử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1123712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Biết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cách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xử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lý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đơn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giản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mình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hoặc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người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khác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bị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thương</a:t>
            </a:r>
            <a:r>
              <a:rPr lang="en-US" altLang="zh-CN" sz="3000" b="1" kern="0" spc="67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119181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sử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dụng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thiết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bị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điện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Có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an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toàn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người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xung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quanh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9290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60" y="2230085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33" y="1516595"/>
            <a:ext cx="3166476" cy="5044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0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362" y="-33319"/>
            <a:ext cx="6249065" cy="62128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9221">
            <a:extLst>
              <a:ext uri="{FF2B5EF4-FFF2-40B4-BE49-F238E27FC236}">
                <a16:creationId xmlns:a16="http://schemas.microsoft.com/office/drawing/2014/main" id="{97F446B4-3252-42BF-94C9-E46C022CFFC5}"/>
              </a:ext>
            </a:extLst>
          </p:cNvPr>
          <p:cNvSpPr txBox="1"/>
          <p:nvPr/>
        </p:nvSpPr>
        <p:spPr>
          <a:xfrm>
            <a:off x="4040850" y="2505670"/>
            <a:ext cx="2558863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2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94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6" y="-104503"/>
            <a:ext cx="12167554" cy="6972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2" name="文本框 9221"/>
          <p:cNvSpPr txBox="1"/>
          <p:nvPr/>
        </p:nvSpPr>
        <p:spPr>
          <a:xfrm>
            <a:off x="4343571" y="1759788"/>
            <a:ext cx="3766759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140460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phá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3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D3DA2C-3C59-407E-B8FE-8F63910608B0}"/>
              </a:ext>
            </a:extLst>
          </p:cNvPr>
          <p:cNvGrpSpPr/>
          <p:nvPr/>
        </p:nvGrpSpPr>
        <p:grpSpPr>
          <a:xfrm>
            <a:off x="159026" y="1166190"/>
            <a:ext cx="11926957" cy="5718313"/>
            <a:chOff x="0" y="914400"/>
            <a:chExt cx="7297182" cy="42394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3DD4ED-A23A-4BC4-ACDA-757F40E0B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4069C6-6325-42E7-85AC-BD4A07524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82782B-F90B-4D66-9373-7F0AF6499810}"/>
              </a:ext>
            </a:extLst>
          </p:cNvPr>
          <p:cNvSpPr txBox="1"/>
          <p:nvPr/>
        </p:nvSpPr>
        <p:spPr>
          <a:xfrm>
            <a:off x="477078" y="62468"/>
            <a:ext cx="10734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9120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1A53EC-0E39-4E64-AAF7-266C80135D6A}"/>
              </a:ext>
            </a:extLst>
          </p:cNvPr>
          <p:cNvSpPr txBox="1"/>
          <p:nvPr/>
        </p:nvSpPr>
        <p:spPr>
          <a:xfrm>
            <a:off x="-1" y="0"/>
            <a:ext cx="1190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Vì sao em Hoa bị bỏng?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Hoa làm gì trong tình huống đó?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Em thấy Hoa xử lý như trên có đúng không?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BA972B-1DC3-4413-AB26-D5A6B05DEC5D}"/>
              </a:ext>
            </a:extLst>
          </p:cNvPr>
          <p:cNvGrpSpPr/>
          <p:nvPr/>
        </p:nvGrpSpPr>
        <p:grpSpPr>
          <a:xfrm>
            <a:off x="228599" y="1569660"/>
            <a:ext cx="11314043" cy="5288340"/>
            <a:chOff x="0" y="914400"/>
            <a:chExt cx="7297182" cy="42394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F6D653-D44D-42DB-8664-104DF529B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586"/>
            <a:stretch>
              <a:fillRect/>
            </a:stretch>
          </p:blipFill>
          <p:spPr>
            <a:xfrm>
              <a:off x="0" y="914400"/>
              <a:ext cx="4864788" cy="42117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5B442-AC9B-45B1-88ED-B80056FFA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8182"/>
            <a:stretch>
              <a:fillRect/>
            </a:stretch>
          </p:blipFill>
          <p:spPr>
            <a:xfrm>
              <a:off x="4864788" y="914400"/>
              <a:ext cx="2432394" cy="42394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3777088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367B5F4-D412-482C-90C0-4BDEC87C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8" y="0"/>
            <a:ext cx="12192000" cy="68580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4987690C-84EB-4C9B-AAD9-2291CB2A33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534" y="561703"/>
            <a:ext cx="6509648" cy="39440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60D35E4-7721-4294-A4CB-452435DA1718}"/>
              </a:ext>
            </a:extLst>
          </p:cNvPr>
          <p:cNvSpPr txBox="1"/>
          <p:nvPr/>
        </p:nvSpPr>
        <p:spPr>
          <a:xfrm>
            <a:off x="4880973" y="2019046"/>
            <a:ext cx="6248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Bodoni" panose="020B7200000000000000" pitchFamily="34" charset="0"/>
                <a:ea typeface="+mn-ea"/>
                <a:cs typeface="Courier New" panose="02070309020205020404" pitchFamily="49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9135611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1083024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322</Words>
  <Application>Microsoft Office PowerPoint</Application>
  <PresentationFormat>Widescreen</PresentationFormat>
  <Paragraphs>53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.VnBodoni</vt:lpstr>
      <vt:lpstr>Arial</vt:lpstr>
      <vt:lpstr>Calibri</vt:lpstr>
      <vt:lpstr>Calibri Light</vt:lpstr>
      <vt:lpstr>Cambria</vt:lpstr>
      <vt:lpstr>Montserrat</vt:lpstr>
      <vt:lpstr>Pangolin</vt:lpstr>
      <vt:lpstr>Questrial</vt:lpstr>
      <vt:lpstr>Rozha One</vt:lpstr>
      <vt:lpstr>Times New Roman</vt:lpstr>
      <vt:lpstr>Chủ đề Office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 Trang</dc:creator>
  <cp:lastModifiedBy>Hong Nhung Nguyen Thi</cp:lastModifiedBy>
  <cp:revision>37</cp:revision>
  <dcterms:created xsi:type="dcterms:W3CDTF">2021-08-26T02:57:21Z</dcterms:created>
  <dcterms:modified xsi:type="dcterms:W3CDTF">2021-10-04T01:21:14Z</dcterms:modified>
</cp:coreProperties>
</file>