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75" r:id="rId2"/>
    <p:sldId id="257" r:id="rId3"/>
    <p:sldId id="260" r:id="rId4"/>
    <p:sldId id="259" r:id="rId5"/>
    <p:sldId id="261" r:id="rId6"/>
    <p:sldId id="262" r:id="rId7"/>
    <p:sldId id="271" r:id="rId8"/>
    <p:sldId id="264" r:id="rId9"/>
    <p:sldId id="265" r:id="rId10"/>
    <p:sldId id="266" r:id="rId11"/>
    <p:sldId id="268" r:id="rId12"/>
    <p:sldId id="269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391A-092F-4C56-89AF-1B58C719516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C07E6-B5E5-4BCF-A43E-24D8BB64B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8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3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6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5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064-F88B-456A-BC3E-22CDB067247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4" y="2305509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4" y="2314453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1" y="3714033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">
            <a:extLst>
              <a:ext uri="{FF2B5EF4-FFF2-40B4-BE49-F238E27FC236}">
                <a16:creationId xmlns:a16="http://schemas.microsoft.com/office/drawing/2014/main" id="{6F268F5B-635F-4391-889A-867CDB870E6C}"/>
              </a:ext>
            </a:extLst>
          </p:cNvPr>
          <p:cNvSpPr/>
          <p:nvPr/>
        </p:nvSpPr>
        <p:spPr>
          <a:xfrm>
            <a:off x="3333600" y="-237885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8652"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575209"/>
            <a:ext cx="8493659" cy="406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311" y="1575209"/>
            <a:ext cx="2351330" cy="4067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802975" y="4476705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802976" y="3547793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802976" y="2618881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092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773" y="4204746"/>
            <a:ext cx="1021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&gt;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7496" y="4204746"/>
            <a:ext cx="1197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&lt;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064" y="4204746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=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86055" y="42766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9432" y="2568112"/>
            <a:ext cx="493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dấu: &gt;, &lt;, =?</a:t>
            </a:r>
          </a:p>
          <a:p>
            <a:pPr algn="ctr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3…..7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773" y="4204746"/>
            <a:ext cx="1021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7496" y="4204746"/>
            <a:ext cx="1197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064" y="4204746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73868" y="42766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9432" y="2568112"/>
            <a:ext cx="493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số?</a:t>
            </a:r>
          </a:p>
          <a:p>
            <a:pPr algn="ctr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7,….,9 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1229" y="2593272"/>
            <a:ext cx="35856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4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229" y="3750190"/>
            <a:ext cx="36736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3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1229" y="4765852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2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53662" y="2695918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1026" name="Picture 2" descr="Kết quả hình ảnh cho hình ảnh tàu hỏa | Hình ảnh, Hoạt hình,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58" y="2374842"/>
            <a:ext cx="5002630" cy="36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op 60 Hình nền powerpoint kết thúc đẹp nhất cuối slide | Hình nề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7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1685782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54" y="3012630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89" y="4481234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</a:p>
        </p:txBody>
      </p:sp>
    </p:spTree>
    <p:extLst>
      <p:ext uri="{BB962C8B-B14F-4D97-AF65-F5344CB8AC3E}">
        <p14:creationId xmlns:p14="http://schemas.microsoft.com/office/powerpoint/2010/main" val="23751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7" y="763675"/>
            <a:ext cx="1102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&gt;, &lt;, = ?</a:t>
            </a:r>
          </a:p>
        </p:txBody>
      </p:sp>
      <p:sp>
        <p:nvSpPr>
          <p:cNvPr id="5" name="Cloud 4"/>
          <p:cNvSpPr/>
          <p:nvPr/>
        </p:nvSpPr>
        <p:spPr>
          <a:xfrm>
            <a:off x="661182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1        3</a:t>
            </a:r>
          </a:p>
        </p:txBody>
      </p:sp>
      <p:sp>
        <p:nvSpPr>
          <p:cNvPr id="16" name="Cloud 15"/>
          <p:cNvSpPr/>
          <p:nvPr/>
        </p:nvSpPr>
        <p:spPr>
          <a:xfrm>
            <a:off x="515146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8       1</a:t>
            </a:r>
          </a:p>
        </p:txBody>
      </p:sp>
      <p:sp>
        <p:nvSpPr>
          <p:cNvPr id="17" name="Cloud 16"/>
          <p:cNvSpPr/>
          <p:nvPr/>
        </p:nvSpPr>
        <p:spPr>
          <a:xfrm>
            <a:off x="4455774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9       5</a:t>
            </a:r>
          </a:p>
        </p:txBody>
      </p:sp>
      <p:sp>
        <p:nvSpPr>
          <p:cNvPr id="18" name="Cloud 17"/>
          <p:cNvSpPr/>
          <p:nvPr/>
        </p:nvSpPr>
        <p:spPr>
          <a:xfrm>
            <a:off x="8396403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10      6</a:t>
            </a:r>
          </a:p>
        </p:txBody>
      </p:sp>
      <p:sp>
        <p:nvSpPr>
          <p:cNvPr id="19" name="Cloud 18"/>
          <p:cNvSpPr/>
          <p:nvPr/>
        </p:nvSpPr>
        <p:spPr>
          <a:xfrm>
            <a:off x="8396403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6       6</a:t>
            </a:r>
          </a:p>
        </p:txBody>
      </p:sp>
      <p:sp>
        <p:nvSpPr>
          <p:cNvPr id="20" name="Cloud 19"/>
          <p:cNvSpPr/>
          <p:nvPr/>
        </p:nvSpPr>
        <p:spPr>
          <a:xfrm>
            <a:off x="4528792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5       7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35599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5858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80585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3559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33335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662995" y="2605658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42051" y="2524346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69528" y="470558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79329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05711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622388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728900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7622" y="133265"/>
            <a:ext cx="447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11902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Hàng nào có nhiều đồ chơi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06" y="1594818"/>
            <a:ext cx="10077100" cy="4281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1123406" y="2024298"/>
            <a:ext cx="759182" cy="7054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99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2" y="1338610"/>
            <a:ext cx="7263963" cy="475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7553" y="1204274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A. Số ô tô ít hơn số máy bay.</a:t>
            </a:r>
          </a:p>
          <a:p>
            <a:pPr algn="ctr"/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8217553" y="3065247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217553" y="4926221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8217553" y="1204274"/>
            <a:ext cx="3680012" cy="171373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366078" y="1204274"/>
            <a:ext cx="641444" cy="720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71"/>
            <a:ext cx="10515600" cy="127747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000" b="1" i="1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" y="1411942"/>
            <a:ext cx="11559579" cy="5446058"/>
          </a:xfrm>
        </p:spPr>
      </p:pic>
    </p:spTree>
    <p:extLst>
      <p:ext uri="{BB962C8B-B14F-4D97-AF65-F5344CB8AC3E}">
        <p14:creationId xmlns:p14="http://schemas.microsoft.com/office/powerpoint/2010/main" val="296852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75891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102493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001335"/>
            <a:ext cx="10857638" cy="525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5931238" y="1320914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31238" y="4065633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55417" y="4067147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89767" y="1320914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35196" y="4045357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026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849573"/>
            <a:ext cx="8227622" cy="3991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116" y="1849573"/>
            <a:ext cx="2330889" cy="3918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0705560" y="2765197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19627" y="3680821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705559" y="4613082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83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233</Words>
  <Application>Microsoft Office PowerPoint</Application>
  <PresentationFormat>Widescreen</PresentationFormat>
  <Paragraphs>69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TOÁN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Hong Nhung Nguyen Thi</cp:lastModifiedBy>
  <cp:revision>19</cp:revision>
  <dcterms:created xsi:type="dcterms:W3CDTF">2020-08-18T12:39:05Z</dcterms:created>
  <dcterms:modified xsi:type="dcterms:W3CDTF">2021-10-27T14:43:23Z</dcterms:modified>
</cp:coreProperties>
</file>