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01" r:id="rId2"/>
    <p:sldId id="328" r:id="rId3"/>
    <p:sldId id="305" r:id="rId4"/>
    <p:sldId id="329" r:id="rId5"/>
    <p:sldId id="340" r:id="rId6"/>
    <p:sldId id="330" r:id="rId7"/>
    <p:sldId id="331" r:id="rId8"/>
    <p:sldId id="332" r:id="rId9"/>
    <p:sldId id="333" r:id="rId10"/>
    <p:sldId id="334" r:id="rId11"/>
    <p:sldId id="337" r:id="rId12"/>
    <p:sldId id="335" r:id="rId13"/>
    <p:sldId id="339" r:id="rId14"/>
    <p:sldId id="280" r:id="rId15"/>
    <p:sldId id="279" r:id="rId16"/>
  </p:sldIdLst>
  <p:sldSz cx="9147175" cy="5145088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UTM Cookies" panose="02040603050506020204" pitchFamily="18" charset="0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432" y="56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14/10/2021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1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3.m4a"/><Relationship Id="rId7" Type="http://schemas.openxmlformats.org/officeDocument/2006/relationships/image" Target="../media/image1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m4a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microsoft.com/office/2007/relationships/media" Target="../media/media8.m4a"/><Relationship Id="rId16" Type="http://schemas.openxmlformats.org/officeDocument/2006/relationships/image" Target="../media/image41.png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3" y="6395"/>
            <a:ext cx="9171386" cy="51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00" y="-328256"/>
            <a:ext cx="9628171" cy="55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" y="2983303"/>
            <a:ext cx="9125779" cy="21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8" y="3533005"/>
            <a:ext cx="4718547" cy="16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97526" y="1729665"/>
            <a:ext cx="4864724" cy="12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06" y="2176371"/>
            <a:ext cx="2697324" cy="361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05986" y="102905"/>
            <a:ext cx="1601363" cy="16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68685" y="-304788"/>
            <a:ext cx="1900874" cy="21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38248" y="1736375"/>
            <a:ext cx="7471647" cy="3237250"/>
          </a:xfrm>
          <a:prstGeom prst="rect">
            <a:avLst/>
          </a:prstGeom>
        </p:spPr>
        <p:txBody>
          <a:bodyPr spcFirstLastPara="1" wrap="none" lIns="91134" tIns="45626" rIns="91134" bIns="4562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4228">
              <a:lnSpc>
                <a:spcPct val="150000"/>
              </a:lnSpc>
            </a:pPr>
            <a:r>
              <a:rPr lang="en-US" sz="1773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4228">
              <a:lnSpc>
                <a:spcPct val="150000"/>
              </a:lnSpc>
            </a:pPr>
            <a:r>
              <a:rPr lang="en-US" sz="1773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24920" y="2786385"/>
            <a:ext cx="5409972" cy="108958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60" tIns="60731" rIns="121460" bIns="60731" anchor="ctr"/>
          <a:lstStyle/>
          <a:p>
            <a:pPr algn="ctr" defTabSz="1619179">
              <a:defRPr/>
            </a:pPr>
            <a:r>
              <a:rPr lang="en-US" altLang="zh-CN" sz="397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397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0821" y="0"/>
            <a:ext cx="5018306" cy="369272"/>
          </a:xfrm>
          <a:prstGeom prst="rect">
            <a:avLst/>
          </a:prstGeom>
          <a:noFill/>
        </p:spPr>
        <p:txBody>
          <a:bodyPr wrap="square" lIns="91298" tIns="45648" rIns="91298" bIns="45648" rtlCol="0">
            <a:spAutoFit/>
          </a:bodyPr>
          <a:lstStyle/>
          <a:p>
            <a:pPr defTabSz="912502"/>
            <a:r>
              <a:rPr lang="en-US" sz="18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8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3040453" y="3691247"/>
            <a:ext cx="3422651" cy="369272"/>
          </a:xfrm>
          <a:prstGeom prst="rect">
            <a:avLst/>
          </a:prstGeom>
          <a:noFill/>
        </p:spPr>
        <p:txBody>
          <a:bodyPr wrap="square" lIns="91298" tIns="45648" rIns="91298" bIns="45648" rtlCol="0">
            <a:spAutoFit/>
          </a:bodyPr>
          <a:lstStyle/>
          <a:p>
            <a:pPr defTabSz="912502"/>
            <a:r>
              <a:rPr lang="en-US" sz="18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Lê </a:t>
            </a:r>
            <a:r>
              <a:rPr lang="en-US" sz="18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8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18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18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32084" y="79824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32084" y="1844842"/>
            <a:ext cx="3118565" cy="269550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 advTm="962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13154" y="6241"/>
            <a:ext cx="2607324" cy="2533044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18" y="395855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316395" y="-36176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12678" y="2418405"/>
            <a:ext cx="2607324" cy="2686035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 advTm="41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11848" y="-19992"/>
            <a:ext cx="2321659" cy="2514687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5955249" y="896049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09755" y="899859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595806" y="2535020"/>
            <a:ext cx="2321658" cy="2590587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23165" y="3478835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93713" y="3482645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 advTm="451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38" y="1808508"/>
            <a:ext cx="2838119" cy="2954969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9432" y="144054"/>
            <a:ext cx="3212251" cy="1532548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194" y="483668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339317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927175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7"/>
    </mc:Choice>
    <mc:Fallback xmlns="">
      <p:transition spd="slow" advTm="2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7"/>
    </mc:Choice>
    <mc:Fallback xmlns="">
      <p:transition spd="slow" advTm="1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p:transition advTm="158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b="1" dirty="0"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 2 (</a:t>
            </a:r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34, 35)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7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9" y="1578443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1578443"/>
            <a:ext cx="2211060" cy="221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23488-E73F-48D2-B333-C5388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1432"/>
          <a:stretch/>
        </p:blipFill>
        <p:spPr>
          <a:xfrm>
            <a:off x="6646589" y="1469981"/>
            <a:ext cx="2211060" cy="220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p:transition advTm="14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88"/>
            <a:ext cx="4893491" cy="1507852"/>
            <a:chOff x="1853221" y="1048777"/>
            <a:chExt cx="8273604" cy="1906429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244238"/>
              <a:ext cx="7368324" cy="1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621">
                <a:lnSpc>
                  <a:spcPct val="130000"/>
                </a:lnSpc>
                <a:defRPr/>
              </a:pPr>
              <a:r>
                <a:rPr lang="vi-VN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được mối liên hệ giữa các số trong phạm vi 10, làm cơ sở cho phép cộng, phép trừ sau này.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17">
        <p:random/>
      </p:transition>
    </mc:Choice>
    <mc:Fallback xmlns="">
      <p:transition spd="slow" advClick="0" advTm="15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5" y="1549053"/>
            <a:ext cx="3305040" cy="1652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 advTm="88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6"/>
            <a:ext cx="1785938" cy="892969"/>
          </a:xfrm>
          <a:prstGeom prst="rect">
            <a:avLst/>
          </a:prstGeom>
        </p:spPr>
      </p:pic>
      <p:grpSp>
        <p:nvGrpSpPr>
          <p:cNvPr id="11" name="Group 111">
            <a:extLst>
              <a:ext uri="{FF2B5EF4-FFF2-40B4-BE49-F238E27FC236}">
                <a16:creationId xmlns:a16="http://schemas.microsoft.com/office/drawing/2014/main" id="{949158DC-46E9-4774-8968-8D328264158F}"/>
              </a:ext>
            </a:extLst>
          </p:cNvPr>
          <p:cNvGrpSpPr/>
          <p:nvPr/>
        </p:nvGrpSpPr>
        <p:grpSpPr>
          <a:xfrm>
            <a:off x="3525401" y="3709757"/>
            <a:ext cx="348319" cy="349101"/>
            <a:chOff x="1184246" y="3725799"/>
            <a:chExt cx="348319" cy="349101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269F016-2887-469B-9BF6-50D245D4E336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6331485-3D95-4251-B13E-747FD1627DDA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12">
            <a:extLst>
              <a:ext uri="{FF2B5EF4-FFF2-40B4-BE49-F238E27FC236}">
                <a16:creationId xmlns:a16="http://schemas.microsoft.com/office/drawing/2014/main" id="{4389EB56-1070-48F4-9E9F-06523189936E}"/>
              </a:ext>
            </a:extLst>
          </p:cNvPr>
          <p:cNvGrpSpPr/>
          <p:nvPr/>
        </p:nvGrpSpPr>
        <p:grpSpPr>
          <a:xfrm>
            <a:off x="3532953" y="4121801"/>
            <a:ext cx="348319" cy="352013"/>
            <a:chOff x="1191798" y="4137843"/>
            <a:chExt cx="348319" cy="352013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F217618-9382-482D-96B8-743DADD6BEFA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588824A-35A9-4F81-A3F3-9671A45A5B71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11">
            <a:extLst>
              <a:ext uri="{FF2B5EF4-FFF2-40B4-BE49-F238E27FC236}">
                <a16:creationId xmlns:a16="http://schemas.microsoft.com/office/drawing/2014/main" id="{FDB1043C-8E38-4613-B182-C95464F5980E}"/>
              </a:ext>
            </a:extLst>
          </p:cNvPr>
          <p:cNvGrpSpPr/>
          <p:nvPr/>
        </p:nvGrpSpPr>
        <p:grpSpPr>
          <a:xfrm>
            <a:off x="3553973" y="3694341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C6061F60-754B-4EFD-BD3A-173FB5B9711E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AF2F5620-D9F3-4D36-86DA-D1E13DBCFE4B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" name="Group 112">
            <a:extLst>
              <a:ext uri="{FF2B5EF4-FFF2-40B4-BE49-F238E27FC236}">
                <a16:creationId xmlns:a16="http://schemas.microsoft.com/office/drawing/2014/main" id="{26D84E12-F485-4F63-AFEE-22A0E526CDB6}"/>
              </a:ext>
            </a:extLst>
          </p:cNvPr>
          <p:cNvGrpSpPr/>
          <p:nvPr/>
        </p:nvGrpSpPr>
        <p:grpSpPr>
          <a:xfrm>
            <a:off x="3551109" y="4124319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EE43116-6CF4-46AF-9C58-5A97C058E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A302B95-838B-4AFD-A6BB-DCC82D0435BE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4A50-D8F6-4839-AF29-5C9A164593D4}"/>
              </a:ext>
            </a:extLst>
          </p:cNvPr>
          <p:cNvSpPr txBox="1">
            <a:spLocks/>
          </p:cNvSpPr>
          <p:nvPr/>
        </p:nvSpPr>
        <p:spPr>
          <a:xfrm>
            <a:off x="263338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A5F941-AC6C-4637-AB62-EB6F2558F8A3}"/>
              </a:ext>
            </a:extLst>
          </p:cNvPr>
          <p:cNvSpPr txBox="1">
            <a:spLocks/>
          </p:cNvSpPr>
          <p:nvPr/>
        </p:nvSpPr>
        <p:spPr>
          <a:xfrm>
            <a:off x="3876589" y="3752970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1D14FBA-8A36-4A09-AB05-E9802E9CF822}"/>
              </a:ext>
            </a:extLst>
          </p:cNvPr>
          <p:cNvSpPr txBox="1">
            <a:spLocks/>
          </p:cNvSpPr>
          <p:nvPr/>
        </p:nvSpPr>
        <p:spPr>
          <a:xfrm>
            <a:off x="3884141" y="4167926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56">
            <a:extLst>
              <a:ext uri="{FF2B5EF4-FFF2-40B4-BE49-F238E27FC236}">
                <a16:creationId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32012" y="1048912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FAAD29D-ACCC-4FE6-BB5C-59F121FA9CF5}"/>
              </a:ext>
            </a:extLst>
          </p:cNvPr>
          <p:cNvSpPr txBox="1">
            <a:spLocks/>
          </p:cNvSpPr>
          <p:nvPr/>
        </p:nvSpPr>
        <p:spPr>
          <a:xfrm>
            <a:off x="1656288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95F61F4-2450-4801-A846-F439636E000A}"/>
              </a:ext>
            </a:extLst>
          </p:cNvPr>
          <p:cNvSpPr txBox="1">
            <a:spLocks/>
          </p:cNvSpPr>
          <p:nvPr/>
        </p:nvSpPr>
        <p:spPr>
          <a:xfrm>
            <a:off x="462569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091E772-B940-4A28-9FE6-39C3C792EA33}"/>
              </a:ext>
            </a:extLst>
          </p:cNvPr>
          <p:cNvSpPr txBox="1">
            <a:spLocks/>
          </p:cNvSpPr>
          <p:nvPr/>
        </p:nvSpPr>
        <p:spPr>
          <a:xfrm>
            <a:off x="1656288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2FFC0DF-8A16-47E8-9882-72778B91696B}"/>
              </a:ext>
            </a:extLst>
          </p:cNvPr>
          <p:cNvSpPr txBox="1">
            <a:spLocks/>
          </p:cNvSpPr>
          <p:nvPr/>
        </p:nvSpPr>
        <p:spPr>
          <a:xfrm>
            <a:off x="462569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oup 116">
            <a:extLst>
              <a:ext uri="{FF2B5EF4-FFF2-40B4-BE49-F238E27FC236}">
                <a16:creationId xmlns:a16="http://schemas.microsoft.com/office/drawing/2014/main" id="{759B3FE2-4C6D-49B9-9B53-AC409BBA4616}"/>
              </a:ext>
            </a:extLst>
          </p:cNvPr>
          <p:cNvGrpSpPr/>
          <p:nvPr/>
        </p:nvGrpSpPr>
        <p:grpSpPr>
          <a:xfrm>
            <a:off x="77875" y="3562947"/>
            <a:ext cx="523271" cy="523274"/>
            <a:chOff x="4968997" y="3305984"/>
            <a:chExt cx="523271" cy="523274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F8DF648F-8F2C-443C-8988-36D295178465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90F7C15-BFBA-4F73-B84E-0C0F6C0A045A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117">
            <a:extLst>
              <a:ext uri="{FF2B5EF4-FFF2-40B4-BE49-F238E27FC236}">
                <a16:creationId xmlns:a16="http://schemas.microsoft.com/office/drawing/2014/main" id="{6FCE2436-D0A0-4AC5-9F66-8BC55D992419}"/>
              </a:ext>
            </a:extLst>
          </p:cNvPr>
          <p:cNvGrpSpPr/>
          <p:nvPr/>
        </p:nvGrpSpPr>
        <p:grpSpPr>
          <a:xfrm>
            <a:off x="1443345" y="3563319"/>
            <a:ext cx="523271" cy="523273"/>
            <a:chOff x="6334467" y="3306356"/>
            <a:chExt cx="523271" cy="523273"/>
          </a:xfrm>
        </p:grpSpPr>
        <p:sp>
          <p:nvSpPr>
            <p:cNvPr id="41" name="Rounded Rectangle 87">
              <a:extLst>
                <a:ext uri="{FF2B5EF4-FFF2-40B4-BE49-F238E27FC236}">
                  <a16:creationId xmlns:a16="http://schemas.microsoft.com/office/drawing/2014/main" id="{414EF1AC-1586-4375-9A7F-45B91F947FC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6E2BC9D-6855-43AA-9D59-C3C92F152553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3" name="Group 118">
            <a:extLst>
              <a:ext uri="{FF2B5EF4-FFF2-40B4-BE49-F238E27FC236}">
                <a16:creationId xmlns:a16="http://schemas.microsoft.com/office/drawing/2014/main" id="{BC26F3DF-3CCF-436A-B9DB-59C0168501DA}"/>
              </a:ext>
            </a:extLst>
          </p:cNvPr>
          <p:cNvGrpSpPr/>
          <p:nvPr/>
        </p:nvGrpSpPr>
        <p:grpSpPr>
          <a:xfrm>
            <a:off x="2456066" y="3562947"/>
            <a:ext cx="523271" cy="523274"/>
            <a:chOff x="7347188" y="3305984"/>
            <a:chExt cx="523271" cy="52327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5DDF51F3-622C-475D-9EE7-887F79806F8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47FFEE29-0193-4E8A-9B55-F2AD446BE563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120">
            <a:extLst>
              <a:ext uri="{FF2B5EF4-FFF2-40B4-BE49-F238E27FC236}">
                <a16:creationId xmlns:a16="http://schemas.microsoft.com/office/drawing/2014/main" id="{FDA9AE0A-E150-41A4-A5C8-6940CD00D11E}"/>
              </a:ext>
            </a:extLst>
          </p:cNvPr>
          <p:cNvGrpSpPr/>
          <p:nvPr/>
        </p:nvGrpSpPr>
        <p:grpSpPr>
          <a:xfrm>
            <a:off x="77875" y="4196666"/>
            <a:ext cx="523271" cy="523274"/>
            <a:chOff x="4968997" y="3939703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AF852743-8032-457D-992E-C9CD99F21A4F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2CD70D22-A5B3-4AEB-9012-1BCEE5C0117D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23">
            <a:extLst>
              <a:ext uri="{FF2B5EF4-FFF2-40B4-BE49-F238E27FC236}">
                <a16:creationId xmlns:a16="http://schemas.microsoft.com/office/drawing/2014/main" id="{E9BB4F1C-EDEC-47B6-9CB1-1C646D8D5950}"/>
              </a:ext>
            </a:extLst>
          </p:cNvPr>
          <p:cNvGrpSpPr/>
          <p:nvPr/>
        </p:nvGrpSpPr>
        <p:grpSpPr>
          <a:xfrm>
            <a:off x="1443345" y="4197038"/>
            <a:ext cx="523271" cy="523273"/>
            <a:chOff x="6334467" y="3940075"/>
            <a:chExt cx="523271" cy="523273"/>
          </a:xfrm>
        </p:grpSpPr>
        <p:sp>
          <p:nvSpPr>
            <p:cNvPr id="50" name="Rounded Rectangle 97">
              <a:extLst>
                <a:ext uri="{FF2B5EF4-FFF2-40B4-BE49-F238E27FC236}">
                  <a16:creationId xmlns:a16="http://schemas.microsoft.com/office/drawing/2014/main" id="{BF77CC07-4CD6-42BC-BD74-8C6EF15FBE9F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95F5FB5-3897-4035-BE51-73CBC596421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24">
            <a:extLst>
              <a:ext uri="{FF2B5EF4-FFF2-40B4-BE49-F238E27FC236}">
                <a16:creationId xmlns:a16="http://schemas.microsoft.com/office/drawing/2014/main" id="{18AA8BC5-AEE0-4615-83A7-8666C73E3222}"/>
              </a:ext>
            </a:extLst>
          </p:cNvPr>
          <p:cNvGrpSpPr/>
          <p:nvPr/>
        </p:nvGrpSpPr>
        <p:grpSpPr>
          <a:xfrm>
            <a:off x="2456066" y="4196666"/>
            <a:ext cx="523271" cy="523274"/>
            <a:chOff x="7347188" y="3939703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F3D15291-3576-4CCA-AD0A-A4548F83C31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D632F4FB-D92F-4BA0-BE8E-B017D68FADF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88">
            <a:extLst>
              <a:ext uri="{FF2B5EF4-FFF2-40B4-BE49-F238E27FC236}">
                <a16:creationId xmlns:a16="http://schemas.microsoft.com/office/drawing/2014/main" id="{25211486-B062-493C-880D-F86DFB6C5CF9}"/>
              </a:ext>
            </a:extLst>
          </p:cNvPr>
          <p:cNvGrpSpPr/>
          <p:nvPr/>
        </p:nvGrpSpPr>
        <p:grpSpPr>
          <a:xfrm>
            <a:off x="1432925" y="3565197"/>
            <a:ext cx="523271" cy="523273"/>
            <a:chOff x="6334467" y="3306356"/>
            <a:chExt cx="523271" cy="523273"/>
          </a:xfrm>
        </p:grpSpPr>
        <p:sp>
          <p:nvSpPr>
            <p:cNvPr id="56" name="Rounded Rectangle 189">
              <a:extLst>
                <a:ext uri="{FF2B5EF4-FFF2-40B4-BE49-F238E27FC236}">
                  <a16:creationId xmlns:a16="http://schemas.microsoft.com/office/drawing/2014/main" id="{BCFDBC4F-B389-41DD-A09A-2DCBE6556C6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09DFA0E3-9FF0-4E48-93AD-67797ABF41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91">
            <a:extLst>
              <a:ext uri="{FF2B5EF4-FFF2-40B4-BE49-F238E27FC236}">
                <a16:creationId xmlns:a16="http://schemas.microsoft.com/office/drawing/2014/main" id="{3ADF3EFE-A75A-450F-9AEC-8D763AFA2078}"/>
              </a:ext>
            </a:extLst>
          </p:cNvPr>
          <p:cNvGrpSpPr/>
          <p:nvPr/>
        </p:nvGrpSpPr>
        <p:grpSpPr>
          <a:xfrm>
            <a:off x="2445646" y="3564825"/>
            <a:ext cx="523271" cy="523274"/>
            <a:chOff x="7347188" y="3305984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0E159E92-93A6-4462-BD57-4E11A04877A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45BFCB3B-B5B7-4B8E-938F-F4DEE8710D9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1" name="Group 194">
            <a:extLst>
              <a:ext uri="{FF2B5EF4-FFF2-40B4-BE49-F238E27FC236}">
                <a16:creationId xmlns:a16="http://schemas.microsoft.com/office/drawing/2014/main" id="{A05AF501-F126-46FD-B92D-79B926E2FFCF}"/>
              </a:ext>
            </a:extLst>
          </p:cNvPr>
          <p:cNvGrpSpPr/>
          <p:nvPr/>
        </p:nvGrpSpPr>
        <p:grpSpPr>
          <a:xfrm>
            <a:off x="67455" y="4198544"/>
            <a:ext cx="523271" cy="523274"/>
            <a:chOff x="4968997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A1010470-CD37-479A-966F-A0F9E8A079C1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4A037350-7BEB-4D94-8AA3-CAFF1C67C1C6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97">
            <a:extLst>
              <a:ext uri="{FF2B5EF4-FFF2-40B4-BE49-F238E27FC236}">
                <a16:creationId xmlns:a16="http://schemas.microsoft.com/office/drawing/2014/main" id="{29728BF5-3F87-4CE3-AC86-67541C8E71EE}"/>
              </a:ext>
            </a:extLst>
          </p:cNvPr>
          <p:cNvGrpSpPr/>
          <p:nvPr/>
        </p:nvGrpSpPr>
        <p:grpSpPr>
          <a:xfrm>
            <a:off x="1432925" y="4198916"/>
            <a:ext cx="523271" cy="523273"/>
            <a:chOff x="6334467" y="3940075"/>
            <a:chExt cx="523271" cy="523273"/>
          </a:xfrm>
        </p:grpSpPr>
        <p:sp>
          <p:nvSpPr>
            <p:cNvPr id="65" name="Rounded Rectangle 198">
              <a:extLst>
                <a:ext uri="{FF2B5EF4-FFF2-40B4-BE49-F238E27FC236}">
                  <a16:creationId xmlns:a16="http://schemas.microsoft.com/office/drawing/2014/main" id="{42DBC868-07E2-4F56-B288-384F28D1076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1DFE27B2-95D2-4128-B0BC-3833F0865FB4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200">
            <a:extLst>
              <a:ext uri="{FF2B5EF4-FFF2-40B4-BE49-F238E27FC236}">
                <a16:creationId xmlns:a16="http://schemas.microsoft.com/office/drawing/2014/main" id="{C6E8F2C1-CB11-4929-8C1B-71E46DBF2A13}"/>
              </a:ext>
            </a:extLst>
          </p:cNvPr>
          <p:cNvGrpSpPr/>
          <p:nvPr/>
        </p:nvGrpSpPr>
        <p:grpSpPr>
          <a:xfrm>
            <a:off x="2445646" y="4198544"/>
            <a:ext cx="523271" cy="523274"/>
            <a:chOff x="7347188" y="3939703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1EA9FDC-0BCC-4741-8162-3CF028457B3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585A1FFB-EEAE-4FCE-8C91-F060088F41E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206">
            <a:extLst>
              <a:ext uri="{FF2B5EF4-FFF2-40B4-BE49-F238E27FC236}">
                <a16:creationId xmlns:a16="http://schemas.microsoft.com/office/drawing/2014/main" id="{6E4FD429-A8E2-4467-9F91-348B61550B7A}"/>
              </a:ext>
            </a:extLst>
          </p:cNvPr>
          <p:cNvGrpSpPr/>
          <p:nvPr/>
        </p:nvGrpSpPr>
        <p:grpSpPr>
          <a:xfrm>
            <a:off x="67455" y="3564825"/>
            <a:ext cx="523271" cy="523274"/>
            <a:chOff x="4968997" y="3305984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5182BA2E-4BB0-49DC-8925-6E85AE3AA68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C064F398-BFB9-497E-BE32-785255F4148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395683" y="494730"/>
            <a:ext cx="2553128" cy="1062784"/>
            <a:chOff x="6213353" y="1697054"/>
            <a:chExt cx="2553128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213353" y="1697054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69131" y="1341671"/>
            <a:ext cx="1483066" cy="1865029"/>
          </a:xfrm>
          <a:prstGeom prst="rect">
            <a:avLst/>
          </a:prstGeom>
          <a:noFill/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C833A16-3286-45D8-9032-C92C8D40C6FD}"/>
              </a:ext>
            </a:extLst>
          </p:cNvPr>
          <p:cNvSpPr txBox="1"/>
          <p:nvPr/>
        </p:nvSpPr>
        <p:spPr>
          <a:xfrm>
            <a:off x="2160306" y="1676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2" y="1225621"/>
            <a:ext cx="1820511" cy="1988150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27179" y="510028"/>
            <a:ext cx="1892173" cy="1116831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A110F0D-40E1-4BA1-8DD1-C03FF9D2EF4E}"/>
              </a:ext>
            </a:extLst>
          </p:cNvPr>
          <p:cNvSpPr txBox="1">
            <a:spLocks/>
          </p:cNvSpPr>
          <p:nvPr/>
        </p:nvSpPr>
        <p:spPr>
          <a:xfrm>
            <a:off x="7713350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C19A72D6-BC63-40E0-BAC4-B70A8AF710F5}"/>
              </a:ext>
            </a:extLst>
          </p:cNvPr>
          <p:cNvSpPr txBox="1">
            <a:spLocks/>
          </p:cNvSpPr>
          <p:nvPr/>
        </p:nvSpPr>
        <p:spPr>
          <a:xfrm>
            <a:off x="6519631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A01CD8A-5894-4D96-91DA-245C3F0EA9FC}"/>
              </a:ext>
            </a:extLst>
          </p:cNvPr>
          <p:cNvSpPr txBox="1">
            <a:spLocks/>
          </p:cNvSpPr>
          <p:nvPr/>
        </p:nvSpPr>
        <p:spPr>
          <a:xfrm>
            <a:off x="7713350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060FA63-9720-4D78-A049-23FF4092AF98}"/>
              </a:ext>
            </a:extLst>
          </p:cNvPr>
          <p:cNvSpPr txBox="1">
            <a:spLocks/>
          </p:cNvSpPr>
          <p:nvPr/>
        </p:nvSpPr>
        <p:spPr>
          <a:xfrm>
            <a:off x="6519631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DBA26AF-B8DF-49C2-B59B-DBDB9479DF36}"/>
              </a:ext>
            </a:extLst>
          </p:cNvPr>
          <p:cNvGrpSpPr/>
          <p:nvPr/>
        </p:nvGrpSpPr>
        <p:grpSpPr>
          <a:xfrm>
            <a:off x="6134937" y="3563143"/>
            <a:ext cx="523271" cy="523274"/>
            <a:chOff x="4968997" y="3305984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8F435607-F42D-4F1F-A347-EEC7629F1CD8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46345C1E-6831-4141-B781-B359D6A6906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C626CC-80C8-4BC0-A0CA-BCD141876CB6}"/>
              </a:ext>
            </a:extLst>
          </p:cNvPr>
          <p:cNvGrpSpPr/>
          <p:nvPr/>
        </p:nvGrpSpPr>
        <p:grpSpPr>
          <a:xfrm>
            <a:off x="7500407" y="3563515"/>
            <a:ext cx="523271" cy="523273"/>
            <a:chOff x="6334467" y="3306356"/>
            <a:chExt cx="523271" cy="523273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07CA76C-67B3-4F04-813A-B33379B96C5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2EEFA49F-3A0C-4B70-A39D-0B8ADDC76305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DD9A78-8366-4300-A6DF-C99CE9DB356C}"/>
              </a:ext>
            </a:extLst>
          </p:cNvPr>
          <p:cNvGrpSpPr/>
          <p:nvPr/>
        </p:nvGrpSpPr>
        <p:grpSpPr>
          <a:xfrm>
            <a:off x="8513128" y="3563143"/>
            <a:ext cx="523271" cy="523274"/>
            <a:chOff x="7347188" y="3305984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F81B952A-0E70-40B9-A7A7-EAB3F98A9CE6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FDAEC4F9-283B-4979-A71D-D5A0190F0ABA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81927-8CE4-4DC7-8C8F-2266CB97F4B2}"/>
              </a:ext>
            </a:extLst>
          </p:cNvPr>
          <p:cNvGrpSpPr/>
          <p:nvPr/>
        </p:nvGrpSpPr>
        <p:grpSpPr>
          <a:xfrm>
            <a:off x="6134937" y="4196862"/>
            <a:ext cx="523271" cy="523274"/>
            <a:chOff x="4968997" y="3939703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B5112FA-B4CA-4E89-9F7A-565E281D3B6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F72D1BBB-BF15-4941-8419-E47FD830C80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D3508C8-619C-45FC-9C34-C9B59986FD49}"/>
              </a:ext>
            </a:extLst>
          </p:cNvPr>
          <p:cNvGrpSpPr/>
          <p:nvPr/>
        </p:nvGrpSpPr>
        <p:grpSpPr>
          <a:xfrm>
            <a:off x="7500407" y="4197234"/>
            <a:ext cx="523271" cy="523273"/>
            <a:chOff x="6334467" y="3940075"/>
            <a:chExt cx="523271" cy="523273"/>
          </a:xfrm>
        </p:grpSpPr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511D07A5-85E7-4413-B5BE-6B4683C7252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6AAE3A1-6990-402F-9F18-99267F801BC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4E88A7-D7E7-4F25-9C95-03529D229631}"/>
              </a:ext>
            </a:extLst>
          </p:cNvPr>
          <p:cNvGrpSpPr/>
          <p:nvPr/>
        </p:nvGrpSpPr>
        <p:grpSpPr>
          <a:xfrm>
            <a:off x="8513128" y="4196862"/>
            <a:ext cx="523271" cy="523274"/>
            <a:chOff x="7347188" y="3939703"/>
            <a:chExt cx="523271" cy="523274"/>
          </a:xfrm>
        </p:grpSpPr>
        <p:sp>
          <p:nvSpPr>
            <p:cNvPr id="100" name="Rounded Rectangle 3">
              <a:extLst>
                <a:ext uri="{FF2B5EF4-FFF2-40B4-BE49-F238E27FC236}">
                  <a16:creationId xmlns:a16="http://schemas.microsoft.com/office/drawing/2014/main" id="{F1C00EE4-3AA5-430E-AB8E-7804B2FABC6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9408E8E2-F51D-4E08-8BB1-6EA6A9D6C3D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45DFFC-F456-4B1B-BF87-45C35E079330}"/>
              </a:ext>
            </a:extLst>
          </p:cNvPr>
          <p:cNvGrpSpPr/>
          <p:nvPr/>
        </p:nvGrpSpPr>
        <p:grpSpPr>
          <a:xfrm>
            <a:off x="7500407" y="3556883"/>
            <a:ext cx="523271" cy="523273"/>
            <a:chOff x="6334467" y="3306356"/>
            <a:chExt cx="523271" cy="523273"/>
          </a:xfrm>
        </p:grpSpPr>
        <p:sp>
          <p:nvSpPr>
            <p:cNvPr id="103" name="Rounded Rectangle 189">
              <a:extLst>
                <a:ext uri="{FF2B5EF4-FFF2-40B4-BE49-F238E27FC236}">
                  <a16:creationId xmlns:a16="http://schemas.microsoft.com/office/drawing/2014/main" id="{AA08F511-B829-4E22-9290-EC317FA9ECF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13AB0EDB-21A0-4F2C-9849-AB42A62486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08BCFD4-A96A-45CD-986E-B978406E1F45}"/>
              </a:ext>
            </a:extLst>
          </p:cNvPr>
          <p:cNvGrpSpPr/>
          <p:nvPr/>
        </p:nvGrpSpPr>
        <p:grpSpPr>
          <a:xfrm>
            <a:off x="8513128" y="3556511"/>
            <a:ext cx="523271" cy="523274"/>
            <a:chOff x="7347188" y="3305984"/>
            <a:chExt cx="523271" cy="523274"/>
          </a:xfrm>
        </p:grpSpPr>
        <p:sp>
          <p:nvSpPr>
            <p:cNvPr id="106" name="Rounded Rectangle 3">
              <a:extLst>
                <a:ext uri="{FF2B5EF4-FFF2-40B4-BE49-F238E27FC236}">
                  <a16:creationId xmlns:a16="http://schemas.microsoft.com/office/drawing/2014/main" id="{C857AA67-0A00-4C13-86B5-7CF3162788F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BC5AB58-D0FE-44F2-BA41-B6311679E57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CB0E6F-FDD0-4EB7-B280-20AD443E48B9}"/>
              </a:ext>
            </a:extLst>
          </p:cNvPr>
          <p:cNvGrpSpPr/>
          <p:nvPr/>
        </p:nvGrpSpPr>
        <p:grpSpPr>
          <a:xfrm>
            <a:off x="6134937" y="4190230"/>
            <a:ext cx="523271" cy="523274"/>
            <a:chOff x="4968997" y="3939703"/>
            <a:chExt cx="523271" cy="523274"/>
          </a:xfrm>
        </p:grpSpPr>
        <p:sp>
          <p:nvSpPr>
            <p:cNvPr id="109" name="Rounded Rectangle 3">
              <a:extLst>
                <a:ext uri="{FF2B5EF4-FFF2-40B4-BE49-F238E27FC236}">
                  <a16:creationId xmlns:a16="http://schemas.microsoft.com/office/drawing/2014/main" id="{54F93DEB-C3A9-49B0-AE13-DC01F291C954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F4F20170-1EEA-40BE-81BC-1C072F38C509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49B725-F36F-46D9-BCEF-69BC790CEE1F}"/>
              </a:ext>
            </a:extLst>
          </p:cNvPr>
          <p:cNvGrpSpPr/>
          <p:nvPr/>
        </p:nvGrpSpPr>
        <p:grpSpPr>
          <a:xfrm>
            <a:off x="7500407" y="4190602"/>
            <a:ext cx="523271" cy="523273"/>
            <a:chOff x="6334467" y="3940075"/>
            <a:chExt cx="523271" cy="523273"/>
          </a:xfrm>
        </p:grpSpPr>
        <p:sp>
          <p:nvSpPr>
            <p:cNvPr id="112" name="Rounded Rectangle 198">
              <a:extLst>
                <a:ext uri="{FF2B5EF4-FFF2-40B4-BE49-F238E27FC236}">
                  <a16:creationId xmlns:a16="http://schemas.microsoft.com/office/drawing/2014/main" id="{58B2CC28-C90D-48A7-B0AF-20D414AA55D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2A274AC-0DA3-45E1-AA28-3F88D5EF970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324417A-59FD-4FCE-A7CD-DF77F7895317}"/>
              </a:ext>
            </a:extLst>
          </p:cNvPr>
          <p:cNvGrpSpPr/>
          <p:nvPr/>
        </p:nvGrpSpPr>
        <p:grpSpPr>
          <a:xfrm>
            <a:off x="8513128" y="4190230"/>
            <a:ext cx="523271" cy="523274"/>
            <a:chOff x="7347188" y="3939703"/>
            <a:chExt cx="523271" cy="523274"/>
          </a:xfrm>
        </p:grpSpPr>
        <p:sp>
          <p:nvSpPr>
            <p:cNvPr id="115" name="Rounded Rectangle 3">
              <a:extLst>
                <a:ext uri="{FF2B5EF4-FFF2-40B4-BE49-F238E27FC236}">
                  <a16:creationId xmlns:a16="http://schemas.microsoft.com/office/drawing/2014/main" id="{8BD8680B-91A2-45DF-AD7D-27E96C1A8F1B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A8A70E52-C585-40F1-87D1-EFFDD251DE7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9A797CA-E6DA-4668-916F-DF252AEDEE72}"/>
              </a:ext>
            </a:extLst>
          </p:cNvPr>
          <p:cNvGrpSpPr/>
          <p:nvPr/>
        </p:nvGrpSpPr>
        <p:grpSpPr>
          <a:xfrm>
            <a:off x="6134937" y="3556511"/>
            <a:ext cx="523271" cy="523274"/>
            <a:chOff x="4968997" y="3305984"/>
            <a:chExt cx="523271" cy="523274"/>
          </a:xfrm>
        </p:grpSpPr>
        <p:sp>
          <p:nvSpPr>
            <p:cNvPr id="118" name="Rounded Rectangle 3">
              <a:extLst>
                <a:ext uri="{FF2B5EF4-FFF2-40B4-BE49-F238E27FC236}">
                  <a16:creationId xmlns:a16="http://schemas.microsoft.com/office/drawing/2014/main" id="{F991CF51-F9CF-488C-BD71-71BB64A8C40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CFC4E61E-E9B0-4807-B423-4C4CDA4EB4BE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D9881A6-8E59-487A-80C4-78894356F129}"/>
              </a:ext>
            </a:extLst>
          </p:cNvPr>
          <p:cNvSpPr txBox="1"/>
          <p:nvPr/>
        </p:nvSpPr>
        <p:spPr>
          <a:xfrm>
            <a:off x="2497735" y="2527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11">
            <a:extLst>
              <a:ext uri="{FF2B5EF4-FFF2-40B4-BE49-F238E27FC236}">
                <a16:creationId xmlns:a16="http://schemas.microsoft.com/office/drawing/2014/main" id="{5665339D-23BD-4D45-98A3-6A16A8BE3B2C}"/>
              </a:ext>
            </a:extLst>
          </p:cNvPr>
          <p:cNvGrpSpPr/>
          <p:nvPr/>
        </p:nvGrpSpPr>
        <p:grpSpPr>
          <a:xfrm>
            <a:off x="3536740" y="3672840"/>
            <a:ext cx="348319" cy="349101"/>
            <a:chOff x="1184246" y="3725799"/>
            <a:chExt cx="348319" cy="349101"/>
          </a:xfrm>
        </p:grpSpPr>
        <p:sp>
          <p:nvSpPr>
            <p:cNvPr id="122" name="Rounded Rectangle 3">
              <a:extLst>
                <a:ext uri="{FF2B5EF4-FFF2-40B4-BE49-F238E27FC236}">
                  <a16:creationId xmlns:a16="http://schemas.microsoft.com/office/drawing/2014/main" id="{607914AF-7869-426C-B127-0D527039135B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F5D5FAEC-0D4F-4864-BCF5-779CA308B50D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12">
            <a:extLst>
              <a:ext uri="{FF2B5EF4-FFF2-40B4-BE49-F238E27FC236}">
                <a16:creationId xmlns:a16="http://schemas.microsoft.com/office/drawing/2014/main" id="{534E5547-CB38-4833-B312-9965D26D9B91}"/>
              </a:ext>
            </a:extLst>
          </p:cNvPr>
          <p:cNvGrpSpPr/>
          <p:nvPr/>
        </p:nvGrpSpPr>
        <p:grpSpPr>
          <a:xfrm>
            <a:off x="3553333" y="4113019"/>
            <a:ext cx="348319" cy="352013"/>
            <a:chOff x="1191798" y="4137843"/>
            <a:chExt cx="348319" cy="352013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28A8A6A6-138D-482D-BEA6-CE0E50107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D6E51DA8-225F-4204-91A1-18AA999DFBBD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E8B36EEC-B12B-42F2-BB92-222C94CE5805}"/>
              </a:ext>
            </a:extLst>
          </p:cNvPr>
          <p:cNvGrpSpPr/>
          <p:nvPr/>
        </p:nvGrpSpPr>
        <p:grpSpPr>
          <a:xfrm>
            <a:off x="3565312" y="3674334"/>
            <a:ext cx="368165" cy="405374"/>
            <a:chOff x="1184246" y="3726579"/>
            <a:chExt cx="348319" cy="365389"/>
          </a:xfrm>
          <a:solidFill>
            <a:srgbClr val="73C6E8"/>
          </a:solidFill>
        </p:grpSpPr>
        <p:sp>
          <p:nvSpPr>
            <p:cNvPr id="128" name="Rounded Rectangle 3">
              <a:extLst>
                <a:ext uri="{FF2B5EF4-FFF2-40B4-BE49-F238E27FC236}">
                  <a16:creationId xmlns:a16="http://schemas.microsoft.com/office/drawing/2014/main" id="{05C6D2A2-08E1-4301-86A2-969E3D9AED82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AF694F59-5455-4D08-846D-682A3A7B54FA}"/>
                </a:ext>
              </a:extLst>
            </p:cNvPr>
            <p:cNvSpPr txBox="1">
              <a:spLocks/>
            </p:cNvSpPr>
            <p:nvPr/>
          </p:nvSpPr>
          <p:spPr>
            <a:xfrm>
              <a:off x="1254022" y="3753110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0" name="Group 112">
            <a:extLst>
              <a:ext uri="{FF2B5EF4-FFF2-40B4-BE49-F238E27FC236}">
                <a16:creationId xmlns:a16="http://schemas.microsoft.com/office/drawing/2014/main" id="{F41465DD-9498-4E7C-8A13-1A16BA4FE0BB}"/>
              </a:ext>
            </a:extLst>
          </p:cNvPr>
          <p:cNvGrpSpPr/>
          <p:nvPr/>
        </p:nvGrpSpPr>
        <p:grpSpPr>
          <a:xfrm>
            <a:off x="3569853" y="4115604"/>
            <a:ext cx="368166" cy="368168"/>
            <a:chOff x="1191798" y="4141534"/>
            <a:chExt cx="348319" cy="348321"/>
          </a:xfrm>
          <a:solidFill>
            <a:srgbClr val="73C6E8"/>
          </a:solidFill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6A954653-34F9-473F-AEC4-E737775150E6}"/>
                </a:ext>
              </a:extLst>
            </p:cNvPr>
            <p:cNvSpPr/>
            <p:nvPr/>
          </p:nvSpPr>
          <p:spPr>
            <a:xfrm>
              <a:off x="1191798" y="4141534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A0C13E19-FEE9-479E-9AAF-D5E0A10BEE78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DDCCE883-8A99-4A9B-ABE2-3D57463DEE98}"/>
              </a:ext>
            </a:extLst>
          </p:cNvPr>
          <p:cNvSpPr txBox="1">
            <a:spLocks/>
          </p:cNvSpPr>
          <p:nvPr/>
        </p:nvSpPr>
        <p:spPr>
          <a:xfrm>
            <a:off x="3896969" y="3744188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E76279B8-0F95-4778-9140-293E52B36391}"/>
              </a:ext>
            </a:extLst>
          </p:cNvPr>
          <p:cNvSpPr txBox="1">
            <a:spLocks/>
          </p:cNvSpPr>
          <p:nvPr/>
        </p:nvSpPr>
        <p:spPr>
          <a:xfrm>
            <a:off x="3904521" y="4159144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225F9E90-0BD1-4E60-AE74-27A7602AB8EB}"/>
              </a:ext>
            </a:extLst>
          </p:cNvPr>
          <p:cNvSpPr txBox="1">
            <a:spLocks/>
          </p:cNvSpPr>
          <p:nvPr/>
        </p:nvSpPr>
        <p:spPr>
          <a:xfrm>
            <a:off x="2621678" y="3760236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943143"/>
      </p:ext>
    </p:extLst>
  </p:cSld>
  <p:clrMapOvr>
    <a:masterClrMapping/>
  </p:clrMapOvr>
  <p:transition advTm="1742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33" grpId="0"/>
      <p:bldP spid="34" grpId="0"/>
      <p:bldP spid="35" grpId="0"/>
      <p:bldP spid="36" grpId="0"/>
      <p:bldP spid="77" grpId="0"/>
      <p:bldP spid="79" grpId="0" animBg="1"/>
      <p:bldP spid="80" grpId="0"/>
      <p:bldP spid="81" grpId="0"/>
      <p:bldP spid="82" grpId="0"/>
      <p:bldP spid="83" grpId="0"/>
      <p:bldP spid="120" grpId="0"/>
      <p:bldP spid="133" grpId="0"/>
      <p:bldP spid="134" grpId="0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 advTm="52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490" y="571566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76156" y="1631143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6848505" y="1955598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8152" y="1192753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2371" y="1556351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941" y="1675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5"/>
            <a:ext cx="653730" cy="760654"/>
            <a:chOff x="3909308" y="2726267"/>
            <a:chExt cx="653730" cy="70788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60654"/>
            <a:chOff x="4549952" y="2731911"/>
            <a:chExt cx="653730" cy="707886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68609"/>
            <a:ext cx="653730" cy="722340"/>
            <a:chOff x="4549952" y="2061996"/>
            <a:chExt cx="653730" cy="711369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547305" y="1726169"/>
            <a:ext cx="2767373" cy="1429628"/>
            <a:chOff x="1457620" y="2417278"/>
            <a:chExt cx="2425780" cy="1569104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47878" y="2533827"/>
              <a:ext cx="2135522" cy="145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1072" y="2936114"/>
            <a:ext cx="1739092" cy="1810693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48926" y="837367"/>
            <a:ext cx="1064261" cy="466261"/>
            <a:chOff x="148926" y="612779"/>
            <a:chExt cx="1064261" cy="46626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606931" y="679349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 advTm="68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9554</TotalTime>
  <Words>413</Words>
  <Application>Microsoft Office PowerPoint</Application>
  <PresentationFormat>Custom</PresentationFormat>
  <Paragraphs>233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Calibri</vt:lpstr>
      <vt:lpstr>Arial</vt:lpstr>
      <vt:lpstr>Lato Heavy</vt:lpstr>
      <vt:lpstr>华康方圆体W7(P)</vt:lpstr>
      <vt:lpstr>Calibri Light</vt:lpstr>
      <vt:lpstr>Lato</vt:lpstr>
      <vt:lpstr>UTM Cookies</vt:lpstr>
      <vt:lpstr>Office Theme</vt:lpstr>
      <vt:lpstr>PowerPoint Presentation</vt:lpstr>
      <vt:lpstr>TOÁN LỚP 1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Hong Nhung Nguyen Thi</cp:lastModifiedBy>
  <cp:revision>274</cp:revision>
  <dcterms:created xsi:type="dcterms:W3CDTF">2020-02-21T03:04:01Z</dcterms:created>
  <dcterms:modified xsi:type="dcterms:W3CDTF">2021-10-14T13:09:55Z</dcterms:modified>
</cp:coreProperties>
</file>