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7"/>
  </p:notesMasterIdLst>
  <p:sldIdLst>
    <p:sldId id="268" r:id="rId3"/>
    <p:sldId id="275" r:id="rId4"/>
    <p:sldId id="290" r:id="rId5"/>
    <p:sldId id="288" r:id="rId6"/>
    <p:sldId id="289" r:id="rId7"/>
    <p:sldId id="287" r:id="rId8"/>
    <p:sldId id="277" r:id="rId9"/>
    <p:sldId id="278" r:id="rId10"/>
    <p:sldId id="291" r:id="rId11"/>
    <p:sldId id="292" r:id="rId12"/>
    <p:sldId id="293" r:id="rId13"/>
    <p:sldId id="286" r:id="rId14"/>
    <p:sldId id="280" r:id="rId15"/>
    <p:sldId id="294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AF2573-EF2B-4AB1-99EA-E647D85F4734}" type="slidenum">
              <a:rPr lang="en-US" b="0" smtClean="0"/>
              <a:pPr eaLnBrk="1" hangingPunct="1"/>
              <a:t>2</a:t>
            </a:fld>
            <a:endParaRPr lang="en-US" b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51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10/27/2021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  <p:sp>
        <p:nvSpPr>
          <p:cNvPr id="3" name="圆角矩形 1">
            <a:extLst>
              <a:ext uri="{FF2B5EF4-FFF2-40B4-BE49-F238E27FC236}">
                <a16:creationId xmlns:a16="http://schemas.microsoft.com/office/drawing/2014/main" id="{6F268F5B-635F-4391-889A-867CDB870E6C}"/>
              </a:ext>
            </a:extLst>
          </p:cNvPr>
          <p:cNvSpPr/>
          <p:nvPr/>
        </p:nvSpPr>
        <p:spPr>
          <a:xfrm>
            <a:off x="1981200" y="-152400"/>
            <a:ext cx="5408303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423" tIns="60712" rIns="121423" bIns="60712" anchor="ctr"/>
          <a:lstStyle>
            <a:defPPr>
              <a:defRPr lang="vi-V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618652"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524000"/>
            <a:ext cx="8534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Ở lớp, em đã tham gia những hoạt động học tập nào?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438400"/>
            <a:ext cx="807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Em thích hoạt động nào nhất?</a:t>
            </a: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0C1D3E58-1ED9-4A9B-9C3A-22DF3CDC64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962400"/>
            <a:ext cx="4495800" cy="2728868"/>
          </a:xfrm>
          <a:prstGeom prst="rect">
            <a:avLst/>
          </a:prstGeom>
        </p:spPr>
      </p:pic>
      <p:pic>
        <p:nvPicPr>
          <p:cNvPr id="7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228600"/>
            <a:ext cx="1828800" cy="103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9790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1066800"/>
            <a:ext cx="838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Kết luận</a:t>
            </a:r>
            <a:r>
              <a:rPr lang="en-US" sz="3600"/>
              <a:t>: Có rất nhiều hoạt động trong lớp học mà các con tham gia: nghe giảng, viết bài, múa, hát, vẽ, …..</a:t>
            </a:r>
          </a:p>
        </p:txBody>
      </p:sp>
      <p:pic>
        <p:nvPicPr>
          <p:cNvPr id="3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305" y="44958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62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E5739F-1A87-4100-839C-8C29EFCAD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143000"/>
            <a:ext cx="57912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3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11430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bạn, em biết bạn qua lớp học Online,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ấy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đẹp, đọc bài to….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62200" y="5334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>
                <a:solidFill>
                  <a:srgbClr val="FF0000"/>
                </a:solidFill>
              </a:rPr>
              <a:t>Gợi ý</a:t>
            </a:r>
          </a:p>
        </p:txBody>
      </p:sp>
      <p:pic>
        <p:nvPicPr>
          <p:cNvPr id="4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343400"/>
            <a:ext cx="8202295" cy="20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8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6600" y="2117725"/>
            <a:ext cx="5715000" cy="4740275"/>
          </a:xfrm>
          <a:prstGeom prst="rect">
            <a:avLst/>
          </a:prstGeom>
        </p:spPr>
      </p:pic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309468"/>
            <a:ext cx="2795270" cy="1579657"/>
          </a:xfrm>
          <a:prstGeom prst="rect">
            <a:avLst/>
          </a:prstGeom>
        </p:spPr>
      </p:pic>
      <p:pic>
        <p:nvPicPr>
          <p:cNvPr id="4" name="图片 15" descr="a05684f714522ad77246dba9447411ba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3533140"/>
            <a:ext cx="3401050" cy="3298190"/>
          </a:xfrm>
          <a:prstGeom prst="rect">
            <a:avLst/>
          </a:prstGeom>
        </p:spPr>
      </p:pic>
      <p:pic>
        <p:nvPicPr>
          <p:cNvPr id="5" name="图片 2" descr="觅元素584a989cd6c5a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4470" y="914400"/>
            <a:ext cx="4114800" cy="13944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AC2B70-D281-4EC1-B936-03AFAEB57DD9}"/>
              </a:ext>
            </a:extLst>
          </p:cNvPr>
          <p:cNvSpPr txBox="1"/>
          <p:nvPr/>
        </p:nvSpPr>
        <p:spPr>
          <a:xfrm>
            <a:off x="3847529" y="2743200"/>
            <a:ext cx="47255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</a:rPr>
              <a:t>Xin chào và hẹn gặp lại tất cả các con!</a:t>
            </a:r>
          </a:p>
        </p:txBody>
      </p:sp>
    </p:spTree>
    <p:extLst>
      <p:ext uri="{BB962C8B-B14F-4D97-AF65-F5344CB8AC3E}">
        <p14:creationId xmlns:p14="http://schemas.microsoft.com/office/powerpoint/2010/main" val="3837542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5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54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/>
              </a:rPr>
              <a:t>SGK/ 26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kern="1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</a:t>
            </a:r>
          </a:p>
          <a:p>
            <a:pPr algn="ctr"/>
            <a:r>
              <a:rPr lang="en-US" sz="3600" kern="1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tiết 2)</a:t>
            </a:r>
            <a:endParaRPr lang="en-US" sz="3600" kern="1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164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447800"/>
            <a:ext cx="82296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Câu 1</a:t>
            </a:r>
            <a:r>
              <a:rPr lang="en-US" sz="2800"/>
              <a:t>: Con nhìn thấy ai trong video?</a:t>
            </a:r>
          </a:p>
          <a:p>
            <a:endParaRPr lang="en-US" sz="2800"/>
          </a:p>
          <a:p>
            <a:endParaRPr lang="en-US" sz="2800"/>
          </a:p>
          <a:p>
            <a:r>
              <a:rPr lang="en-US" sz="2800" u="sng">
                <a:solidFill>
                  <a:srgbClr val="FF0000"/>
                </a:solidFill>
              </a:rPr>
              <a:t>Câu 2</a:t>
            </a:r>
            <a:r>
              <a:rPr lang="en-US" sz="2800"/>
              <a:t>: Cô giáo và các bạn học sinh đang làm gì?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14400" y="533400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>
                <a:solidFill>
                  <a:srgbClr val="FF0000"/>
                </a:solidFill>
              </a:rPr>
              <a:t>Hoạt động 1</a:t>
            </a:r>
            <a:r>
              <a:rPr lang="en-US" sz="2800"/>
              <a:t>: Xem video và trả lời câu hỏi</a:t>
            </a:r>
          </a:p>
        </p:txBody>
      </p:sp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517" y="6153150"/>
            <a:ext cx="5212715" cy="740410"/>
          </a:xfrm>
          <a:prstGeom prst="rect">
            <a:avLst/>
          </a:prstGeom>
        </p:spPr>
      </p:pic>
      <p:pic>
        <p:nvPicPr>
          <p:cNvPr id="6" name="图片 15" descr="a05684f714522ad77246dba9447411ba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81000" y="4922295"/>
            <a:ext cx="2694117" cy="19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46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ạy mẫ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1000" y="857250"/>
            <a:ext cx="85344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12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52400"/>
            <a:ext cx="8382000" cy="497205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04800" y="5511225"/>
            <a:ext cx="8001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em, nhiệm vụ của mỗi người là gì?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2237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F6020FB-8586-436D-8F29-719087ED7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524000"/>
            <a:ext cx="7115267" cy="47155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617D75-30FE-4CBA-977F-8070F5899F1E}"/>
              </a:ext>
            </a:extLst>
          </p:cNvPr>
          <p:cNvSpPr txBox="1"/>
          <p:nvPr/>
        </p:nvSpPr>
        <p:spPr>
          <a:xfrm>
            <a:off x="228600" y="386059"/>
            <a:ext cx="7734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Em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214901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3400" y="2438400"/>
            <a:ext cx="8229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>
                <a:latin typeface="Times New Roman" pitchFamily="18" charset="0"/>
                <a:cs typeface="Times New Roman" pitchFamily="18" charset="0"/>
              </a:rPr>
              <a:t> bài. Các bạn còn biết giúp đỡ nhau trong học tập.</a:t>
            </a:r>
            <a:endParaRPr lang="en-US" sz="3600" dirty="0"/>
          </a:p>
        </p:txBody>
      </p:sp>
      <p:pic>
        <p:nvPicPr>
          <p:cNvPr id="3" name="图片 7" descr="572005ec0a0c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6200" y="269533"/>
            <a:ext cx="1828800" cy="1033487"/>
          </a:xfrm>
          <a:prstGeom prst="rect">
            <a:avLst/>
          </a:prstGeom>
        </p:spPr>
      </p:pic>
      <p:pic>
        <p:nvPicPr>
          <p:cNvPr id="5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813524"/>
            <a:ext cx="861060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6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28600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2800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>
                <a:latin typeface="Times New Roman" pitchFamily="18" charset="0"/>
                <a:cs typeface="Times New Roman" pitchFamily="18" charset="0"/>
              </a:rPr>
              <a:t>Quan sát tranh trả lời câu hỏi.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48AAAC-8B4B-42E4-B0E4-5261721F8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676400"/>
            <a:ext cx="6019800" cy="4343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323D57-5C3F-4D46-BD23-2667342AEA21}"/>
              </a:ext>
            </a:extLst>
          </p:cNvPr>
          <p:cNvSpPr txBox="1"/>
          <p:nvPr/>
        </p:nvSpPr>
        <p:spPr>
          <a:xfrm>
            <a:off x="457200" y="838200"/>
            <a:ext cx="647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Các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36896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685800"/>
            <a:ext cx="72390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08895"/>
      </p:ext>
    </p:extLst>
  </p:cSld>
  <p:clrMapOvr>
    <a:masterClrMapping/>
  </p:clrMapOvr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778</TotalTime>
  <Words>242</Words>
  <Application>Microsoft Office PowerPoint</Application>
  <PresentationFormat>On-screen Show (4:3)</PresentationFormat>
  <Paragraphs>22</Paragraphs>
  <Slides>14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Arial Black</vt:lpstr>
      <vt:lpstr>Calibri</vt:lpstr>
      <vt:lpstr>Calibri Light</vt:lpstr>
      <vt:lpstr>Georgia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Hong Nhung Nguyen Thi</cp:lastModifiedBy>
  <cp:revision>78</cp:revision>
  <dcterms:created xsi:type="dcterms:W3CDTF">2020-08-08T13:30:12Z</dcterms:created>
  <dcterms:modified xsi:type="dcterms:W3CDTF">2021-10-27T14:42:20Z</dcterms:modified>
</cp:coreProperties>
</file>