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4"/>
  </p:notesMasterIdLst>
  <p:sldIdLst>
    <p:sldId id="346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325" r:id="rId19"/>
    <p:sldId id="326" r:id="rId20"/>
    <p:sldId id="257" r:id="rId21"/>
    <p:sldId id="33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2021/10/14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2021/10/14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1.m4a"/><Relationship Id="rId7" Type="http://schemas.openxmlformats.org/officeDocument/2006/relationships/image" Target="../media/image30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32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6.m4a"/><Relationship Id="rId7" Type="http://schemas.openxmlformats.org/officeDocument/2006/relationships/image" Target="../media/image2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audio" Target="../media/media16.m4a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4a"/><Relationship Id="rId7" Type="http://schemas.openxmlformats.org/officeDocument/2006/relationships/image" Target="../media/image2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0" y="8525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19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3" y="2305508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2"/>
            <a:ext cx="3595322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2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4" y="2314453"/>
            <a:ext cx="9959122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8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8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0" y="3714034"/>
            <a:ext cx="72110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57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6333" y="0"/>
            <a:ext cx="6689011" cy="492440"/>
          </a:xfrm>
          <a:prstGeom prst="rect">
            <a:avLst/>
          </a:prstGeom>
          <a:noFill/>
        </p:spPr>
        <p:txBody>
          <a:bodyPr wrap="square" lIns="121693" tIns="60845" rIns="121693" bIns="60845" rtlCol="0">
            <a:spAutoFit/>
          </a:bodyPr>
          <a:lstStyle/>
          <a:p>
            <a:pPr defTabSz="121630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DE6F1-7B86-4DC1-A5F8-318BF63A432F}"/>
              </a:ext>
            </a:extLst>
          </p:cNvPr>
          <p:cNvSpPr txBox="1"/>
          <p:nvPr/>
        </p:nvSpPr>
        <p:spPr>
          <a:xfrm>
            <a:off x="4526623" y="4941398"/>
            <a:ext cx="4562126" cy="492440"/>
          </a:xfrm>
          <a:prstGeom prst="rect">
            <a:avLst/>
          </a:prstGeom>
          <a:noFill/>
        </p:spPr>
        <p:txBody>
          <a:bodyPr wrap="square" lIns="121693" tIns="60845" rIns="121693" bIns="60845" rtlCol="0">
            <a:spAutoFit/>
          </a:bodyPr>
          <a:lstStyle/>
          <a:p>
            <a:pPr defTabSz="121630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D0B10-441D-4FB6-BF33-32A7D92D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3"/>
    </mc:Choice>
    <mc:Fallback xmlns=""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722357-BE40-46A5-8650-BAE7ECFB8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7"/>
    </mc:Choice>
    <mc:Fallback xmlns="">
      <p:transition spd="slow" advTm="4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91804-81DA-443F-B420-2338C448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04751D-AB85-4F2E-B6D0-96371AE4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297F8-39F7-4E07-8240-A4908606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26B944-CBCF-497F-8F62-11B67AE91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EE564B-61B7-4263-A6E8-C39F0446E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8176B-D10A-418E-8601-EB5809B0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02F1A-D3E9-4C96-BE9F-C90D08C7E9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8"/>
    </mc:Choice>
    <mc:Fallback xmlns=""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7B7EE4-D6CC-41D2-9F52-28684807D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7"/>
    </mc:Choice>
    <mc:Fallback xmlns=""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391</Words>
  <Application>Microsoft Office PowerPoint</Application>
  <PresentationFormat>Widescreen</PresentationFormat>
  <Paragraphs>64</Paragraphs>
  <Slides>18</Slides>
  <Notes>7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Hong Nhung Nguyen Thi</cp:lastModifiedBy>
  <cp:revision>23</cp:revision>
  <dcterms:created xsi:type="dcterms:W3CDTF">2021-09-27T16:43:14Z</dcterms:created>
  <dcterms:modified xsi:type="dcterms:W3CDTF">2021-10-14T13:18:51Z</dcterms:modified>
</cp:coreProperties>
</file>