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79" r:id="rId4"/>
    <p:sldId id="280" r:id="rId5"/>
    <p:sldId id="281" r:id="rId6"/>
    <p:sldId id="260" r:id="rId7"/>
    <p:sldId id="282" r:id="rId8"/>
    <p:sldId id="262" r:id="rId9"/>
    <p:sldId id="263" r:id="rId10"/>
    <p:sldId id="291" r:id="rId11"/>
    <p:sldId id="292" r:id="rId12"/>
    <p:sldId id="293" r:id="rId13"/>
    <p:sldId id="294" r:id="rId14"/>
    <p:sldId id="295" r:id="rId15"/>
    <p:sldId id="285" r:id="rId16"/>
    <p:sldId id="287" r:id="rId17"/>
    <p:sldId id="264" r:id="rId18"/>
    <p:sldId id="288" r:id="rId19"/>
    <p:sldId id="289" r:id="rId20"/>
    <p:sldId id="284" r:id="rId21"/>
    <p:sldId id="276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D0A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D9B-7EF8-4B07-AE92-78FAD8696B3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84D9-5E50-44A2-A40F-F47CCB38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670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13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5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5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9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3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0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3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447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84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58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92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52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57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6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2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08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95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80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01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192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09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9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5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.jp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8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383575" y="266218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41" y="2338917"/>
            <a:ext cx="7734758" cy="1547682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ĐẾN VỚI GIỜ HỌC MÔN TỰ NHIÊN VÀ XÃ HỘI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978809"/>
            <a:ext cx="1294536" cy="8341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902" y="456359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614" y="3962400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2223922" y="4679225"/>
            <a:ext cx="4780412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 dirty="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TRƯỜNG TIỂU HỌC PHÚC LỢI</a:t>
            </a:r>
            <a:endParaRPr lang="zh-CN" altLang="en-US" sz="3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78" y="2480371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676">
        <p:circle/>
      </p:transition>
    </mc:Choice>
    <mc:Fallback xmlns="">
      <p:transition spd="slow" advTm="867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5" t="6250" r="1832" b="52179"/>
          <a:stretch/>
        </p:blipFill>
        <p:spPr bwMode="auto">
          <a:xfrm>
            <a:off x="327378" y="747889"/>
            <a:ext cx="8469310" cy="5801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077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9"/>
    </mc:Choice>
    <mc:Fallback xmlns="">
      <p:transition spd="slow" advTm="12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3" t="48273" r="1946" b="3599"/>
          <a:stretch/>
        </p:blipFill>
        <p:spPr bwMode="auto">
          <a:xfrm>
            <a:off x="944684" y="746342"/>
            <a:ext cx="7534276" cy="5836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30128" r="22917" b="10925"/>
          <a:stretch/>
        </p:blipFill>
        <p:spPr bwMode="auto">
          <a:xfrm>
            <a:off x="5644" y="1752600"/>
            <a:ext cx="9124303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29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18390134">
            <a:off x="812532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303712" y="857251"/>
            <a:ext cx="8258991" cy="457724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783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1061490" y="2151515"/>
            <a:ext cx="4867557" cy="158522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783">
              <a:defRPr/>
            </a:pPr>
            <a:r>
              <a:rPr lang="en-US" altLang="zh-CN" sz="9000" dirty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THƯ GIÃN</a:t>
            </a:r>
            <a:endParaRPr lang="zh-CN" altLang="en-US" sz="9000" dirty="0">
              <a:ln w="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357369" y="1558361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5727207" y="4018805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1686647" y="3893476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831823" y="1176310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4884868" y="3890980"/>
            <a:ext cx="916520" cy="78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813817" y="189052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575A62-37CC-44C9-9CAE-762C5E9D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68" y="2969710"/>
            <a:ext cx="1050773" cy="2537460"/>
          </a:xfrm>
          <a:prstGeom prst="rect">
            <a:avLst/>
          </a:prstGeom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62CE5469-123C-4D45-AA43-64C73F255744}"/>
              </a:ext>
            </a:extLst>
          </p:cNvPr>
          <p:cNvSpPr txBox="1">
            <a:spLocks/>
          </p:cNvSpPr>
          <p:nvPr/>
        </p:nvSpPr>
        <p:spPr>
          <a:xfrm>
            <a:off x="5197790" y="1231254"/>
            <a:ext cx="706574" cy="1234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b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nn-NO" sz="40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15" b="51296" l="7396" r="12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736876" y="2359983"/>
            <a:ext cx="1828800" cy="24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6600" y="3276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4483974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38149" b="47325"/>
          <a:stretch/>
        </p:blipFill>
        <p:spPr bwMode="auto">
          <a:xfrm>
            <a:off x="60513" y="838200"/>
            <a:ext cx="8534401" cy="11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208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6633938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293"/>
            <a:ext cx="9144000" cy="4443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1"/>
          <p:cNvGrpSpPr/>
          <p:nvPr/>
        </p:nvGrpSpPr>
        <p:grpSpPr>
          <a:xfrm>
            <a:off x="0" y="858505"/>
            <a:ext cx="9144000" cy="5140990"/>
            <a:chOff x="0" y="858505"/>
            <a:chExt cx="9144000" cy="5140990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858505"/>
              <a:ext cx="9144000" cy="5140990"/>
              <a:chOff x="0" y="858505"/>
              <a:chExt cx="9144000" cy="514099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858505"/>
                <a:ext cx="9144000" cy="514099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362200" y="5486400"/>
                <a:ext cx="4876800" cy="381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2133600" y="1265020"/>
              <a:ext cx="4876800" cy="381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784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0574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0240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813817" y="189052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575A62-37CC-44C9-9CAE-762C5E9D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68" y="2969710"/>
            <a:ext cx="1050773" cy="2537460"/>
          </a:xfrm>
          <a:prstGeom prst="rect">
            <a:avLst/>
          </a:prstGeom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62CE5469-123C-4D45-AA43-64C73F255744}"/>
              </a:ext>
            </a:extLst>
          </p:cNvPr>
          <p:cNvSpPr txBox="1">
            <a:spLocks/>
          </p:cNvSpPr>
          <p:nvPr/>
        </p:nvSpPr>
        <p:spPr>
          <a:xfrm>
            <a:off x="5197790" y="1231254"/>
            <a:ext cx="706574" cy="1234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b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nn-NO" sz="40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05002"/>
            <a:ext cx="4571999" cy="271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5325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77" y="-52778"/>
            <a:ext cx="1905000" cy="112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09600" y="1990921"/>
            <a:ext cx="8001000" cy="4486079"/>
            <a:chOff x="-152400" y="-271236"/>
            <a:chExt cx="10287000" cy="643057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4" t="23049" r="4486" b="18911"/>
            <a:stretch/>
          </p:blipFill>
          <p:spPr bwMode="auto">
            <a:xfrm>
              <a:off x="-152400" y="188847"/>
              <a:ext cx="10287000" cy="597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-152400" y="-271236"/>
              <a:ext cx="7620000" cy="16323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66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52400" y="1024957"/>
            <a:ext cx="883920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?Chia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người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thân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giúp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đỡ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thầy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cô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giáo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15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8" y="153440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978809"/>
            <a:ext cx="1294536" cy="8341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86088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90" y="3281362"/>
            <a:ext cx="3556319" cy="3085001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8EAEA1D9-287F-4FF7-900E-1015DEEB1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82950"/>
            <a:ext cx="729465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HỌC CỦA EM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33498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4961">
        <p:circle/>
      </p:transition>
    </mc:Choice>
    <mc:Fallback xmlns="">
      <p:transition spd="slow" advTm="4496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9008441">
            <a:off x="74846" y="1407469"/>
            <a:ext cx="2850421" cy="16943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1434212" y="1656092"/>
            <a:ext cx="6594877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783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45698" y="3898694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2871646" y="3544857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783">
              <a:defRPr/>
            </a:pPr>
            <a:r>
              <a:rPr lang="en-US" altLang="zh-CN" sz="4950" dirty="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3386071" y="2314711"/>
            <a:ext cx="25869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783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5" y="3005681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427834" y="4826669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923348" y="3865295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6243971" y="1861682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967718" y="3431672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813817" y="189052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575A62-37CC-44C9-9CAE-762C5E9D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68" y="2969710"/>
            <a:ext cx="1050773" cy="2537460"/>
          </a:xfrm>
          <a:prstGeom prst="rect">
            <a:avLst/>
          </a:prstGeom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62CE5469-123C-4D45-AA43-64C73F255744}"/>
              </a:ext>
            </a:extLst>
          </p:cNvPr>
          <p:cNvSpPr txBox="1">
            <a:spLocks/>
          </p:cNvSpPr>
          <p:nvPr/>
        </p:nvSpPr>
        <p:spPr>
          <a:xfrm>
            <a:off x="5197790" y="1231254"/>
            <a:ext cx="706574" cy="1234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b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nn-NO" sz="40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2"/>
            <a:ext cx="5219700" cy="22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5254"/>
      </p:ext>
    </p:extLst>
  </p:cSld>
  <p:clrMapOvr>
    <a:masterClrMapping/>
  </p:clrMapOvr>
  <p:transition advTm="704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4" t="34505" r="20591" b="22038"/>
          <a:stretch/>
        </p:blipFill>
        <p:spPr bwMode="auto">
          <a:xfrm>
            <a:off x="779731" y="1436483"/>
            <a:ext cx="7962147" cy="506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791048" y="1447800"/>
            <a:ext cx="7941777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tên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ngoài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giờ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mà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tham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nghe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796473"/>
            <a:ext cx="1371105" cy="57945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2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20"/>
    </mc:Choice>
    <mc:Fallback xmlns="">
      <p:transition spd="slow" advTm="23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813817" y="189052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575A62-37CC-44C9-9CAE-762C5E9D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68" y="2969710"/>
            <a:ext cx="1050773" cy="2537460"/>
          </a:xfrm>
          <a:prstGeom prst="rect">
            <a:avLst/>
          </a:prstGeom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62CE5469-123C-4D45-AA43-64C73F255744}"/>
              </a:ext>
            </a:extLst>
          </p:cNvPr>
          <p:cNvSpPr txBox="1">
            <a:spLocks/>
          </p:cNvSpPr>
          <p:nvPr/>
        </p:nvSpPr>
        <p:spPr>
          <a:xfrm>
            <a:off x="5197790" y="1231254"/>
            <a:ext cx="706574" cy="1234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b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nn-NO" sz="40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905000"/>
            <a:ext cx="4014184" cy="28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2190"/>
      </p:ext>
    </p:extLst>
  </p:cSld>
  <p:clrMapOvr>
    <a:masterClrMapping/>
  </p:clrMapOvr>
  <p:transition advTm="467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30128" r="22917" b="10925"/>
          <a:stretch/>
        </p:blipFill>
        <p:spPr bwMode="auto">
          <a:xfrm>
            <a:off x="5644" y="1752600"/>
            <a:ext cx="9124303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748"/>
            <a:ext cx="1295400" cy="9238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295401" y="1024958"/>
            <a:ext cx="76962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sát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ngoài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giờ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62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45"/>
    </mc:Choice>
    <mc:Fallback xmlns="">
      <p:transition spd="slow" advTm="21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t="30965" r="71257" b="41030"/>
          <a:stretch/>
        </p:blipFill>
        <p:spPr bwMode="auto">
          <a:xfrm>
            <a:off x="1066799" y="762000"/>
            <a:ext cx="7354711" cy="5821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54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87"/>
    </mc:Choice>
    <mc:Fallback xmlns="">
      <p:transition spd="slow" advTm="20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t="4067" r="33132" b="51734"/>
          <a:stretch/>
        </p:blipFill>
        <p:spPr bwMode="auto">
          <a:xfrm>
            <a:off x="457200" y="1066800"/>
            <a:ext cx="831691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789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79"/>
    </mc:Choice>
    <mc:Fallback xmlns="">
      <p:transition spd="slow" advTm="20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50000" r="33647" b="3424"/>
          <a:stretch/>
        </p:blipFill>
        <p:spPr bwMode="auto">
          <a:xfrm>
            <a:off x="-19805" y="1752600"/>
            <a:ext cx="9149694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024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57"/>
    </mc:Choice>
    <mc:Fallback xmlns="">
      <p:transition spd="slow" advTm="13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121</Words>
  <Application>Microsoft Office PowerPoint</Application>
  <PresentationFormat>On-screen Show (4:3)</PresentationFormat>
  <Paragraphs>35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A3.BoosterNextFYBlackRegular-San</vt:lpstr>
      <vt:lpstr>Arial</vt:lpstr>
      <vt:lpstr>Calibri</vt:lpstr>
      <vt:lpstr>Calibri Light</vt:lpstr>
      <vt:lpstr>iCiel Nabila</vt:lpstr>
      <vt:lpstr>Lato</vt:lpstr>
      <vt:lpstr>Times New Roman</vt:lpstr>
      <vt:lpstr>Office Theme</vt:lpstr>
      <vt:lpstr>1_Office Theme</vt:lpstr>
      <vt:lpstr>2_Office Theme</vt:lpstr>
      <vt:lpstr>CHÀO MỪNG CÁC CON ĐẾN VỚI GIỜ HỌC MÔN TỰ NHIÊN VÀ XÃ HỘI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dvbnagfngajg</dc:title>
  <dc:creator>PC</dc:creator>
  <cp:lastModifiedBy>Hong Nhung Nguyen Thi</cp:lastModifiedBy>
  <cp:revision>41</cp:revision>
  <dcterms:created xsi:type="dcterms:W3CDTF">2020-08-19T02:20:57Z</dcterms:created>
  <dcterms:modified xsi:type="dcterms:W3CDTF">2021-10-27T14:23:12Z</dcterms:modified>
</cp:coreProperties>
</file>