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3" r:id="rId4"/>
    <p:sldMasterId id="2147483707" r:id="rId5"/>
    <p:sldMasterId id="2147483720" r:id="rId6"/>
  </p:sldMasterIdLst>
  <p:notesMasterIdLst>
    <p:notesMasterId r:id="rId20"/>
  </p:notesMasterIdLst>
  <p:sldIdLst>
    <p:sldId id="375" r:id="rId7"/>
    <p:sldId id="257" r:id="rId8"/>
    <p:sldId id="277" r:id="rId9"/>
    <p:sldId id="293" r:id="rId10"/>
    <p:sldId id="281" r:id="rId11"/>
    <p:sldId id="263" r:id="rId12"/>
    <p:sldId id="264" r:id="rId13"/>
    <p:sldId id="265" r:id="rId14"/>
    <p:sldId id="267" r:id="rId15"/>
    <p:sldId id="270" r:id="rId16"/>
    <p:sldId id="272" r:id="rId17"/>
    <p:sldId id="292"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63" d="100"/>
          <a:sy n="63" d="100"/>
        </p:scale>
        <p:origin x="804" y="92"/>
      </p:cViewPr>
      <p:guideLst/>
    </p:cSldViewPr>
  </p:slideViewPr>
  <p:outlineViewPr>
    <p:cViewPr>
      <p:scale>
        <a:sx n="33" d="100"/>
        <a:sy n="33" d="100"/>
      </p:scale>
      <p:origin x="0" y="-1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43214-8CA3-480B-9620-B80E33CA8908}"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C81D-0CCE-45D6-9647-B0A2D19069BB}" type="slidenum">
              <a:rPr lang="en-US" smtClean="0"/>
              <a:t>‹#›</a:t>
            </a:fld>
            <a:endParaRPr lang="en-US"/>
          </a:p>
        </p:txBody>
      </p:sp>
    </p:spTree>
    <p:extLst>
      <p:ext uri="{BB962C8B-B14F-4D97-AF65-F5344CB8AC3E}">
        <p14:creationId xmlns:p14="http://schemas.microsoft.com/office/powerpoint/2010/main" val="333428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4081150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hãy quan sát trên màn hình cô hướng các con viết chữ ghi âm u: đặt bút từ đường kẻ ngang 2, viết nét xiên phải lên đường kẻ ngang 3, viết nét móc ngược rộng 1 ôli rưỡi dừng bút tại đường kẻ ngang 2, lia bút lên đường kẻ ngang 3 viết nét móc ngược thứ hai rộng 1 ôli, dừng bút tại đường kẻ ngang 2. các con hãy viết bảng con chữ ghi âm u</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10</a:t>
            </a:fld>
            <a:endParaRPr lang="en-US"/>
          </a:p>
        </p:txBody>
      </p:sp>
    </p:spTree>
    <p:extLst>
      <p:ext uri="{BB962C8B-B14F-4D97-AF65-F5344CB8AC3E}">
        <p14:creationId xmlns:p14="http://schemas.microsoft.com/office/powerpoint/2010/main" val="2325709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vừa luyện viết bảng con, bây giờ chúng mình sẽ chuẩn bị vở viết oli và bút chì để viết bài nhé! </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11</a:t>
            </a:fld>
            <a:endParaRPr lang="en-US"/>
          </a:p>
        </p:txBody>
      </p:sp>
    </p:spTree>
    <p:extLst>
      <p:ext uri="{BB962C8B-B14F-4D97-AF65-F5344CB8AC3E}">
        <p14:creationId xmlns:p14="http://schemas.microsoft.com/office/powerpoint/2010/main" val="3184272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Khi</a:t>
            </a:r>
            <a:r>
              <a:rPr lang="vi-VN" baseline="0" dirty="0"/>
              <a:t> viết các con cần lưu ý cách cầm bút, tư thế ngồi viết và nhớ viết thật nắn nót nhé, các con sẽ viết bài trong thời gian 15 phút sau đó sẽ nhờ bố mẹ chụp lại hình ảnh bài viết và gửi cho cô chủ nhiệm nhé! Cô chúc các con sẽ có những bài viết thật đẹp.</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12</a:t>
            </a:fld>
            <a:endParaRPr lang="en-US"/>
          </a:p>
        </p:txBody>
      </p:sp>
    </p:spTree>
    <p:extLst>
      <p:ext uri="{BB962C8B-B14F-4D97-AF65-F5344CB8AC3E}">
        <p14:creationId xmlns:p14="http://schemas.microsoft.com/office/powerpoint/2010/main" val="343571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a:t>
            </a:r>
            <a:r>
              <a:rPr lang="vi-VN" baseline="0" dirty="0"/>
              <a:t> là trong tiết học này con đã được luyện đọc, viết lại các âm: u,ư,ch,kh. Về nhà các con sẽ luyện đọc lại bài, tìm thêm nhiều tiếng, từ có chứa các âm hôm nay chúng mình ôn tập nhé. Tiết học của chúng mình đến đây là hết rồi, cô xin chào tất cả các con!</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13</a:t>
            </a:fld>
            <a:endParaRPr lang="en-US"/>
          </a:p>
        </p:txBody>
      </p:sp>
    </p:spTree>
    <p:extLst>
      <p:ext uri="{BB962C8B-B14F-4D97-AF65-F5344CB8AC3E}">
        <p14:creationId xmlns:p14="http://schemas.microsoft.com/office/powerpoint/2010/main" val="84407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vi-VN" altLang="zh-CN" dirty="0"/>
              <a:t>Cô</a:t>
            </a:r>
            <a:r>
              <a:rPr lang="vi-VN" altLang="zh-CN" baseline="0" dirty="0"/>
              <a:t> chào các con, cô rất vui được cùng các con tìm hiểu tiết học môn Tiếng Việt hôm nay, bài: Luyện đọc, viết: u, ư, ch,kh. </a:t>
            </a:r>
            <a:endParaRPr lang="zh-CN" altLang="en-US" dirty="0"/>
          </a:p>
        </p:txBody>
      </p:sp>
      <p:sp>
        <p:nvSpPr>
          <p:cNvPr id="4" name="灯片编号占位符 3"/>
          <p:cNvSpPr>
            <a:spLocks noGrp="1"/>
          </p:cNvSpPr>
          <p:nvPr>
            <p:ph type="sldNum" sz="quarter" idx="10"/>
          </p:nvPr>
        </p:nvSpPr>
        <p:spPr/>
        <p:txBody>
          <a:bodyPr/>
          <a:lstStyle/>
          <a:p>
            <a:pPr>
              <a:defRPr/>
            </a:pPr>
            <a:fld id="{A6837353-30EB-4A48-80EB-173D804AEFBD}" type="slidenum">
              <a:rPr lang="zh-CN" altLang="en-US" smtClean="0">
                <a:solidFill>
                  <a:prstClr val="black"/>
                </a:solidFill>
              </a:rPr>
              <a:pPr>
                <a:defRPr/>
              </a:pPr>
              <a:t>2</a:t>
            </a:fld>
            <a:endParaRPr lang="zh-CN" altLang="en-US">
              <a:solidFill>
                <a:prstClr val="black"/>
              </a:solidFill>
            </a:endParaRPr>
          </a:p>
        </p:txBody>
      </p:sp>
    </p:spTree>
    <p:extLst>
      <p:ext uri="{BB962C8B-B14F-4D97-AF65-F5344CB8AC3E}">
        <p14:creationId xmlns:p14="http://schemas.microsoft.com/office/powerpoint/2010/main" val="256679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r>
              <a:rPr lang="vi-VN" dirty="0"/>
              <a:t>Trước</a:t>
            </a:r>
            <a:r>
              <a:rPr lang="vi-VN" baseline="0" dirty="0"/>
              <a:t> khi vào nội dung chính của bài học hôm nay cô trò mình cùng bước vào phần khởi động nhé!</a:t>
            </a:r>
            <a:endParaRPr dirty="0"/>
          </a:p>
        </p:txBody>
      </p:sp>
      <p:sp>
        <p:nvSpPr>
          <p:cNvPr id="2" name="灯片编号占位符 1"/>
          <p:cNvSpPr>
            <a:spLocks noGrp="1"/>
          </p:cNvSpPr>
          <p:nvPr>
            <p:ph type="sldNum" sz="quarter" idx="2"/>
          </p:nvPr>
        </p:nvSpPr>
        <p:spPr/>
        <p:txBody>
          <a:bodyPr/>
          <a:lstStyle/>
          <a:p>
            <a:pPr defTabSz="914400" fontAlgn="base">
              <a:spcBef>
                <a:spcPct val="0"/>
              </a:spcBef>
              <a:spcAft>
                <a:spcPct val="0"/>
              </a:spcAft>
              <a:defRPr/>
            </a:pPr>
            <a:fld id="{9A0DB2DC-4C9A-4742-B13C-FB6460FD3503}" type="slidenum">
              <a:rPr lang="en-US" altLang="zh-CN" dirty="0">
                <a:solidFill>
                  <a:srgbClr val="000000"/>
                </a:solidFill>
                <a:latin typeface="Arial" panose="020B0604020202020204" pitchFamily="34" charset="0"/>
              </a:rPr>
              <a:pPr defTabSz="914400" fontAlgn="base">
                <a:spcBef>
                  <a:spcPct val="0"/>
                </a:spcBef>
                <a:spcAft>
                  <a:spcPct val="0"/>
                </a:spcAft>
                <a:defRPr/>
              </a:pPr>
              <a:t>3</a:t>
            </a:fld>
            <a:endParaRPr lang="zh-CN"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1659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Chúng</a:t>
            </a:r>
            <a:r>
              <a:rPr lang="vi-VN" baseline="0" dirty="0"/>
              <a:t> mình đã cùng khởi động rất vui và cảm thấy thoải mái rồi phải không nào, vậy các con đã sẵn sàng cho bài học hôm nay chưa? Chúng mình cùng bước vào hoạt động 1: Luyện đọc</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07054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vi-VN" sz="1200" b="0" i="0" u="none" strike="noStrike" kern="1200" cap="none" spc="0" normalizeH="0" baseline="0" noProof="0" dirty="0">
                <a:ln>
                  <a:noFill/>
                </a:ln>
                <a:solidFill>
                  <a:prstClr val="black"/>
                </a:solidFill>
                <a:effectLst/>
                <a:uLnTx/>
                <a:uFillTx/>
                <a:latin typeface="+mn-lt"/>
              </a:rPr>
              <a:t>Vậy trong tiết học này chúng ta sẽ đi luyện đọc lại các âm: u,ư,ch,kh. Cô mời chúng mình cùng luyện đọc lại theo cô : u, ư, ch, kh. Các con cùng đọc lại nào. Các con đã luyện đọc các âm rất tốt, hãy suy nghĩ và tìm cho cô các tiếng có chứa âm: u,ư,ch,kh 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5</a:t>
            </a:fld>
            <a:endParaRPr lang="en-US"/>
          </a:p>
        </p:txBody>
      </p:sp>
    </p:spTree>
    <p:extLst>
      <p:ext uri="{BB962C8B-B14F-4D97-AF65-F5344CB8AC3E}">
        <p14:creationId xmlns:p14="http://schemas.microsoft.com/office/powerpoint/2010/main" val="406444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Trên</a:t>
            </a:r>
            <a:r>
              <a:rPr lang="vi-VN" baseline="0" dirty="0"/>
              <a:t> màn hình của cô lúc này, lần lượt sẽ xuất hiện các từ có tiếng chứa các âm: u,ư,ch,kh. Các con sẽ quan sát, nhẩm thật nhanh và đọc to cho cô các từ nào. Các con đã đọc rất to và rõ ràng các từ ĐU ĐỦ, HỔ DỮ, CHẢ CÁ, LÁ KHÔ. Hãy tìm cho cô các tiếng có âm: u,ư,ch,kh trong các từ trên. Đúng rồi đấy các con ạ, đó là: tiếng đu, tiếng đủ có chứa âm u, tiếng dữ có chứa âm ư, tiếng chả có chứa âm ch và tiếng khô có chứa âm kh.</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6</a:t>
            </a:fld>
            <a:endParaRPr lang="en-US"/>
          </a:p>
        </p:txBody>
      </p:sp>
    </p:spTree>
    <p:extLst>
      <p:ext uri="{BB962C8B-B14F-4D97-AF65-F5344CB8AC3E}">
        <p14:creationId xmlns:p14="http://schemas.microsoft.com/office/powerpoint/2010/main" val="180837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Nào</a:t>
            </a:r>
            <a:r>
              <a:rPr lang="vi-VN" baseline="0" dirty="0"/>
              <a:t> bây giờ các con hãy luyện đọc câu cho cô nào? Trong câu các con vừa luyện đọc tiếng nào có chứa các âm hôm nay chúng ta ôn tập. Các con phát hiện rất tốt, đó chính là tiếng khe, tiếng khẽ có chứa âm kh mà hôm nay chúng ta ôn tập. Bây giờ các con sẽ đọc lại to cùng</a:t>
            </a:r>
            <a:r>
              <a:rPr lang="en-US" baseline="0" dirty="0"/>
              <a:t> c</a:t>
            </a:r>
            <a:r>
              <a:rPr lang="vi-VN" baseline="0" dirty="0"/>
              <a:t>ô câu trên nhé: Bé đi khe khẽ.</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7</a:t>
            </a:fld>
            <a:endParaRPr lang="en-US"/>
          </a:p>
        </p:txBody>
      </p:sp>
    </p:spTree>
    <p:extLst>
      <p:ext uri="{BB962C8B-B14F-4D97-AF65-F5344CB8AC3E}">
        <p14:creationId xmlns:p14="http://schemas.microsoft.com/office/powerpoint/2010/main" val="95676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đã luyện đọc rất tốt, bây giờ cô trò mình cùng thư giãn một chút 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8</a:t>
            </a:fld>
            <a:endParaRPr lang="en-US"/>
          </a:p>
        </p:txBody>
      </p:sp>
    </p:spTree>
    <p:extLst>
      <p:ext uri="{BB962C8B-B14F-4D97-AF65-F5344CB8AC3E}">
        <p14:creationId xmlns:p14="http://schemas.microsoft.com/office/powerpoint/2010/main" val="1239850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a:t>
            </a:r>
            <a:r>
              <a:rPr lang="vi-VN" baseline="0" dirty="0"/>
              <a:t> hát rất vui nhộn phải không nào các con, bây giờ chúng mình cùng bước vào hoạt động 2: Luyện viết</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9</a:t>
            </a:fld>
            <a:endParaRPr lang="en-US"/>
          </a:p>
        </p:txBody>
      </p:sp>
    </p:spTree>
    <p:extLst>
      <p:ext uri="{BB962C8B-B14F-4D97-AF65-F5344CB8AC3E}">
        <p14:creationId xmlns:p14="http://schemas.microsoft.com/office/powerpoint/2010/main" val="101587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EA73C3-9A64-4C14-9DA9-DFCF0E8A170C}"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1378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19459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83401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617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22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77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210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1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11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448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11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884283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070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46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86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908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993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442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555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250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77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5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A73C3-9A64-4C14-9DA9-DFCF0E8A170C}"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97328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995686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679781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641981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02125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094579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767160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141250978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36485052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spTree>
    <p:extLst>
      <p:ext uri="{BB962C8B-B14F-4D97-AF65-F5344CB8AC3E}">
        <p14:creationId xmlns:p14="http://schemas.microsoft.com/office/powerpoint/2010/main" val="154545982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168163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EA73C3-9A64-4C14-9DA9-DFCF0E8A170C}"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5542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22126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6813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6763401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579971" y="3579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703153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4194999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17" name="Group 16"/>
          <p:cNvGrpSpPr/>
          <p:nvPr userDrawn="1"/>
        </p:nvGrpSpPr>
        <p:grpSpPr>
          <a:xfrm>
            <a:off x="375211" y="1762125"/>
            <a:ext cx="11443217"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13" name="Group 12"/>
          <p:cNvGrpSpPr/>
          <p:nvPr userDrawn="1"/>
        </p:nvGrpSpPr>
        <p:grpSpPr>
          <a:xfrm>
            <a:off x="502733"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1205653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454615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4" name="Group 3"/>
          <p:cNvGrpSpPr/>
          <p:nvPr userDrawn="1"/>
        </p:nvGrpSpPr>
        <p:grpSpPr>
          <a:xfrm>
            <a:off x="375211"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8" name="Group 7"/>
          <p:cNvGrpSpPr/>
          <p:nvPr userDrawn="1"/>
        </p:nvGrpSpPr>
        <p:grpSpPr>
          <a:xfrm>
            <a:off x="502733"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2177832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0264766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4" name="Group 3"/>
          <p:cNvGrpSpPr/>
          <p:nvPr userDrawn="1"/>
        </p:nvGrpSpPr>
        <p:grpSpPr>
          <a:xfrm>
            <a:off x="375211"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8" name="Group 7"/>
          <p:cNvGrpSpPr/>
          <p:nvPr userDrawn="1"/>
        </p:nvGrpSpPr>
        <p:grpSpPr>
          <a:xfrm>
            <a:off x="502733"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6569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EA73C3-9A64-4C14-9DA9-DFCF0E8A170C}"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5533954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9963532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02686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628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buClr>
                <a:srgbClr val="000000"/>
              </a:buClr>
              <a:buFont typeface="Arial"/>
              <a:buNone/>
            </a:pPr>
            <a:fld id="{62E82ED4-375F-4F08-A54B-E5C986F28C77}" type="datetimeFigureOut">
              <a:rPr lang="zh-CN" altLang="en-US" sz="1867" kern="0">
                <a:solidFill>
                  <a:srgbClr val="000000"/>
                </a:solidFill>
                <a:cs typeface="Arial"/>
                <a:sym typeface="Arial"/>
              </a:rPr>
              <a:pPr>
                <a:buClr>
                  <a:srgbClr val="000000"/>
                </a:buClr>
                <a:buFont typeface="Arial"/>
                <a:buNone/>
              </a:pPr>
              <a:t>2021/10/27</a:t>
            </a:fld>
            <a:endParaRPr lang="zh-CN" altLang="en-US" sz="1867"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a:buClr>
                <a:srgbClr val="000000"/>
              </a:buClr>
              <a:buFont typeface="Arial"/>
              <a:buNone/>
            </a:pPr>
            <a:endParaRPr lang="zh-CN" altLang="en-US" sz="1867"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a:buClr>
                <a:srgbClr val="000000"/>
              </a:buClr>
              <a:buFont typeface="Arial"/>
              <a:buNone/>
            </a:pPr>
            <a:fld id="{60BA53EF-2EDB-4BAB-8ED2-F5C230947283}" type="slidenum">
              <a:rPr lang="zh-CN" altLang="en-US" sz="1867" kern="0">
                <a:solidFill>
                  <a:srgbClr val="000000"/>
                </a:solidFill>
                <a:cs typeface="Arial"/>
                <a:sym typeface="Arial"/>
              </a:rPr>
              <a:pPr>
                <a:buClr>
                  <a:srgbClr val="000000"/>
                </a:buClr>
                <a:buFont typeface="Arial"/>
                <a:buNone/>
              </a:pPr>
              <a:t>‹#›</a:t>
            </a:fld>
            <a:endParaRPr lang="zh-CN" altLang="en-US" sz="1867" kern="0">
              <a:solidFill>
                <a:srgbClr val="000000"/>
              </a:solidFill>
              <a:cs typeface="Arial"/>
              <a:sym typeface="Arial"/>
            </a:endParaRPr>
          </a:p>
        </p:txBody>
      </p:sp>
    </p:spTree>
    <p:extLst>
      <p:ext uri="{BB962C8B-B14F-4D97-AF65-F5344CB8AC3E}">
        <p14:creationId xmlns:p14="http://schemas.microsoft.com/office/powerpoint/2010/main" val="360292116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buClr>
                <a:srgbClr val="000000"/>
              </a:buClr>
              <a:buFont typeface="Arial"/>
              <a:buNone/>
            </a:pPr>
            <a:fld id="{00000000-1234-1234-1234-123412341234}" type="slidenum">
              <a:rPr lang="en-GB" sz="1867" kern="0" smtClean="0">
                <a:solidFill>
                  <a:srgbClr val="000000"/>
                </a:solidFill>
                <a:cs typeface="Arial"/>
                <a:sym typeface="Arial"/>
              </a:rPr>
              <a:pPr algn="r">
                <a:buClr>
                  <a:srgbClr val="000000"/>
                </a:buClr>
                <a:buFont typeface="Arial"/>
                <a:buNone/>
              </a:pPr>
              <a:t>‹#›</a:t>
            </a:fld>
            <a:endParaRPr lang="en-GB" sz="1867" kern="0">
              <a:solidFill>
                <a:srgbClr val="000000"/>
              </a:solidFill>
              <a:cs typeface="Arial"/>
              <a:sym typeface="Arial"/>
            </a:endParaRPr>
          </a:p>
        </p:txBody>
      </p:sp>
    </p:spTree>
    <p:extLst>
      <p:ext uri="{BB962C8B-B14F-4D97-AF65-F5344CB8AC3E}">
        <p14:creationId xmlns:p14="http://schemas.microsoft.com/office/powerpoint/2010/main" val="793188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573"/>
        <p:cNvGrpSpPr/>
        <p:nvPr/>
      </p:nvGrpSpPr>
      <p:grpSpPr>
        <a:xfrm>
          <a:off x="0" y="0"/>
          <a:ext cx="0" cy="0"/>
          <a:chOff x="0" y="0"/>
          <a:chExt cx="0" cy="0"/>
        </a:xfrm>
      </p:grpSpPr>
      <p:grpSp>
        <p:nvGrpSpPr>
          <p:cNvPr id="574" name="Google Shape;574;p13"/>
          <p:cNvGrpSpPr/>
          <p:nvPr/>
        </p:nvGrpSpPr>
        <p:grpSpPr>
          <a:xfrm>
            <a:off x="-60833" y="304900"/>
            <a:ext cx="12308400" cy="6248200"/>
            <a:chOff x="-45625" y="228675"/>
            <a:chExt cx="9231300" cy="4686150"/>
          </a:xfrm>
        </p:grpSpPr>
        <p:cxnSp>
          <p:nvCxnSpPr>
            <p:cNvPr id="575" name="Google Shape;575;p1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6" name="Google Shape;576;p1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7" name="Google Shape;577;p1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1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9" name="Google Shape;579;p1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0" name="Google Shape;580;p1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1" name="Google Shape;581;p1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2" name="Google Shape;582;p1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590" name="Google Shape;590;p1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1" name="Google Shape;591;p1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2" name="Google Shape;592;p1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3" name="Google Shape;593;p1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4" name="Google Shape;594;p1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5" name="Google Shape;595;p1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6" name="Google Shape;596;p1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7" name="Google Shape;597;p1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8" name="Google Shape;598;p1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9" name="Google Shape;599;p1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0" name="Google Shape;600;p1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1" name="Google Shape;601;p1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2" name="Google Shape;602;p1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3" name="Google Shape;603;p1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nvGrpSpPr>
          <p:cNvPr id="604" name="Google Shape;604;p13"/>
          <p:cNvGrpSpPr/>
          <p:nvPr/>
        </p:nvGrpSpPr>
        <p:grpSpPr>
          <a:xfrm>
            <a:off x="-1177510" y="-695500"/>
            <a:ext cx="13369508" cy="8127779"/>
            <a:chOff x="-883133" y="-521625"/>
            <a:chExt cx="10027131" cy="6095834"/>
          </a:xfrm>
        </p:grpSpPr>
        <p:sp>
          <p:nvSpPr>
            <p:cNvPr id="605" name="Google Shape;605;p13"/>
            <p:cNvSpPr/>
            <p:nvPr/>
          </p:nvSpPr>
          <p:spPr>
            <a:xfrm rot="10800000">
              <a:off x="2126547" y="3977961"/>
              <a:ext cx="7017451" cy="1596247"/>
            </a:xfrm>
            <a:custGeom>
              <a:avLst/>
              <a:gdLst/>
              <a:ahLst/>
              <a:cxnLst/>
              <a:rect l="l" t="t" r="r" b="b"/>
              <a:pathLst>
                <a:path w="252699" h="57481" extrusionOk="0">
                  <a:moveTo>
                    <a:pt x="0" y="0"/>
                  </a:moveTo>
                  <a:lnTo>
                    <a:pt x="0" y="56215"/>
                  </a:lnTo>
                  <a:cubicBezTo>
                    <a:pt x="3031" y="57064"/>
                    <a:pt x="6179" y="57481"/>
                    <a:pt x="9057" y="57481"/>
                  </a:cubicBezTo>
                  <a:cubicBezTo>
                    <a:pt x="11003" y="57481"/>
                    <a:pt x="12825" y="57291"/>
                    <a:pt x="14403" y="56914"/>
                  </a:cubicBezTo>
                  <a:cubicBezTo>
                    <a:pt x="24905" y="54375"/>
                    <a:pt x="32782" y="45799"/>
                    <a:pt x="41088" y="38732"/>
                  </a:cubicBezTo>
                  <a:cubicBezTo>
                    <a:pt x="47685" y="33119"/>
                    <a:pt x="55978" y="28117"/>
                    <a:pt x="64214" y="28117"/>
                  </a:cubicBezTo>
                  <a:cubicBezTo>
                    <a:pt x="66346" y="28117"/>
                    <a:pt x="68475" y="28453"/>
                    <a:pt x="70569" y="29199"/>
                  </a:cubicBezTo>
                  <a:cubicBezTo>
                    <a:pt x="75575" y="30978"/>
                    <a:pt x="79562" y="34868"/>
                    <a:pt x="84163" y="37567"/>
                  </a:cubicBezTo>
                  <a:cubicBezTo>
                    <a:pt x="88748" y="40253"/>
                    <a:pt x="93963" y="41520"/>
                    <a:pt x="99209" y="41520"/>
                  </a:cubicBezTo>
                  <a:cubicBezTo>
                    <a:pt x="110063" y="41520"/>
                    <a:pt x="121052" y="36098"/>
                    <a:pt x="126883" y="26611"/>
                  </a:cubicBezTo>
                  <a:cubicBezTo>
                    <a:pt x="128306" y="24304"/>
                    <a:pt x="129717" y="21581"/>
                    <a:pt x="132281" y="20869"/>
                  </a:cubicBezTo>
                  <a:cubicBezTo>
                    <a:pt x="132714" y="20749"/>
                    <a:pt x="133149" y="20695"/>
                    <a:pt x="133583" y="20695"/>
                  </a:cubicBezTo>
                  <a:cubicBezTo>
                    <a:pt x="135500" y="20695"/>
                    <a:pt x="137411" y="21737"/>
                    <a:pt x="139151" y="22697"/>
                  </a:cubicBezTo>
                  <a:cubicBezTo>
                    <a:pt x="153080" y="30353"/>
                    <a:pt x="168868" y="34181"/>
                    <a:pt x="184654" y="34181"/>
                  </a:cubicBezTo>
                  <a:cubicBezTo>
                    <a:pt x="200389" y="34181"/>
                    <a:pt x="216123" y="30377"/>
                    <a:pt x="230013" y="22771"/>
                  </a:cubicBezTo>
                  <a:cubicBezTo>
                    <a:pt x="237755" y="18538"/>
                    <a:pt x="245104" y="13029"/>
                    <a:pt x="249864" y="5460"/>
                  </a:cubicBezTo>
                  <a:cubicBezTo>
                    <a:pt x="250956" y="3717"/>
                    <a:pt x="251901" y="1889"/>
                    <a:pt x="252698" y="0"/>
                  </a:cubicBezTo>
                  <a:close/>
                </a:path>
              </a:pathLst>
            </a:custGeom>
            <a:solidFill>
              <a:schemeClr val="accent4"/>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6" name="Google Shape;606;p13"/>
            <p:cNvSpPr/>
            <p:nvPr/>
          </p:nvSpPr>
          <p:spPr>
            <a:xfrm rot="10800000">
              <a:off x="-883133" y="3810509"/>
              <a:ext cx="7057983" cy="1763691"/>
            </a:xfrm>
            <a:custGeom>
              <a:avLst/>
              <a:gdLst/>
              <a:ahLst/>
              <a:cxnLst/>
              <a:rect l="l" t="t" r="r" b="b"/>
              <a:pathLst>
                <a:path w="208323" h="52057" extrusionOk="0">
                  <a:moveTo>
                    <a:pt x="1" y="0"/>
                  </a:moveTo>
                  <a:cubicBezTo>
                    <a:pt x="13709" y="7137"/>
                    <a:pt x="29108" y="10795"/>
                    <a:pt x="44488" y="10795"/>
                  </a:cubicBezTo>
                  <a:cubicBezTo>
                    <a:pt x="56843" y="10795"/>
                    <a:pt x="69186" y="8434"/>
                    <a:pt x="80630" y="3619"/>
                  </a:cubicBezTo>
                  <a:cubicBezTo>
                    <a:pt x="82272" y="2929"/>
                    <a:pt x="84057" y="2186"/>
                    <a:pt x="85785" y="2186"/>
                  </a:cubicBezTo>
                  <a:cubicBezTo>
                    <a:pt x="86421" y="2186"/>
                    <a:pt x="87050" y="2286"/>
                    <a:pt x="87660" y="2527"/>
                  </a:cubicBezTo>
                  <a:cubicBezTo>
                    <a:pt x="90139" y="3509"/>
                    <a:pt x="91267" y="6355"/>
                    <a:pt x="92445" y="8797"/>
                  </a:cubicBezTo>
                  <a:cubicBezTo>
                    <a:pt x="97812" y="19896"/>
                    <a:pt x="109909" y="26724"/>
                    <a:pt x="121854" y="26724"/>
                  </a:cubicBezTo>
                  <a:cubicBezTo>
                    <a:pt x="125965" y="26724"/>
                    <a:pt x="130058" y="25915"/>
                    <a:pt x="133852" y="24194"/>
                  </a:cubicBezTo>
                  <a:cubicBezTo>
                    <a:pt x="138698" y="21998"/>
                    <a:pt x="143054" y="18550"/>
                    <a:pt x="148206" y="17299"/>
                  </a:cubicBezTo>
                  <a:cubicBezTo>
                    <a:pt x="149661" y="16949"/>
                    <a:pt x="151112" y="16786"/>
                    <a:pt x="152552" y="16786"/>
                  </a:cubicBezTo>
                  <a:cubicBezTo>
                    <a:pt x="161513" y="16786"/>
                    <a:pt x="170071" y="23092"/>
                    <a:pt x="176572" y="29899"/>
                  </a:cubicBezTo>
                  <a:cubicBezTo>
                    <a:pt x="184129" y="37800"/>
                    <a:pt x="191122" y="47173"/>
                    <a:pt x="201305" y="50792"/>
                  </a:cubicBezTo>
                  <a:cubicBezTo>
                    <a:pt x="203293" y="51504"/>
                    <a:pt x="205722" y="51933"/>
                    <a:pt x="208323" y="52056"/>
                  </a:cubicBezTo>
                  <a:lnTo>
                    <a:pt x="208323" y="0"/>
                  </a:lnTo>
                  <a:close/>
                </a:path>
              </a:pathLst>
            </a:custGeom>
            <a:solidFill>
              <a:schemeClr val="accent3"/>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7" name="Google Shape;607;p13"/>
            <p:cNvSpPr/>
            <p:nvPr/>
          </p:nvSpPr>
          <p:spPr>
            <a:xfrm>
              <a:off x="-320625" y="-521625"/>
              <a:ext cx="1731900" cy="1731900"/>
            </a:xfrm>
            <a:prstGeom prst="ellipse">
              <a:avLst/>
            </a:prstGeom>
            <a:solidFill>
              <a:schemeClr val="lt2"/>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8" name="Google Shape;608;p13"/>
            <p:cNvSpPr/>
            <p:nvPr/>
          </p:nvSpPr>
          <p:spPr>
            <a:xfrm>
              <a:off x="7931925" y="88450"/>
              <a:ext cx="893100" cy="893100"/>
            </a:xfrm>
            <a:prstGeom prst="ellipse">
              <a:avLst/>
            </a:prstGeom>
            <a:solidFill>
              <a:schemeClr val="accent2"/>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sp>
        <p:nvSpPr>
          <p:cNvPr id="609" name="Google Shape;609;p13"/>
          <p:cNvSpPr txBox="1">
            <a:spLocks noGrp="1"/>
          </p:cNvSpPr>
          <p:nvPr>
            <p:ph type="title"/>
          </p:nvPr>
        </p:nvSpPr>
        <p:spPr>
          <a:xfrm>
            <a:off x="2156620" y="1771733"/>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0" name="Google Shape;610;p13"/>
          <p:cNvSpPr txBox="1">
            <a:spLocks noGrp="1"/>
          </p:cNvSpPr>
          <p:nvPr>
            <p:ph type="subTitle" idx="1"/>
          </p:nvPr>
        </p:nvSpPr>
        <p:spPr>
          <a:xfrm>
            <a:off x="2156604" y="2475333"/>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1" name="Google Shape;611;p13"/>
          <p:cNvSpPr txBox="1">
            <a:spLocks noGrp="1"/>
          </p:cNvSpPr>
          <p:nvPr>
            <p:ph type="title" idx="2"/>
          </p:nvPr>
        </p:nvSpPr>
        <p:spPr>
          <a:xfrm>
            <a:off x="2156620" y="4115900"/>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2" name="Google Shape;612;p13"/>
          <p:cNvSpPr txBox="1">
            <a:spLocks noGrp="1"/>
          </p:cNvSpPr>
          <p:nvPr>
            <p:ph type="subTitle" idx="3"/>
          </p:nvPr>
        </p:nvSpPr>
        <p:spPr>
          <a:xfrm>
            <a:off x="2156804" y="4819500"/>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3"/>
          <p:cNvSpPr txBox="1">
            <a:spLocks noGrp="1"/>
          </p:cNvSpPr>
          <p:nvPr>
            <p:ph type="title" idx="4"/>
          </p:nvPr>
        </p:nvSpPr>
        <p:spPr>
          <a:xfrm>
            <a:off x="7227451" y="1771733"/>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4" name="Google Shape;614;p13"/>
          <p:cNvSpPr txBox="1">
            <a:spLocks noGrp="1"/>
          </p:cNvSpPr>
          <p:nvPr>
            <p:ph type="subTitle" idx="5"/>
          </p:nvPr>
        </p:nvSpPr>
        <p:spPr>
          <a:xfrm>
            <a:off x="7227451" y="2475333"/>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5" name="Google Shape;615;p13"/>
          <p:cNvSpPr txBox="1">
            <a:spLocks noGrp="1"/>
          </p:cNvSpPr>
          <p:nvPr>
            <p:ph type="title" idx="6"/>
          </p:nvPr>
        </p:nvSpPr>
        <p:spPr>
          <a:xfrm>
            <a:off x="7227451" y="4115900"/>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6" name="Google Shape;616;p13"/>
          <p:cNvSpPr txBox="1">
            <a:spLocks noGrp="1"/>
          </p:cNvSpPr>
          <p:nvPr>
            <p:ph type="subTitle" idx="7"/>
          </p:nvPr>
        </p:nvSpPr>
        <p:spPr>
          <a:xfrm>
            <a:off x="7227451" y="4819500"/>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7" name="Google Shape;617;p13"/>
          <p:cNvSpPr txBox="1">
            <a:spLocks noGrp="1"/>
          </p:cNvSpPr>
          <p:nvPr>
            <p:ph type="title" idx="8"/>
          </p:nvPr>
        </p:nvSpPr>
        <p:spPr>
          <a:xfrm>
            <a:off x="953467" y="713333"/>
            <a:ext cx="10284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4667">
                <a:solidFill>
                  <a:schemeClr val="dk1"/>
                </a:solidFill>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grpSp>
        <p:nvGrpSpPr>
          <p:cNvPr id="618" name="Google Shape;618;p13"/>
          <p:cNvGrpSpPr/>
          <p:nvPr/>
        </p:nvGrpSpPr>
        <p:grpSpPr>
          <a:xfrm>
            <a:off x="307946" y="5813663"/>
            <a:ext cx="11653737" cy="1402071"/>
            <a:chOff x="230958" y="4360246"/>
            <a:chExt cx="8740303" cy="1051553"/>
          </a:xfrm>
        </p:grpSpPr>
        <p:grpSp>
          <p:nvGrpSpPr>
            <p:cNvPr id="619" name="Google Shape;619;p13"/>
            <p:cNvGrpSpPr/>
            <p:nvPr/>
          </p:nvGrpSpPr>
          <p:grpSpPr>
            <a:xfrm flipH="1">
              <a:off x="3404038" y="4360246"/>
              <a:ext cx="5567223" cy="1051553"/>
              <a:chOff x="160188" y="206146"/>
              <a:chExt cx="5567223" cy="1051553"/>
            </a:xfrm>
          </p:grpSpPr>
          <p:sp>
            <p:nvSpPr>
              <p:cNvPr id="620" name="Google Shape;620;p13"/>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1" name="Google Shape;621;p13"/>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2" name="Google Shape;622;p13"/>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3" name="Google Shape;623;p13"/>
              <p:cNvSpPr/>
              <p:nvPr/>
            </p:nvSpPr>
            <p:spPr>
              <a:xfrm rot="1151394">
                <a:off x="636407" y="3901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4" name="Google Shape;624;p13"/>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5" name="Google Shape;625;p13"/>
              <p:cNvSpPr/>
              <p:nvPr/>
            </p:nvSpPr>
            <p:spPr>
              <a:xfrm rot="-2700000">
                <a:off x="1917477" y="10219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6" name="Google Shape;626;p13"/>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7" name="Google Shape;627;p13"/>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8" name="Google Shape;628;p13"/>
              <p:cNvSpPr/>
              <p:nvPr/>
            </p:nvSpPr>
            <p:spPr>
              <a:xfrm rot="9216718">
                <a:off x="50937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9" name="Google Shape;629;p13"/>
              <p:cNvSpPr/>
              <p:nvPr/>
            </p:nvSpPr>
            <p:spPr>
              <a:xfrm rot="8100000">
                <a:off x="5652205" y="10201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0" name="Google Shape;630;p13"/>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nvGrpSpPr>
            <p:cNvPr id="631" name="Google Shape;631;p13"/>
            <p:cNvGrpSpPr/>
            <p:nvPr/>
          </p:nvGrpSpPr>
          <p:grpSpPr>
            <a:xfrm flipH="1">
              <a:off x="230958" y="4845052"/>
              <a:ext cx="2456042" cy="536605"/>
              <a:chOff x="-381539" y="4542927"/>
              <a:chExt cx="2456042" cy="536605"/>
            </a:xfrm>
          </p:grpSpPr>
          <p:sp>
            <p:nvSpPr>
              <p:cNvPr id="632" name="Google Shape;632;p13"/>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3" name="Google Shape;633;p13"/>
              <p:cNvSpPr/>
              <p:nvPr/>
            </p:nvSpPr>
            <p:spPr>
              <a:xfrm rot="-2700000">
                <a:off x="1908302" y="46600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4" name="Google Shape;634;p13"/>
              <p:cNvSpPr/>
              <p:nvPr/>
            </p:nvSpPr>
            <p:spPr>
              <a:xfrm rot="1151728">
                <a:off x="174874" y="4554975"/>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5" name="Google Shape;635;p13"/>
              <p:cNvSpPr/>
              <p:nvPr/>
            </p:nvSpPr>
            <p:spPr>
              <a:xfrm rot="1937948">
                <a:off x="4215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6" name="Google Shape;636;p13"/>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7" name="Google Shape;637;p13"/>
              <p:cNvSpPr/>
              <p:nvPr/>
            </p:nvSpPr>
            <p:spPr>
              <a:xfrm rot="-2700000">
                <a:off x="-371246" y="47933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19819422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4"/>
            </a:lvl1pPr>
          </a:lstStyle>
          <a:p>
            <a:r>
              <a:rPr lang="zh-CN" altLang="en-US"/>
              <a:t>单击此处编辑母版标题样式</a:t>
            </a:r>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2"/>
            </a:lvl1pPr>
            <a:lvl2pPr marL="455414" indent="0" algn="ctr">
              <a:buNone/>
              <a:defRPr sz="1990"/>
            </a:lvl2pPr>
            <a:lvl3pPr marL="910827" indent="0" algn="ctr">
              <a:buNone/>
              <a:defRPr sz="1791"/>
            </a:lvl3pPr>
            <a:lvl4pPr marL="1366241" indent="0" algn="ctr">
              <a:buNone/>
              <a:defRPr sz="1592"/>
            </a:lvl4pPr>
            <a:lvl5pPr marL="1821195" indent="0" algn="ctr">
              <a:buNone/>
              <a:defRPr sz="1592"/>
            </a:lvl5pPr>
            <a:lvl6pPr marL="2276608" indent="0" algn="ctr">
              <a:buNone/>
              <a:defRPr sz="1592"/>
            </a:lvl6pPr>
            <a:lvl7pPr marL="2732022" indent="0" algn="ctr">
              <a:buNone/>
              <a:defRPr sz="1592"/>
            </a:lvl7pPr>
            <a:lvl8pPr marL="3187435" indent="0" algn="ctr">
              <a:buNone/>
              <a:defRPr sz="1592"/>
            </a:lvl8pPr>
            <a:lvl9pPr marL="3642849" indent="0" algn="ctr">
              <a:buNone/>
              <a:defRPr sz="1592"/>
            </a:lvl9pPr>
          </a:lstStyle>
          <a:p>
            <a:r>
              <a:rPr lang="zh-CN" altLang="en-US"/>
              <a:t>单击此处编辑母版副标题样式</a:t>
            </a:r>
          </a:p>
        </p:txBody>
      </p:sp>
    </p:spTree>
    <p:extLst>
      <p:ext uri="{BB962C8B-B14F-4D97-AF65-F5344CB8AC3E}">
        <p14:creationId xmlns:p14="http://schemas.microsoft.com/office/powerpoint/2010/main" val="3121580632"/>
      </p:ext>
    </p:extLst>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00287619"/>
      </p:ext>
    </p:extLst>
  </p:cSld>
  <p:clrMapOvr>
    <a:masterClrMapping/>
  </p:clrMapOvr>
  <p:transitio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3"/>
          </a:xfrm>
          <a:prstGeom prst="rect">
            <a:avLst/>
          </a:prstGeom>
        </p:spPr>
        <p:txBody>
          <a:bodyPr anchor="b"/>
          <a:lstStyle>
            <a:lvl1pPr>
              <a:defRPr sz="5974"/>
            </a:lvl1pPr>
          </a:lstStyle>
          <a:p>
            <a:r>
              <a:rPr lang="zh-CN" altLang="en-US"/>
              <a:t>单击此处编辑母版标题样式</a:t>
            </a:r>
          </a:p>
        </p:txBody>
      </p:sp>
      <p:sp>
        <p:nvSpPr>
          <p:cNvPr id="3" name="文本占位符 2"/>
          <p:cNvSpPr>
            <a:spLocks noGrp="1"/>
          </p:cNvSpPr>
          <p:nvPr>
            <p:ph type="body" idx="1"/>
          </p:nvPr>
        </p:nvSpPr>
        <p:spPr>
          <a:xfrm>
            <a:off x="831866" y="4589617"/>
            <a:ext cx="10515799" cy="1500237"/>
          </a:xfrm>
          <a:prstGeom prst="rect">
            <a:avLst/>
          </a:prstGeom>
        </p:spPr>
        <p:txBody>
          <a:bodyPr/>
          <a:lstStyle>
            <a:lvl1pPr marL="0" indent="0">
              <a:buNone/>
              <a:defRPr sz="2392">
                <a:solidFill>
                  <a:schemeClr val="tx1">
                    <a:tint val="75000"/>
                  </a:schemeClr>
                </a:solidFill>
              </a:defRPr>
            </a:lvl1pPr>
            <a:lvl2pPr marL="455414" indent="0">
              <a:buNone/>
              <a:defRPr sz="1990">
                <a:solidFill>
                  <a:schemeClr val="tx1">
                    <a:tint val="75000"/>
                  </a:schemeClr>
                </a:solidFill>
              </a:defRPr>
            </a:lvl2pPr>
            <a:lvl3pPr marL="910827" indent="0">
              <a:buNone/>
              <a:defRPr sz="1791">
                <a:solidFill>
                  <a:schemeClr val="tx1">
                    <a:tint val="75000"/>
                  </a:schemeClr>
                </a:solidFill>
              </a:defRPr>
            </a:lvl3pPr>
            <a:lvl4pPr marL="1366241" indent="0">
              <a:buNone/>
              <a:defRPr sz="1592">
                <a:solidFill>
                  <a:schemeClr val="tx1">
                    <a:tint val="75000"/>
                  </a:schemeClr>
                </a:solidFill>
              </a:defRPr>
            </a:lvl4pPr>
            <a:lvl5pPr marL="1821195" indent="0">
              <a:buNone/>
              <a:defRPr sz="1592">
                <a:solidFill>
                  <a:schemeClr val="tx1">
                    <a:tint val="75000"/>
                  </a:schemeClr>
                </a:solidFill>
              </a:defRPr>
            </a:lvl5pPr>
            <a:lvl6pPr marL="2276608" indent="0">
              <a:buNone/>
              <a:defRPr sz="1592">
                <a:solidFill>
                  <a:schemeClr val="tx1">
                    <a:tint val="75000"/>
                  </a:schemeClr>
                </a:solidFill>
              </a:defRPr>
            </a:lvl6pPr>
            <a:lvl7pPr marL="2732022" indent="0">
              <a:buNone/>
              <a:defRPr sz="1592">
                <a:solidFill>
                  <a:schemeClr val="tx1">
                    <a:tint val="75000"/>
                  </a:schemeClr>
                </a:solidFill>
              </a:defRPr>
            </a:lvl7pPr>
            <a:lvl8pPr marL="3187435" indent="0">
              <a:buNone/>
              <a:defRPr sz="1592">
                <a:solidFill>
                  <a:schemeClr val="tx1">
                    <a:tint val="75000"/>
                  </a:schemeClr>
                </a:solidFill>
              </a:defRPr>
            </a:lvl8pPr>
            <a:lvl9pPr marL="3642849" indent="0">
              <a:buNone/>
              <a:defRPr sz="1592">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210681669"/>
      </p:ext>
    </p:extLst>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7"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80902063"/>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EA73C3-9A64-4C14-9DA9-DFCF0E8A170C}"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329261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8"/>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6" y="1778497"/>
            <a:ext cx="4873666"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4" name="内容占位符 3"/>
          <p:cNvSpPr>
            <a:spLocks noGrp="1"/>
          </p:cNvSpPr>
          <p:nvPr>
            <p:ph sz="half" idx="2"/>
          </p:nvPr>
        </p:nvSpPr>
        <p:spPr>
          <a:xfrm>
            <a:off x="1186796" y="2665468"/>
            <a:ext cx="4873666"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6" y="1778497"/>
            <a:ext cx="4897669"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6" name="内容占位符 5"/>
          <p:cNvSpPr>
            <a:spLocks noGrp="1"/>
          </p:cNvSpPr>
          <p:nvPr>
            <p:ph sz="quarter" idx="4"/>
          </p:nvPr>
        </p:nvSpPr>
        <p:spPr>
          <a:xfrm>
            <a:off x="6257056" y="2665468"/>
            <a:ext cx="489766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58774429"/>
      </p:ext>
    </p:extLst>
  </p:cSld>
  <p:clrMapOvr>
    <a:masterClrMapping/>
  </p:clrMapOvr>
  <p:transition spd="slow">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78049849"/>
      </p:ext>
    </p:extLst>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777940"/>
      </p:ext>
    </p:extLst>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3932311" cy="1600253"/>
          </a:xfrm>
          <a:prstGeom prst="rect">
            <a:avLst/>
          </a:prstGeom>
        </p:spPr>
        <p:txBody>
          <a:bodyPr anchor="b"/>
          <a:lstStyle>
            <a:lvl1pPr>
              <a:defRPr sz="3188"/>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3188"/>
            </a:lvl1pPr>
            <a:lvl2pPr>
              <a:defRPr sz="2790"/>
            </a:lvl2pPr>
            <a:lvl3pPr>
              <a:defRPr sz="2392"/>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4" y="2057469"/>
            <a:ext cx="3932311" cy="3811716"/>
          </a:xfrm>
          <a:prstGeom prst="rect">
            <a:avLst/>
          </a:prstGeom>
        </p:spPr>
        <p:txBody>
          <a:bodyPr/>
          <a:lstStyle>
            <a:lvl1pPr marL="0" indent="0">
              <a:buNone/>
              <a:defRPr sz="1592"/>
            </a:lvl1pPr>
            <a:lvl2pPr marL="455414" indent="0">
              <a:buNone/>
              <a:defRPr sz="1393"/>
            </a:lvl2pPr>
            <a:lvl3pPr marL="910827" indent="0">
              <a:buNone/>
              <a:defRPr sz="1194"/>
            </a:lvl3pPr>
            <a:lvl4pPr marL="1366241" indent="0">
              <a:buNone/>
              <a:defRPr sz="995"/>
            </a:lvl4pPr>
            <a:lvl5pPr marL="1821195" indent="0">
              <a:buNone/>
              <a:defRPr sz="995"/>
            </a:lvl5pPr>
            <a:lvl6pPr marL="2276608" indent="0">
              <a:buNone/>
              <a:defRPr sz="995"/>
            </a:lvl6pPr>
            <a:lvl7pPr marL="2732022" indent="0">
              <a:buNone/>
              <a:defRPr sz="995"/>
            </a:lvl7pPr>
            <a:lvl8pPr marL="3187435" indent="0">
              <a:buNone/>
              <a:defRPr sz="995"/>
            </a:lvl8pPr>
            <a:lvl9pPr marL="3642849" indent="0">
              <a:buNone/>
              <a:defRPr sz="995"/>
            </a:lvl9pPr>
          </a:lstStyle>
          <a:p>
            <a:pPr lvl="0"/>
            <a:r>
              <a:rPr lang="zh-CN" altLang="en-US"/>
              <a:t>单击此处编辑母版文本样式</a:t>
            </a:r>
          </a:p>
        </p:txBody>
      </p:sp>
    </p:spTree>
    <p:extLst>
      <p:ext uri="{BB962C8B-B14F-4D97-AF65-F5344CB8AC3E}">
        <p14:creationId xmlns:p14="http://schemas.microsoft.com/office/powerpoint/2010/main" val="1780145587"/>
      </p:ext>
    </p:extLst>
  </p:cSld>
  <p:clrMapOvr>
    <a:masterClrMapping/>
  </p:clrMapOvr>
  <p:transition spd="slow">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4165428" cy="1600253"/>
          </a:xfrm>
          <a:prstGeom prst="rect">
            <a:avLst/>
          </a:prstGeom>
        </p:spPr>
        <p:txBody>
          <a:bodyPr anchor="b"/>
          <a:lstStyle>
            <a:lvl1pPr>
              <a:defRPr sz="3188"/>
            </a:lvl1pPr>
          </a:lstStyle>
          <a:p>
            <a:r>
              <a:rPr lang="zh-CN" altLang="en-US"/>
              <a:t>单击此处编辑母版标题样式</a:t>
            </a:r>
          </a:p>
        </p:txBody>
      </p:sp>
      <p:sp>
        <p:nvSpPr>
          <p:cNvPr id="3" name="图片占位符 2"/>
          <p:cNvSpPr>
            <a:spLocks noGrp="1"/>
          </p:cNvSpPr>
          <p:nvPr>
            <p:ph type="pic" idx="1"/>
          </p:nvPr>
        </p:nvSpPr>
        <p:spPr>
          <a:xfrm>
            <a:off x="5183287" y="457216"/>
            <a:ext cx="6172317" cy="5404031"/>
          </a:xfrm>
          <a:prstGeom prst="rect">
            <a:avLst/>
          </a:prstGeom>
        </p:spPr>
        <p:txBody>
          <a:bodyPr/>
          <a:lstStyle>
            <a:lvl1pPr marL="0" indent="0">
              <a:buNone/>
              <a:defRPr sz="3188"/>
            </a:lvl1pPr>
            <a:lvl2pPr marL="455414" indent="0">
              <a:buNone/>
              <a:defRPr sz="2790"/>
            </a:lvl2pPr>
            <a:lvl3pPr marL="910827" indent="0">
              <a:buNone/>
              <a:defRPr sz="2392"/>
            </a:lvl3pPr>
            <a:lvl4pPr marL="1366241" indent="0">
              <a:buNone/>
              <a:defRPr sz="1990"/>
            </a:lvl4pPr>
            <a:lvl5pPr marL="1821195" indent="0">
              <a:buNone/>
              <a:defRPr sz="1990"/>
            </a:lvl5pPr>
            <a:lvl6pPr marL="2276608" indent="0">
              <a:buNone/>
              <a:defRPr sz="1990"/>
            </a:lvl6pPr>
            <a:lvl7pPr marL="2732022" indent="0">
              <a:buNone/>
              <a:defRPr sz="1990"/>
            </a:lvl7pPr>
            <a:lvl8pPr marL="3187435" indent="0">
              <a:buNone/>
              <a:defRPr sz="1990"/>
            </a:lvl8pPr>
            <a:lvl9pPr marL="3642849" indent="0">
              <a:buNone/>
              <a:defRPr sz="1990"/>
            </a:lvl9pPr>
          </a:lstStyle>
          <a:p>
            <a:endParaRPr lang="zh-CN" altLang="en-US"/>
          </a:p>
        </p:txBody>
      </p:sp>
      <p:sp>
        <p:nvSpPr>
          <p:cNvPr id="4" name="文本占位符 3"/>
          <p:cNvSpPr>
            <a:spLocks noGrp="1"/>
          </p:cNvSpPr>
          <p:nvPr>
            <p:ph type="body" sz="half" idx="2"/>
          </p:nvPr>
        </p:nvSpPr>
        <p:spPr>
          <a:xfrm>
            <a:off x="839804" y="2057469"/>
            <a:ext cx="4165428" cy="3811716"/>
          </a:xfrm>
          <a:prstGeom prst="rect">
            <a:avLst/>
          </a:prstGeom>
        </p:spPr>
        <p:txBody>
          <a:bodyPr/>
          <a:lstStyle>
            <a:lvl1pPr marL="0" indent="0">
              <a:buNone/>
              <a:defRPr sz="1990"/>
            </a:lvl1pPr>
            <a:lvl2pPr marL="455414" indent="0">
              <a:buNone/>
              <a:defRPr sz="1791"/>
            </a:lvl2pPr>
            <a:lvl3pPr marL="910827" indent="0">
              <a:buNone/>
              <a:defRPr sz="1592"/>
            </a:lvl3pPr>
            <a:lvl4pPr marL="1366241" indent="0">
              <a:buNone/>
              <a:defRPr sz="1393"/>
            </a:lvl4pPr>
            <a:lvl5pPr marL="1821195" indent="0">
              <a:buNone/>
              <a:defRPr sz="1393"/>
            </a:lvl5pPr>
            <a:lvl6pPr marL="2276608" indent="0">
              <a:buNone/>
              <a:defRPr sz="1393"/>
            </a:lvl6pPr>
            <a:lvl7pPr marL="2732022" indent="0">
              <a:buNone/>
              <a:defRPr sz="1393"/>
            </a:lvl7pPr>
            <a:lvl8pPr marL="3187435" indent="0">
              <a:buNone/>
              <a:defRPr sz="1393"/>
            </a:lvl8pPr>
            <a:lvl9pPr marL="3642849" indent="0">
              <a:buNone/>
              <a:defRPr sz="1393"/>
            </a:lvl9pPr>
          </a:lstStyle>
          <a:p>
            <a:pPr lvl="0"/>
            <a:r>
              <a:rPr lang="zh-CN" altLang="en-US"/>
              <a:t>单击此处编辑母版文本样式</a:t>
            </a:r>
          </a:p>
        </p:txBody>
      </p:sp>
    </p:spTree>
    <p:extLst>
      <p:ext uri="{BB962C8B-B14F-4D97-AF65-F5344CB8AC3E}">
        <p14:creationId xmlns:p14="http://schemas.microsoft.com/office/powerpoint/2010/main" val="499288988"/>
      </p:ext>
    </p:extLst>
  </p:cSld>
  <p:clrMapOvr>
    <a:masterClrMapping/>
  </p:clrMapOvr>
  <p:transition spd="slow">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6" y="1158127"/>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0577432"/>
      </p:ext>
    </p:extLst>
  </p:cSld>
  <p:clrMapOvr>
    <a:masterClrMapping/>
  </p:clrMapOvr>
  <p:transition spd="slow">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5" y="365138"/>
            <a:ext cx="2628950"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6" y="365138"/>
            <a:ext cx="7734446"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22532695"/>
      </p:ext>
    </p:extLst>
  </p:cSld>
  <p:clrMapOvr>
    <a:masterClrMapping/>
  </p:clrMapOvr>
  <p:transition spd="slow">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76827500"/>
      </p:ext>
    </p:extLst>
  </p:cSld>
  <p:clrMapOvr>
    <a:masterClrMapping/>
  </p:clrMapOvr>
  <p:transition spd="slow">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11215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37417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A73C3-9A64-4C14-9DA9-DFCF0E8A170C}"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5844138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10199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1484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53880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462575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229826868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410617573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spTree>
    <p:extLst>
      <p:ext uri="{BB962C8B-B14F-4D97-AF65-F5344CB8AC3E}">
        <p14:creationId xmlns:p14="http://schemas.microsoft.com/office/powerpoint/2010/main" val="4487119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7379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554220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363922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7508799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2021/10/27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946349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5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321043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jp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jp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1.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jp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A73C3-9A64-4C14-9DA9-DFCF0E8A170C}" type="datetimeFigureOut">
              <a:rPr lang="en-US" smtClean="0"/>
              <a:t>10/27/2021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37E9A-EF6A-4A52-BE97-E8A3CFC6B9B0}" type="slidenum">
              <a:rPr lang="en-US" smtClean="0"/>
              <a:t>‹#›</a:t>
            </a:fld>
            <a:endParaRPr lang="en-US"/>
          </a:p>
        </p:txBody>
      </p:sp>
    </p:spTree>
    <p:extLst>
      <p:ext uri="{BB962C8B-B14F-4D97-AF65-F5344CB8AC3E}">
        <p14:creationId xmlns:p14="http://schemas.microsoft.com/office/powerpoint/2010/main" val="48511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solidFill>
                  <a:prstClr val="black">
                    <a:tint val="75000"/>
                  </a:prstClr>
                </a:solidFill>
              </a:rPr>
              <a:pPr/>
              <a:t>10/27/2021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227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62E82ED4-375F-4F08-A54B-E5C986F28C77}" type="datetimeFigureOut">
              <a:rPr lang="zh-CN" altLang="en-US" smtClean="0">
                <a:solidFill>
                  <a:prstClr val="black">
                    <a:tint val="75000"/>
                  </a:prstClr>
                </a:solidFill>
              </a:rPr>
              <a:pPr defTabSz="914377"/>
              <a:t>2021/10/27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60BA53EF-2EDB-4BAB-8ED2-F5C230947283}"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96976460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9"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3"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8373518" y="6501173"/>
            <a:ext cx="2066591" cy="256545"/>
          </a:xfrm>
          <a:prstGeom prst="rect">
            <a:avLst/>
          </a:prstGeom>
        </p:spPr>
        <p:txBody>
          <a:bodyPr wrap="none">
            <a:spAutoFit/>
          </a:bodyPr>
          <a:lstStyle/>
          <a:p>
            <a:pPr>
              <a:buClr>
                <a:srgbClr val="000000"/>
              </a:buClr>
              <a:buFont typeface="Arial"/>
              <a:buNone/>
            </a:pPr>
            <a:r>
              <a:rPr lang="vi-VN" sz="1067" kern="0" dirty="0">
                <a:solidFill>
                  <a:srgbClr val="000000"/>
                </a:solidFill>
                <a:cs typeface="Arial"/>
                <a:sym typeface="Arial"/>
              </a:rPr>
              <a:t>FeistyForwarders_0968120672</a:t>
            </a:r>
          </a:p>
        </p:txBody>
      </p:sp>
    </p:spTree>
    <p:extLst>
      <p:ext uri="{BB962C8B-B14F-4D97-AF65-F5344CB8AC3E}">
        <p14:creationId xmlns:p14="http://schemas.microsoft.com/office/powerpoint/2010/main" val="1227642533"/>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5"/>
          <a:stretch>
            <a:fillRect/>
          </a:stretch>
        </p:blipFill>
        <p:spPr>
          <a:xfrm>
            <a:off x="1154" y="1150"/>
            <a:ext cx="12189692" cy="6855701"/>
          </a:xfrm>
          <a:prstGeom prst="rect">
            <a:avLst/>
          </a:prstGeom>
          <a:noFill/>
          <a:ln w="9525">
            <a:noFill/>
          </a:ln>
        </p:spPr>
      </p:pic>
    </p:spTree>
    <p:extLst>
      <p:ext uri="{BB962C8B-B14F-4D97-AF65-F5344CB8AC3E}">
        <p14:creationId xmlns:p14="http://schemas.microsoft.com/office/powerpoint/2010/main" val="8253960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spd="slow">
    <p:split orient="vert"/>
  </p:transition>
  <p:hf sldNum="0" hdr="0"/>
  <p:txStyles>
    <p:title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p:titleStyle>
    <p:bodyStyle>
      <a:lvl1pPr marL="406701" lvl="0" indent="-406701" algn="l" defTabSz="1085915" eaLnBrk="1" fontAlgn="base" latinLnBrk="0" hangingPunct="1">
        <a:lnSpc>
          <a:spcPct val="100000"/>
        </a:lnSpc>
        <a:spcBef>
          <a:spcPct val="20000"/>
        </a:spcBef>
        <a:spcAft>
          <a:spcPct val="0"/>
        </a:spcAft>
        <a:buChar char="•"/>
        <a:defRPr sz="3763" b="0" i="0" u="none" kern="1200" baseline="0">
          <a:solidFill>
            <a:schemeClr val="tx1"/>
          </a:solidFill>
          <a:latin typeface="+mn-lt"/>
          <a:ea typeface="+mn-ea"/>
          <a:cs typeface="+mn-cs"/>
        </a:defRPr>
      </a:lvl1pPr>
      <a:lvl2pPr marL="882335" lvl="1" indent="-340067" algn="l" defTabSz="1085915" eaLnBrk="1" fontAlgn="base" latinLnBrk="0" hangingPunct="1">
        <a:lnSpc>
          <a:spcPct val="100000"/>
        </a:lnSpc>
        <a:spcBef>
          <a:spcPct val="20000"/>
        </a:spcBef>
        <a:spcAft>
          <a:spcPct val="0"/>
        </a:spcAft>
        <a:buChar char="–"/>
        <a:defRPr sz="3329" b="0" i="0" u="none" kern="1200" baseline="0">
          <a:solidFill>
            <a:schemeClr val="tx1"/>
          </a:solidFill>
          <a:latin typeface="+mn-lt"/>
          <a:ea typeface="+mn-ea"/>
          <a:cs typeface="+mn-cs"/>
        </a:defRPr>
      </a:lvl2pPr>
      <a:lvl3pPr marL="1357050" lvl="2" indent="-271134" algn="l" defTabSz="1085915"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3pPr>
      <a:lvl4pPr marL="1900237" lvl="3" indent="-272053"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4pPr>
      <a:lvl5pPr marL="2442506" lvl="4" indent="-271134"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5pPr>
      <a:lvl6pPr marL="1819816" lvl="5"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6pPr>
      <a:lvl7pPr marL="2150692" lvl="6"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7pPr>
      <a:lvl8pPr marL="2481567" lvl="7"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8pPr>
      <a:lvl9pPr marL="2812443" lvl="8"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9pPr>
    </p:bodyStyle>
    <p:otherStyle>
      <a:lvl1pPr marL="0" lvl="0" indent="0" algn="l" defTabSz="661751" eaLnBrk="1" fontAlgn="base" latinLnBrk="0" hangingPunct="1">
        <a:lnSpc>
          <a:spcPct val="100000"/>
        </a:lnSpc>
        <a:spcBef>
          <a:spcPct val="0"/>
        </a:spcBef>
        <a:spcAft>
          <a:spcPct val="0"/>
        </a:spcAft>
        <a:buNone/>
        <a:defRPr sz="1303" b="0" i="0" u="none" kern="1200" baseline="0">
          <a:solidFill>
            <a:schemeClr val="tx1"/>
          </a:solidFill>
          <a:latin typeface="+mn-lt"/>
          <a:ea typeface="+mn-ea"/>
          <a:cs typeface="+mn-cs"/>
        </a:defRPr>
      </a:lvl1pPr>
      <a:lvl2pPr marL="330876" lvl="1"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2pPr>
      <a:lvl3pPr marL="661751" lvl="2"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3pPr>
      <a:lvl4pPr marL="992627" lvl="3"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4pPr>
      <a:lvl5pPr marL="1323503" lvl="4"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5pPr>
      <a:lvl6pPr marL="1654378" lvl="5"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6pPr>
      <a:lvl7pPr marL="1985254" lvl="6"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7pPr>
      <a:lvl8pPr marL="2316129" lvl="7"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8pPr>
      <a:lvl9pPr marL="2647005" lvl="8"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62E82ED4-375F-4F08-A54B-E5C986F28C77}" type="datetimeFigureOut">
              <a:rPr lang="zh-CN" altLang="en-US" smtClean="0">
                <a:solidFill>
                  <a:prstClr val="black">
                    <a:tint val="75000"/>
                  </a:prstClr>
                </a:solidFill>
              </a:rPr>
              <a:pPr defTabSz="914377"/>
              <a:t>2021/10/27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60BA53EF-2EDB-4BAB-8ED2-F5C230947283}"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33732608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7.xml"/><Relationship Id="rId6" Type="http://schemas.openxmlformats.org/officeDocument/2006/relationships/image" Target="../media/image31.png"/><Relationship Id="rId5" Type="http://schemas.openxmlformats.org/officeDocument/2006/relationships/notesSlide" Target="../notesSlides/notesSlide10.xml"/><Relationship Id="rId4"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6.xml"/><Relationship Id="rId1" Type="http://schemas.openxmlformats.org/officeDocument/2006/relationships/tags" Target="../tags/tag8.xml"/><Relationship Id="rId5" Type="http://schemas.openxmlformats.org/officeDocument/2006/relationships/image" Target="../media/image33.pn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5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8.pn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tags" Target="../tags/tag3.xml"/><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xml"/><Relationship Id="rId1" Type="http://schemas.openxmlformats.org/officeDocument/2006/relationships/tags" Target="../tags/tag4.xml"/><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8.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8.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9" y="8524"/>
            <a:ext cx="12224741" cy="68464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77" y="-437540"/>
            <a:ext cx="12833600" cy="73846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6" y="3976510"/>
            <a:ext cx="12163951" cy="29209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24" y="4709220"/>
            <a:ext cx="6289455" cy="21882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a:extLst>
              <a:ext uri="{28A0092B-C50C-407E-A947-70E740481C1C}">
                <a14:useLocalDpi xmlns:a14="http://schemas.microsoft.com/office/drawing/2010/main" val="0"/>
              </a:ext>
            </a:extLst>
          </a:blip>
          <a:srcRect b="64351"/>
          <a:stretch>
            <a:fillRect/>
          </a:stretch>
        </p:blipFill>
        <p:spPr bwMode="auto">
          <a:xfrm>
            <a:off x="2795604" y="2305509"/>
            <a:ext cx="6484297" cy="16362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9776" y="2900933"/>
            <a:ext cx="3595323" cy="48200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10404535" y="137163"/>
            <a:ext cx="2134492" cy="21791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491662" y="-406259"/>
            <a:ext cx="2533716" cy="2805331"/>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117084" y="2314453"/>
            <a:ext cx="9959123" cy="4315001"/>
          </a:xfrm>
          <a:prstGeom prst="rect">
            <a:avLst/>
          </a:prstGeom>
        </p:spPr>
        <p:txBody>
          <a:bodyPr spcFirstLastPara="1" wrap="none" lIns="121475" tIns="60816" rIns="121475" bIns="60816" numCol="1" fromWordArt="1">
            <a:prstTxWarp prst="textArchUp">
              <a:avLst>
                <a:gd name="adj" fmla="val 11020719"/>
              </a:avLst>
            </a:prstTxWarp>
          </a:bodyPr>
          <a:lstStyle/>
          <a:p>
            <a:pPr algn="ctr" defTabSz="1618445">
              <a:lnSpc>
                <a:spcPct val="150000"/>
              </a:lnSpc>
            </a:pPr>
            <a:r>
              <a:rPr lang="en-US" sz="236394"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618445">
              <a:lnSpc>
                <a:spcPct val="150000"/>
              </a:lnSpc>
            </a:pPr>
            <a:r>
              <a:rPr lang="en-US" sz="236394"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3" name="圆角矩形 1"/>
          <p:cNvSpPr/>
          <p:nvPr/>
        </p:nvSpPr>
        <p:spPr>
          <a:xfrm>
            <a:off x="2432241" y="3714033"/>
            <a:ext cx="7211071" cy="145233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1897" tIns="80949" rIns="161897" bIns="80949" anchor="ctr"/>
          <a:lstStyle/>
          <a:p>
            <a:pPr algn="ctr" defTabSz="2158203">
              <a:defRPr/>
            </a:pPr>
            <a:r>
              <a:rPr lang="en-US" altLang="zh-CN" sz="5300" b="1" dirty="0">
                <a:solidFill>
                  <a:srgbClr val="FF0000"/>
                </a:solidFill>
                <a:latin typeface="Times New Roman" panose="02020603050405020304" pitchFamily="18" charset="0"/>
                <a:cs typeface="Times New Roman" panose="02020603050405020304" pitchFamily="18" charset="0"/>
              </a:rPr>
              <a:t>TIẾNG VIỆT</a:t>
            </a:r>
            <a:endParaRPr lang="zh-CN" altLang="en-US" sz="5300" b="1" dirty="0">
              <a:solidFill>
                <a:srgbClr val="FF0000"/>
              </a:solidFill>
              <a:latin typeface="Times New Roman" panose="02020603050405020304" pitchFamily="18" charset="0"/>
              <a:cs typeface="Times New Roman" panose="02020603050405020304" pitchFamily="18" charset="0"/>
            </a:endParaRPr>
          </a:p>
        </p:txBody>
      </p:sp>
      <p:sp>
        <p:nvSpPr>
          <p:cNvPr id="14" name="圆角矩形 1">
            <a:extLst>
              <a:ext uri="{FF2B5EF4-FFF2-40B4-BE49-F238E27FC236}">
                <a16:creationId xmlns:a16="http://schemas.microsoft.com/office/drawing/2014/main" id="{6F268F5B-635F-4391-889A-867CDB870E6C}"/>
              </a:ext>
            </a:extLst>
          </p:cNvPr>
          <p:cNvSpPr/>
          <p:nvPr/>
        </p:nvSpPr>
        <p:spPr>
          <a:xfrm>
            <a:off x="3098916" y="-316078"/>
            <a:ext cx="5408303"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423" tIns="60712" rIns="121423" bIns="60712" anchor="ctr"/>
          <a:lstStyle>
            <a:defPPr>
              <a:defRPr lang="vi-V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618652">
              <a:defRPr/>
            </a:pPr>
            <a:r>
              <a:rPr lang="en-US" altLang="zh-CN" sz="2400" b="1" dirty="0">
                <a:solidFill>
                  <a:schemeClr val="tx1">
                    <a:lumMod val="85000"/>
                    <a:lumOff val="15000"/>
                  </a:schemeClr>
                </a:solidFill>
                <a:latin typeface="Times New Roman" panose="02020603050405020304" pitchFamily="18" charset="0"/>
                <a:cs typeface="Times New Roman" panose="02020603050405020304" pitchFamily="18" charset="0"/>
              </a:rPr>
              <a:t>TRƯỜNG TIỂU HỌC PHÚC LỢI</a:t>
            </a:r>
            <a:endParaRPr lang="zh-CN" altLang="en-US" sz="24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10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10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11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2100"/>
                            </p:stCondLst>
                            <p:childTnLst>
                              <p:par>
                                <p:cTn id="18" presetID="2" presetClass="entr" presetSubtype="2"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1+#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0-#ppt_w/2"/>
                                          </p:val>
                                        </p:tav>
                                        <p:tav tm="100000">
                                          <p:val>
                                            <p:strVal val="#ppt_x"/>
                                          </p:val>
                                        </p:tav>
                                      </p:tavLst>
                                    </p:anim>
                                    <p:anim calcmode="lin" valueType="num">
                                      <p:cBhvr additive="base">
                                        <p:cTn id="25" dur="1000" fill="hold"/>
                                        <p:tgtEl>
                                          <p:spTgt spid="27"/>
                                        </p:tgtEl>
                                        <p:attrNameLst>
                                          <p:attrName>ppt_y</p:attrName>
                                        </p:attrNameLst>
                                      </p:cBhvr>
                                      <p:tavLst>
                                        <p:tav tm="0">
                                          <p:val>
                                            <p:strVal val="#ppt_y"/>
                                          </p:val>
                                        </p:tav>
                                        <p:tav tm="100000">
                                          <p:val>
                                            <p:strVal val="#ppt_y"/>
                                          </p:val>
                                        </p:tav>
                                      </p:tavLst>
                                    </p:anim>
                                  </p:childTnLst>
                                </p:cTn>
                              </p:par>
                            </p:childTnLst>
                          </p:cTn>
                        </p:par>
                        <p:par>
                          <p:cTn id="26" fill="hold">
                            <p:stCondLst>
                              <p:cond delay="3100"/>
                            </p:stCondLst>
                            <p:childTnLst>
                              <p:par>
                                <p:cTn id="27" presetID="53" presetClass="entr" presetSubtype="16"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36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Chữ y">
            <a:hlinkClick r:id="" action="ppaction://media"/>
            <a:extLst>
              <a:ext uri="{FF2B5EF4-FFF2-40B4-BE49-F238E27FC236}">
                <a16:creationId xmlns:a16="http://schemas.microsoft.com/office/drawing/2014/main" id="{C079EA45-581A-4D8B-BE98-878A26A9C278}"/>
              </a:ext>
            </a:extLst>
          </p:cNvPr>
          <p:cNvPicPr>
            <a:picLocks noChangeAspect="1"/>
          </p:cNvPicPr>
          <p:nvPr>
            <a:videoFile r:link="rId3"/>
            <p:extLst>
              <p:ext uri="{DAA4B4D4-6D71-4841-9C94-3DE7FCFB9230}">
                <p14:media xmlns:p14="http://schemas.microsoft.com/office/powerpoint/2010/main" r:embed="rId2"/>
              </p:ext>
            </p:extLst>
          </p:nvPr>
        </p:nvPicPr>
        <p:blipFill rotWithShape="1">
          <a:blip r:embed="rId6"/>
          <a:srcRect r="61980"/>
          <a:stretch/>
        </p:blipFill>
        <p:spPr>
          <a:xfrm>
            <a:off x="4529470" y="359228"/>
            <a:ext cx="3298826" cy="6139543"/>
          </a:xfrm>
          <a:prstGeom prst="rect">
            <a:avLst/>
          </a:prstGeom>
        </p:spPr>
      </p:pic>
    </p:spTree>
    <p:custDataLst>
      <p:tags r:id="rId1"/>
    </p:custDataLst>
    <p:extLst>
      <p:ext uri="{BB962C8B-B14F-4D97-AF65-F5344CB8AC3E}">
        <p14:creationId xmlns:p14="http://schemas.microsoft.com/office/powerpoint/2010/main" val="2215023427"/>
      </p:ext>
    </p:extLst>
  </p:cSld>
  <p:clrMapOvr>
    <a:masterClrMapping/>
  </p:clrMapOvr>
  <mc:AlternateContent xmlns:mc="http://schemas.openxmlformats.org/markup-compatibility/2006" xmlns:p14="http://schemas.microsoft.com/office/powerpoint/2010/main">
    <mc:Choice Requires="p14">
      <p:transition p14:dur="10" advTm="36322"/>
    </mc:Choice>
    <mc:Fallback xmlns="">
      <p:transition advTm="363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extLst>
    <p:ext uri="{E180D4A7-C9FB-4DFB-919C-405C955672EB}">
      <p14:showEvtLst xmlns:p14="http://schemas.microsoft.com/office/powerpoint/2010/main">
        <p14:playEvt time="15282" objId="3"/>
        <p14:stopEvt time="33282"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4">
            <a:extLst>
              <a:ext uri="{28A0092B-C50C-407E-A947-70E740481C1C}">
                <a14:useLocalDpi xmlns:a14="http://schemas.microsoft.com/office/drawing/2010/main" val="0"/>
              </a:ext>
            </a:extLst>
          </a:blip>
          <a:srcRect l="10916" t="71111" r="53217" b="8888"/>
          <a:stretch>
            <a:fillRect/>
          </a:stretch>
        </p:blipFill>
        <p:spPr bwMode="auto">
          <a:xfrm>
            <a:off x="0" y="2"/>
            <a:ext cx="5767754" cy="696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7754" y="2"/>
            <a:ext cx="6424246" cy="6857998"/>
          </a:xfrm>
          <a:prstGeom prst="rect">
            <a:avLst/>
          </a:prstGeom>
        </p:spPr>
      </p:pic>
    </p:spTree>
    <p:custDataLst>
      <p:tags r:id="rId1"/>
    </p:custDataLst>
    <p:extLst>
      <p:ext uri="{BB962C8B-B14F-4D97-AF65-F5344CB8AC3E}">
        <p14:creationId xmlns:p14="http://schemas.microsoft.com/office/powerpoint/2010/main" val="2656027483"/>
      </p:ext>
    </p:extLst>
  </p:cSld>
  <p:clrMapOvr>
    <a:masterClrMapping/>
  </p:clrMapOvr>
  <p:transition spd="slow" advTm="20277">
    <p:push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E9B8422-AA08-4DF4-9839-8F112C80F27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03351" y="5835"/>
            <a:ext cx="9617075" cy="6852165"/>
          </a:xfrm>
          <a:prstGeom prst="rect">
            <a:avLst/>
          </a:prstGeom>
        </p:spPr>
      </p:pic>
      <p:sp>
        <p:nvSpPr>
          <p:cNvPr id="15" name="TextBox 14">
            <a:extLst>
              <a:ext uri="{FF2B5EF4-FFF2-40B4-BE49-F238E27FC236}">
                <a16:creationId xmlns:a16="http://schemas.microsoft.com/office/drawing/2014/main" id="{DF6184B3-8351-432D-A764-774EFB8B4647}"/>
              </a:ext>
            </a:extLst>
          </p:cNvPr>
          <p:cNvSpPr txBox="1"/>
          <p:nvPr/>
        </p:nvSpPr>
        <p:spPr>
          <a:xfrm>
            <a:off x="1447525" y="-36830"/>
            <a:ext cx="1206495"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y</a:t>
            </a:r>
          </a:p>
        </p:txBody>
      </p:sp>
      <p:sp>
        <p:nvSpPr>
          <p:cNvPr id="16" name="TextBox 15">
            <a:extLst>
              <a:ext uri="{FF2B5EF4-FFF2-40B4-BE49-F238E27FC236}">
                <a16:creationId xmlns:a16="http://schemas.microsoft.com/office/drawing/2014/main" id="{9862F450-DBBD-4A30-9A54-A213CE5B2609}"/>
              </a:ext>
            </a:extLst>
          </p:cNvPr>
          <p:cNvSpPr txBox="1"/>
          <p:nvPr/>
        </p:nvSpPr>
        <p:spPr>
          <a:xfrm>
            <a:off x="1411107" y="1213454"/>
            <a:ext cx="618109" cy="1938992"/>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ý z</a:t>
            </a:r>
          </a:p>
        </p:txBody>
      </p:sp>
      <p:sp>
        <p:nvSpPr>
          <p:cNvPr id="2" name="TextBox 1"/>
          <p:cNvSpPr txBox="1"/>
          <p:nvPr/>
        </p:nvSpPr>
        <p:spPr>
          <a:xfrm>
            <a:off x="2663872" y="115475"/>
            <a:ext cx="368489" cy="461665"/>
          </a:xfrm>
          <a:prstGeom prst="rect">
            <a:avLst/>
          </a:prstGeom>
          <a:noFill/>
        </p:spPr>
        <p:txBody>
          <a:bodyPr wrap="square" rtlCol="0">
            <a:spAutoFit/>
          </a:bodyPr>
          <a:lstStyle/>
          <a:p>
            <a:r>
              <a:rPr lang="vi-VN" sz="2400" dirty="0"/>
              <a:t>.</a:t>
            </a:r>
            <a:endParaRPr lang="en-US" sz="2400" dirty="0"/>
          </a:p>
        </p:txBody>
      </p:sp>
      <p:sp>
        <p:nvSpPr>
          <p:cNvPr id="10" name="TextBox 9"/>
          <p:cNvSpPr txBox="1"/>
          <p:nvPr/>
        </p:nvSpPr>
        <p:spPr>
          <a:xfrm>
            <a:off x="3888770" y="115475"/>
            <a:ext cx="368489" cy="461665"/>
          </a:xfrm>
          <a:prstGeom prst="rect">
            <a:avLst/>
          </a:prstGeom>
          <a:noFill/>
        </p:spPr>
        <p:txBody>
          <a:bodyPr wrap="square" rtlCol="0">
            <a:spAutoFit/>
          </a:bodyPr>
          <a:lstStyle/>
          <a:p>
            <a:r>
              <a:rPr lang="vi-VN" sz="2400" dirty="0"/>
              <a:t>.</a:t>
            </a:r>
            <a:endParaRPr lang="en-US" sz="2400" dirty="0"/>
          </a:p>
        </p:txBody>
      </p:sp>
      <p:sp>
        <p:nvSpPr>
          <p:cNvPr id="11" name="TextBox 10"/>
          <p:cNvSpPr txBox="1"/>
          <p:nvPr/>
        </p:nvSpPr>
        <p:spPr>
          <a:xfrm>
            <a:off x="5130072" y="121675"/>
            <a:ext cx="368489" cy="461665"/>
          </a:xfrm>
          <a:prstGeom prst="rect">
            <a:avLst/>
          </a:prstGeom>
          <a:noFill/>
        </p:spPr>
        <p:txBody>
          <a:bodyPr wrap="square" rtlCol="0">
            <a:spAutoFit/>
          </a:bodyPr>
          <a:lstStyle/>
          <a:p>
            <a:r>
              <a:rPr lang="vi-VN" sz="2400" dirty="0"/>
              <a:t>.</a:t>
            </a:r>
            <a:endParaRPr lang="en-US" sz="2400" dirty="0"/>
          </a:p>
        </p:txBody>
      </p:sp>
      <p:sp>
        <p:nvSpPr>
          <p:cNvPr id="12" name="TextBox 11"/>
          <p:cNvSpPr txBox="1"/>
          <p:nvPr/>
        </p:nvSpPr>
        <p:spPr>
          <a:xfrm>
            <a:off x="6387778" y="115475"/>
            <a:ext cx="368489" cy="461665"/>
          </a:xfrm>
          <a:prstGeom prst="rect">
            <a:avLst/>
          </a:prstGeom>
          <a:noFill/>
        </p:spPr>
        <p:txBody>
          <a:bodyPr wrap="square" rtlCol="0">
            <a:spAutoFit/>
          </a:bodyPr>
          <a:lstStyle/>
          <a:p>
            <a:r>
              <a:rPr lang="vi-VN" sz="2400" dirty="0"/>
              <a:t>.</a:t>
            </a:r>
            <a:endParaRPr lang="en-US" sz="2400" dirty="0"/>
          </a:p>
        </p:txBody>
      </p:sp>
      <p:sp>
        <p:nvSpPr>
          <p:cNvPr id="13" name="TextBox 12"/>
          <p:cNvSpPr txBox="1"/>
          <p:nvPr/>
        </p:nvSpPr>
        <p:spPr>
          <a:xfrm>
            <a:off x="7629080" y="115475"/>
            <a:ext cx="368489" cy="461665"/>
          </a:xfrm>
          <a:prstGeom prst="rect">
            <a:avLst/>
          </a:prstGeom>
          <a:noFill/>
        </p:spPr>
        <p:txBody>
          <a:bodyPr wrap="square" rtlCol="0">
            <a:spAutoFit/>
          </a:bodyPr>
          <a:lstStyle/>
          <a:p>
            <a:r>
              <a:rPr lang="vi-VN" sz="2400" dirty="0"/>
              <a:t>.</a:t>
            </a:r>
            <a:endParaRPr lang="en-US" sz="2400" dirty="0"/>
          </a:p>
        </p:txBody>
      </p:sp>
      <p:sp>
        <p:nvSpPr>
          <p:cNvPr id="20" name="TextBox 19"/>
          <p:cNvSpPr txBox="1"/>
          <p:nvPr/>
        </p:nvSpPr>
        <p:spPr>
          <a:xfrm>
            <a:off x="8859490" y="115474"/>
            <a:ext cx="368489" cy="461665"/>
          </a:xfrm>
          <a:prstGeom prst="rect">
            <a:avLst/>
          </a:prstGeom>
          <a:noFill/>
        </p:spPr>
        <p:txBody>
          <a:bodyPr wrap="square" rtlCol="0">
            <a:spAutoFit/>
          </a:bodyPr>
          <a:lstStyle/>
          <a:p>
            <a:r>
              <a:rPr lang="vi-VN" sz="2400" dirty="0"/>
              <a:t>.</a:t>
            </a:r>
            <a:endParaRPr lang="en-US" sz="2400" dirty="0"/>
          </a:p>
        </p:txBody>
      </p:sp>
      <p:sp>
        <p:nvSpPr>
          <p:cNvPr id="21" name="TextBox 20"/>
          <p:cNvSpPr txBox="1"/>
          <p:nvPr/>
        </p:nvSpPr>
        <p:spPr>
          <a:xfrm>
            <a:off x="10117196" y="121674"/>
            <a:ext cx="368489" cy="461665"/>
          </a:xfrm>
          <a:prstGeom prst="rect">
            <a:avLst/>
          </a:prstGeom>
          <a:noFill/>
        </p:spPr>
        <p:txBody>
          <a:bodyPr wrap="square" rtlCol="0">
            <a:spAutoFit/>
          </a:bodyPr>
          <a:lstStyle/>
          <a:p>
            <a:r>
              <a:rPr lang="vi-VN" sz="2400" dirty="0"/>
              <a:t>.</a:t>
            </a:r>
            <a:endParaRPr lang="en-US" sz="2400" dirty="0"/>
          </a:p>
        </p:txBody>
      </p:sp>
      <p:sp>
        <p:nvSpPr>
          <p:cNvPr id="24" name="TextBox 23"/>
          <p:cNvSpPr txBox="1"/>
          <p:nvPr/>
        </p:nvSpPr>
        <p:spPr>
          <a:xfrm>
            <a:off x="4506529" y="1365417"/>
            <a:ext cx="368489" cy="461665"/>
          </a:xfrm>
          <a:prstGeom prst="rect">
            <a:avLst/>
          </a:prstGeom>
          <a:noFill/>
        </p:spPr>
        <p:txBody>
          <a:bodyPr wrap="square" rtlCol="0">
            <a:spAutoFit/>
          </a:bodyPr>
          <a:lstStyle/>
          <a:p>
            <a:r>
              <a:rPr lang="vi-VN" sz="2400" dirty="0"/>
              <a:t>.</a:t>
            </a:r>
            <a:endParaRPr lang="en-US" sz="2400" dirty="0"/>
          </a:p>
        </p:txBody>
      </p:sp>
      <p:sp>
        <p:nvSpPr>
          <p:cNvPr id="26" name="TextBox 25"/>
          <p:cNvSpPr txBox="1"/>
          <p:nvPr/>
        </p:nvSpPr>
        <p:spPr>
          <a:xfrm>
            <a:off x="7010190" y="1365417"/>
            <a:ext cx="368489" cy="461665"/>
          </a:xfrm>
          <a:prstGeom prst="rect">
            <a:avLst/>
          </a:prstGeom>
          <a:noFill/>
        </p:spPr>
        <p:txBody>
          <a:bodyPr wrap="square" rtlCol="0">
            <a:spAutoFit/>
          </a:bodyPr>
          <a:lstStyle/>
          <a:p>
            <a:r>
              <a:rPr lang="vi-VN" sz="2400" dirty="0"/>
              <a:t>.</a:t>
            </a:r>
            <a:endParaRPr lang="en-US" sz="2400" dirty="0"/>
          </a:p>
        </p:txBody>
      </p:sp>
      <p:sp>
        <p:nvSpPr>
          <p:cNvPr id="28" name="TextBox 27"/>
          <p:cNvSpPr txBox="1"/>
          <p:nvPr/>
        </p:nvSpPr>
        <p:spPr>
          <a:xfrm>
            <a:off x="9472907" y="1365416"/>
            <a:ext cx="368489" cy="461665"/>
          </a:xfrm>
          <a:prstGeom prst="rect">
            <a:avLst/>
          </a:prstGeom>
          <a:noFill/>
        </p:spPr>
        <p:txBody>
          <a:bodyPr wrap="square" rtlCol="0">
            <a:spAutoFit/>
          </a:bodyPr>
          <a:lstStyle/>
          <a:p>
            <a:r>
              <a:rPr lang="vi-VN" sz="2400" dirty="0"/>
              <a:t>.</a:t>
            </a:r>
            <a:endParaRPr lang="en-US" sz="2400" dirty="0"/>
          </a:p>
        </p:txBody>
      </p:sp>
      <p:sp>
        <p:nvSpPr>
          <p:cNvPr id="30" name="TextBox 29"/>
          <p:cNvSpPr txBox="1"/>
          <p:nvPr/>
        </p:nvSpPr>
        <p:spPr>
          <a:xfrm>
            <a:off x="4512505" y="2607859"/>
            <a:ext cx="368489" cy="461665"/>
          </a:xfrm>
          <a:prstGeom prst="rect">
            <a:avLst/>
          </a:prstGeom>
          <a:noFill/>
        </p:spPr>
        <p:txBody>
          <a:bodyPr wrap="square" rtlCol="0">
            <a:spAutoFit/>
          </a:bodyPr>
          <a:lstStyle/>
          <a:p>
            <a:r>
              <a:rPr lang="vi-VN" sz="2400" dirty="0"/>
              <a:t>.</a:t>
            </a:r>
            <a:endParaRPr lang="en-US" sz="2400" dirty="0"/>
          </a:p>
        </p:txBody>
      </p:sp>
      <p:sp>
        <p:nvSpPr>
          <p:cNvPr id="31" name="TextBox 30"/>
          <p:cNvSpPr txBox="1"/>
          <p:nvPr/>
        </p:nvSpPr>
        <p:spPr>
          <a:xfrm>
            <a:off x="7003892" y="2609357"/>
            <a:ext cx="368489" cy="461665"/>
          </a:xfrm>
          <a:prstGeom prst="rect">
            <a:avLst/>
          </a:prstGeom>
          <a:noFill/>
        </p:spPr>
        <p:txBody>
          <a:bodyPr wrap="square" rtlCol="0">
            <a:spAutoFit/>
          </a:bodyPr>
          <a:lstStyle/>
          <a:p>
            <a:r>
              <a:rPr lang="vi-VN" sz="2400" dirty="0"/>
              <a:t>.</a:t>
            </a:r>
            <a:endParaRPr lang="en-US" sz="2400" dirty="0"/>
          </a:p>
        </p:txBody>
      </p:sp>
      <p:sp>
        <p:nvSpPr>
          <p:cNvPr id="32" name="TextBox 31"/>
          <p:cNvSpPr txBox="1"/>
          <p:nvPr/>
        </p:nvSpPr>
        <p:spPr>
          <a:xfrm>
            <a:off x="9512104" y="2607858"/>
            <a:ext cx="368489" cy="461665"/>
          </a:xfrm>
          <a:prstGeom prst="rect">
            <a:avLst/>
          </a:prstGeom>
          <a:noFill/>
        </p:spPr>
        <p:txBody>
          <a:bodyPr wrap="square" rtlCol="0">
            <a:spAutoFit/>
          </a:bodyPr>
          <a:lstStyle/>
          <a:p>
            <a:r>
              <a:rPr lang="vi-VN" sz="2400" dirty="0"/>
              <a:t>.</a:t>
            </a:r>
            <a:endParaRPr lang="en-US" sz="2400" dirty="0"/>
          </a:p>
        </p:txBody>
      </p:sp>
      <p:sp>
        <p:nvSpPr>
          <p:cNvPr id="34" name="TextBox 33"/>
          <p:cNvSpPr txBox="1"/>
          <p:nvPr/>
        </p:nvSpPr>
        <p:spPr>
          <a:xfrm>
            <a:off x="5130072" y="3825566"/>
            <a:ext cx="368489" cy="461665"/>
          </a:xfrm>
          <a:prstGeom prst="rect">
            <a:avLst/>
          </a:prstGeom>
          <a:noFill/>
        </p:spPr>
        <p:txBody>
          <a:bodyPr wrap="square" rtlCol="0">
            <a:spAutoFit/>
          </a:bodyPr>
          <a:lstStyle/>
          <a:p>
            <a:r>
              <a:rPr lang="vi-VN" sz="2400" dirty="0"/>
              <a:t>.</a:t>
            </a:r>
            <a:endParaRPr lang="en-US" sz="2400" dirty="0"/>
          </a:p>
        </p:txBody>
      </p:sp>
      <p:sp>
        <p:nvSpPr>
          <p:cNvPr id="35" name="TextBox 34"/>
          <p:cNvSpPr txBox="1"/>
          <p:nvPr/>
        </p:nvSpPr>
        <p:spPr>
          <a:xfrm>
            <a:off x="7003892" y="3843185"/>
            <a:ext cx="368489" cy="461665"/>
          </a:xfrm>
          <a:prstGeom prst="rect">
            <a:avLst/>
          </a:prstGeom>
          <a:noFill/>
        </p:spPr>
        <p:txBody>
          <a:bodyPr wrap="square" rtlCol="0">
            <a:spAutoFit/>
          </a:bodyPr>
          <a:lstStyle/>
          <a:p>
            <a:r>
              <a:rPr lang="vi-VN" sz="2400" dirty="0"/>
              <a:t>.</a:t>
            </a:r>
            <a:endParaRPr lang="en-US" sz="2400" dirty="0"/>
          </a:p>
        </p:txBody>
      </p:sp>
      <p:sp>
        <p:nvSpPr>
          <p:cNvPr id="36" name="TextBox 35"/>
          <p:cNvSpPr txBox="1"/>
          <p:nvPr/>
        </p:nvSpPr>
        <p:spPr>
          <a:xfrm>
            <a:off x="8877712" y="3853295"/>
            <a:ext cx="368489" cy="461665"/>
          </a:xfrm>
          <a:prstGeom prst="rect">
            <a:avLst/>
          </a:prstGeom>
          <a:noFill/>
        </p:spPr>
        <p:txBody>
          <a:bodyPr wrap="square" rtlCol="0">
            <a:spAutoFit/>
          </a:bodyPr>
          <a:lstStyle/>
          <a:p>
            <a:r>
              <a:rPr lang="vi-VN" sz="2400" dirty="0"/>
              <a:t>.</a:t>
            </a:r>
            <a:endParaRPr lang="en-US" sz="2400" dirty="0"/>
          </a:p>
        </p:txBody>
      </p:sp>
      <p:sp>
        <p:nvSpPr>
          <p:cNvPr id="39" name="TextBox 38"/>
          <p:cNvSpPr txBox="1"/>
          <p:nvPr/>
        </p:nvSpPr>
        <p:spPr>
          <a:xfrm>
            <a:off x="1420430" y="6354404"/>
            <a:ext cx="368489" cy="461665"/>
          </a:xfrm>
          <a:prstGeom prst="rect">
            <a:avLst/>
          </a:prstGeom>
          <a:noFill/>
        </p:spPr>
        <p:txBody>
          <a:bodyPr wrap="square" rtlCol="0">
            <a:spAutoFit/>
          </a:bodyPr>
          <a:lstStyle/>
          <a:p>
            <a:r>
              <a:rPr lang="vi-VN" sz="2400" dirty="0"/>
              <a:t>.</a:t>
            </a:r>
            <a:endParaRPr lang="en-US" sz="2400" dirty="0"/>
          </a:p>
        </p:txBody>
      </p:sp>
      <p:sp>
        <p:nvSpPr>
          <p:cNvPr id="38" name="TextBox 37">
            <a:extLst>
              <a:ext uri="{FF2B5EF4-FFF2-40B4-BE49-F238E27FC236}">
                <a16:creationId xmlns:a16="http://schemas.microsoft.com/office/drawing/2014/main" id="{E33CD102-E4E2-4436-BC23-85585461C0F7}"/>
              </a:ext>
            </a:extLst>
          </p:cNvPr>
          <p:cNvSpPr txBox="1"/>
          <p:nvPr/>
        </p:nvSpPr>
        <p:spPr>
          <a:xfrm>
            <a:off x="2067901" y="1187451"/>
            <a:ext cx="1775790" cy="1015663"/>
          </a:xfrm>
          <a:prstGeom prst="rect">
            <a:avLst/>
          </a:prstGeom>
          <a:noFill/>
        </p:spPr>
        <p:txBody>
          <a:bodyPr wrap="square">
            <a:spAutoFit/>
          </a:bodyPr>
          <a:lstStyle/>
          <a:p>
            <a:r>
              <a:rPr lang="en-US" sz="6000" b="1" dirty="0" err="1">
                <a:solidFill>
                  <a:srgbClr val="FF0000"/>
                </a:solidFill>
                <a:latin typeface="HP001 4 hàng" panose="020B0603050302020204" pitchFamily="34" charset="0"/>
              </a:rPr>
              <a:t>wghĩ</a:t>
            </a:r>
            <a:endParaRPr lang="en-US" sz="6000" dirty="0"/>
          </a:p>
        </p:txBody>
      </p:sp>
      <p:sp>
        <p:nvSpPr>
          <p:cNvPr id="27" name="TextBox 26">
            <a:extLst>
              <a:ext uri="{FF2B5EF4-FFF2-40B4-BE49-F238E27FC236}">
                <a16:creationId xmlns:a16="http://schemas.microsoft.com/office/drawing/2014/main" id="{2857AD42-CC66-4A12-A829-7B5096DA4F32}"/>
              </a:ext>
            </a:extLst>
          </p:cNvPr>
          <p:cNvSpPr txBox="1"/>
          <p:nvPr/>
        </p:nvSpPr>
        <p:spPr>
          <a:xfrm>
            <a:off x="2206764" y="2471446"/>
            <a:ext cx="1096814"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y z</a:t>
            </a:r>
          </a:p>
        </p:txBody>
      </p:sp>
      <p:sp>
        <p:nvSpPr>
          <p:cNvPr id="41" name="TextBox 40">
            <a:extLst>
              <a:ext uri="{FF2B5EF4-FFF2-40B4-BE49-F238E27FC236}">
                <a16:creationId xmlns:a16="http://schemas.microsoft.com/office/drawing/2014/main" id="{14DEAA93-A061-419C-9B28-B3B1405A26CF}"/>
              </a:ext>
            </a:extLst>
          </p:cNvPr>
          <p:cNvSpPr txBox="1"/>
          <p:nvPr/>
        </p:nvSpPr>
        <p:spPr>
          <a:xfrm>
            <a:off x="2861281" y="2420815"/>
            <a:ext cx="1775790" cy="1015663"/>
          </a:xfrm>
          <a:prstGeom prst="rect">
            <a:avLst/>
          </a:prstGeom>
          <a:noFill/>
        </p:spPr>
        <p:txBody>
          <a:bodyPr wrap="square">
            <a:spAutoFit/>
          </a:bodyPr>
          <a:lstStyle/>
          <a:p>
            <a:r>
              <a:rPr lang="en-US" sz="6000" b="1" dirty="0" err="1">
                <a:solidFill>
                  <a:srgbClr val="FF0000"/>
                </a:solidFill>
                <a:latin typeface="HP001 4 hàng" panose="020B0603050302020204" pitchFamily="34" charset="0"/>
              </a:rPr>
              <a:t>bạ</a:t>
            </a:r>
            <a:endParaRPr lang="en-US" sz="6000" dirty="0"/>
          </a:p>
        </p:txBody>
      </p:sp>
      <p:sp>
        <p:nvSpPr>
          <p:cNvPr id="42" name="TextBox 41">
            <a:extLst>
              <a:ext uri="{FF2B5EF4-FFF2-40B4-BE49-F238E27FC236}">
                <a16:creationId xmlns:a16="http://schemas.microsoft.com/office/drawing/2014/main" id="{C97A9AAD-F617-44F9-9FD9-07C21495407C}"/>
              </a:ext>
            </a:extLst>
          </p:cNvPr>
          <p:cNvSpPr txBox="1"/>
          <p:nvPr/>
        </p:nvSpPr>
        <p:spPr>
          <a:xfrm>
            <a:off x="1398591" y="2461353"/>
            <a:ext cx="1206495" cy="1938992"/>
          </a:xfrm>
          <a:prstGeom prst="rect">
            <a:avLst/>
          </a:prstGeom>
          <a:noFill/>
        </p:spPr>
        <p:txBody>
          <a:bodyPr wrap="square" rtlCol="0">
            <a:spAutoFit/>
          </a:bodyPr>
          <a:lstStyle/>
          <a:p>
            <a:pPr defTabSz="914377"/>
            <a:r>
              <a:rPr lang="en-US" sz="6000" b="1" dirty="0" err="1">
                <a:solidFill>
                  <a:srgbClr val="FF0000"/>
                </a:solidFill>
                <a:latin typeface="HP001 4 hàng" panose="020B0603050302020204" pitchFamily="34" charset="0"/>
              </a:rPr>
              <a:t>sổ</a:t>
            </a:r>
            <a:r>
              <a:rPr lang="en-US" sz="6000" b="1" dirty="0">
                <a:solidFill>
                  <a:srgbClr val="FF0000"/>
                </a:solidFill>
                <a:latin typeface="HP001 4 hàng" panose="020B0603050302020204" pitchFamily="34" charset="0"/>
              </a:rPr>
              <a:t> z</a:t>
            </a:r>
          </a:p>
        </p:txBody>
      </p:sp>
      <p:sp>
        <p:nvSpPr>
          <p:cNvPr id="43" name="TextBox 42">
            <a:extLst>
              <a:ext uri="{FF2B5EF4-FFF2-40B4-BE49-F238E27FC236}">
                <a16:creationId xmlns:a16="http://schemas.microsoft.com/office/drawing/2014/main" id="{30FD2F18-4578-43AE-B83F-F466BF499138}"/>
              </a:ext>
            </a:extLst>
          </p:cNvPr>
          <p:cNvSpPr txBox="1"/>
          <p:nvPr/>
        </p:nvSpPr>
        <p:spPr>
          <a:xfrm>
            <a:off x="1447525" y="3706197"/>
            <a:ext cx="855641"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y</a:t>
            </a:r>
          </a:p>
        </p:txBody>
      </p:sp>
      <p:sp>
        <p:nvSpPr>
          <p:cNvPr id="44" name="TextBox 43">
            <a:extLst>
              <a:ext uri="{FF2B5EF4-FFF2-40B4-BE49-F238E27FC236}">
                <a16:creationId xmlns:a16="http://schemas.microsoft.com/office/drawing/2014/main" id="{362558D7-6A23-4DED-9020-05F45601123D}"/>
              </a:ext>
            </a:extLst>
          </p:cNvPr>
          <p:cNvSpPr txBox="1"/>
          <p:nvPr/>
        </p:nvSpPr>
        <p:spPr>
          <a:xfrm>
            <a:off x="2074836" y="3711850"/>
            <a:ext cx="1688122"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ΙĞ</a:t>
            </a:r>
          </a:p>
        </p:txBody>
      </p:sp>
      <p:sp>
        <p:nvSpPr>
          <p:cNvPr id="45" name="TextBox 44">
            <a:extLst>
              <a:ext uri="{FF2B5EF4-FFF2-40B4-BE49-F238E27FC236}">
                <a16:creationId xmlns:a16="http://schemas.microsoft.com/office/drawing/2014/main" id="{0D59E7A2-D0FD-43A9-B827-48E24B5B53E4}"/>
              </a:ext>
            </a:extLst>
          </p:cNvPr>
          <p:cNvSpPr txBox="1"/>
          <p:nvPr/>
        </p:nvSpPr>
        <p:spPr>
          <a:xfrm>
            <a:off x="3267482" y="3841263"/>
            <a:ext cx="368489" cy="461665"/>
          </a:xfrm>
          <a:prstGeom prst="rect">
            <a:avLst/>
          </a:prstGeom>
          <a:noFill/>
        </p:spPr>
        <p:txBody>
          <a:bodyPr wrap="square" rtlCol="0">
            <a:spAutoFit/>
          </a:bodyPr>
          <a:lstStyle/>
          <a:p>
            <a:r>
              <a:rPr lang="vi-VN" sz="2400" dirty="0"/>
              <a:t>.</a:t>
            </a:r>
            <a:endParaRPr lang="en-US" sz="2400" dirty="0"/>
          </a:p>
        </p:txBody>
      </p:sp>
      <p:sp>
        <p:nvSpPr>
          <p:cNvPr id="46" name="TextBox 45">
            <a:extLst>
              <a:ext uri="{FF2B5EF4-FFF2-40B4-BE49-F238E27FC236}">
                <a16:creationId xmlns:a16="http://schemas.microsoft.com/office/drawing/2014/main" id="{14F9F7E6-9CB9-4FA3-9C62-7A3B9F117B3F}"/>
              </a:ext>
            </a:extLst>
          </p:cNvPr>
          <p:cNvSpPr txBox="1"/>
          <p:nvPr/>
        </p:nvSpPr>
        <p:spPr>
          <a:xfrm>
            <a:off x="2287850" y="4976190"/>
            <a:ext cx="1475108" cy="1938992"/>
          </a:xfrm>
          <a:prstGeom prst="rect">
            <a:avLst/>
          </a:prstGeom>
          <a:noFill/>
        </p:spPr>
        <p:txBody>
          <a:bodyPr wrap="square" rtlCol="0">
            <a:spAutoFit/>
          </a:bodyPr>
          <a:lstStyle/>
          <a:p>
            <a:pPr defTabSz="914377"/>
            <a:r>
              <a:rPr lang="en-US" sz="6000" b="1" dirty="0" err="1">
                <a:solidFill>
                  <a:srgbClr val="FF0000"/>
                </a:solidFill>
                <a:latin typeface="HP001 4 hàng" panose="020B0603050302020204" pitchFamily="34" charset="0"/>
              </a:rPr>
              <a:t>chú</a:t>
            </a:r>
            <a:r>
              <a:rPr lang="en-US" sz="6000" b="1" dirty="0">
                <a:solidFill>
                  <a:srgbClr val="FF0000"/>
                </a:solidFill>
                <a:latin typeface="HP001 4 hàng" panose="020B0603050302020204" pitchFamily="34" charset="0"/>
              </a:rPr>
              <a:t> z</a:t>
            </a:r>
          </a:p>
        </p:txBody>
      </p:sp>
      <p:sp>
        <p:nvSpPr>
          <p:cNvPr id="47" name="TextBox 46">
            <a:extLst>
              <a:ext uri="{FF2B5EF4-FFF2-40B4-BE49-F238E27FC236}">
                <a16:creationId xmlns:a16="http://schemas.microsoft.com/office/drawing/2014/main" id="{31235243-9A53-4B06-AB9C-682FE612EF80}"/>
              </a:ext>
            </a:extLst>
          </p:cNvPr>
          <p:cNvSpPr txBox="1"/>
          <p:nvPr/>
        </p:nvSpPr>
        <p:spPr>
          <a:xfrm>
            <a:off x="3603215" y="4906972"/>
            <a:ext cx="1775790" cy="1015663"/>
          </a:xfrm>
          <a:prstGeom prst="rect">
            <a:avLst/>
          </a:prstGeom>
          <a:noFill/>
        </p:spPr>
        <p:txBody>
          <a:bodyPr wrap="square">
            <a:spAutoFit/>
          </a:bodyPr>
          <a:lstStyle/>
          <a:p>
            <a:r>
              <a:rPr lang="en-US" sz="6000" b="1" dirty="0">
                <a:solidFill>
                  <a:srgbClr val="FF0000"/>
                </a:solidFill>
                <a:latin typeface="HP001 4 hàng" panose="020B0603050302020204" pitchFamily="34" charset="0"/>
              </a:rPr>
              <a:t>ý</a:t>
            </a:r>
            <a:endParaRPr lang="en-US" sz="6000" dirty="0"/>
          </a:p>
        </p:txBody>
      </p:sp>
      <p:sp>
        <p:nvSpPr>
          <p:cNvPr id="48" name="TextBox 47">
            <a:extLst>
              <a:ext uri="{FF2B5EF4-FFF2-40B4-BE49-F238E27FC236}">
                <a16:creationId xmlns:a16="http://schemas.microsoft.com/office/drawing/2014/main" id="{63E71B11-7EA2-4A5B-820C-1819B7CF3778}"/>
              </a:ext>
            </a:extLst>
          </p:cNvPr>
          <p:cNvSpPr txBox="1"/>
          <p:nvPr/>
        </p:nvSpPr>
        <p:spPr>
          <a:xfrm>
            <a:off x="1412373" y="4959536"/>
            <a:ext cx="1206495" cy="1938992"/>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χ≠ z</a:t>
            </a:r>
          </a:p>
        </p:txBody>
      </p:sp>
      <p:sp>
        <p:nvSpPr>
          <p:cNvPr id="49" name="TextBox 48">
            <a:extLst>
              <a:ext uri="{FF2B5EF4-FFF2-40B4-BE49-F238E27FC236}">
                <a16:creationId xmlns:a16="http://schemas.microsoft.com/office/drawing/2014/main" id="{CF5A7D42-C470-4828-9BD4-DFF219303115}"/>
              </a:ext>
            </a:extLst>
          </p:cNvPr>
          <p:cNvSpPr txBox="1"/>
          <p:nvPr/>
        </p:nvSpPr>
        <p:spPr>
          <a:xfrm>
            <a:off x="6721339" y="4945541"/>
            <a:ext cx="1096814"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y z</a:t>
            </a:r>
          </a:p>
        </p:txBody>
      </p:sp>
      <p:sp>
        <p:nvSpPr>
          <p:cNvPr id="50" name="TextBox 49">
            <a:extLst>
              <a:ext uri="{FF2B5EF4-FFF2-40B4-BE49-F238E27FC236}">
                <a16:creationId xmlns:a16="http://schemas.microsoft.com/office/drawing/2014/main" id="{31BE0DEF-8FA7-4067-BB62-F2CB8196113B}"/>
              </a:ext>
            </a:extLst>
          </p:cNvPr>
          <p:cNvSpPr txBox="1"/>
          <p:nvPr/>
        </p:nvSpPr>
        <p:spPr>
          <a:xfrm>
            <a:off x="6016943" y="4909427"/>
            <a:ext cx="1775790" cy="1015663"/>
          </a:xfrm>
          <a:prstGeom prst="rect">
            <a:avLst/>
          </a:prstGeom>
          <a:noFill/>
        </p:spPr>
        <p:txBody>
          <a:bodyPr wrap="square">
            <a:spAutoFit/>
          </a:bodyPr>
          <a:lstStyle/>
          <a:p>
            <a:r>
              <a:rPr lang="en-US" sz="6000" b="1" dirty="0" err="1">
                <a:solidFill>
                  <a:srgbClr val="FF0000"/>
                </a:solidFill>
                <a:latin typeface="HP001 4 hàng" panose="020B0603050302020204" pitchFamily="34" charset="0"/>
              </a:rPr>
              <a:t>cô</a:t>
            </a:r>
            <a:endParaRPr lang="en-US" sz="6000" dirty="0"/>
          </a:p>
        </p:txBody>
      </p:sp>
      <p:sp>
        <p:nvSpPr>
          <p:cNvPr id="51" name="TextBox 50">
            <a:extLst>
              <a:ext uri="{FF2B5EF4-FFF2-40B4-BE49-F238E27FC236}">
                <a16:creationId xmlns:a16="http://schemas.microsoft.com/office/drawing/2014/main" id="{E17BFBE3-F978-42E6-9113-FC18859EA1F1}"/>
              </a:ext>
            </a:extLst>
          </p:cNvPr>
          <p:cNvSpPr txBox="1"/>
          <p:nvPr/>
        </p:nvSpPr>
        <p:spPr>
          <a:xfrm>
            <a:off x="4234909" y="4943668"/>
            <a:ext cx="2375390" cy="1015663"/>
          </a:xfrm>
          <a:prstGeom prst="rect">
            <a:avLst/>
          </a:prstGeom>
          <a:noFill/>
        </p:spPr>
        <p:txBody>
          <a:bodyPr wrap="square" rtlCol="0">
            <a:spAutoFit/>
          </a:bodyPr>
          <a:lstStyle/>
          <a:p>
            <a:pPr defTabSz="914377"/>
            <a:r>
              <a:rPr lang="en-US" sz="6000" b="1" dirty="0" err="1">
                <a:solidFill>
                  <a:srgbClr val="FF0000"/>
                </a:solidFill>
                <a:latin typeface="HP001 4 hàng" panose="020B0603050302020204" pitchFamily="34" charset="0"/>
              </a:rPr>
              <a:t>wghe</a:t>
            </a:r>
            <a:r>
              <a:rPr lang="en-US" sz="6000" b="1" dirty="0">
                <a:solidFill>
                  <a:srgbClr val="FF0000"/>
                </a:solidFill>
                <a:latin typeface="HP001 4 hàng" panose="020B0603050302020204" pitchFamily="34" charset="0"/>
              </a:rPr>
              <a:t> z</a:t>
            </a:r>
          </a:p>
        </p:txBody>
      </p:sp>
      <p:sp>
        <p:nvSpPr>
          <p:cNvPr id="52" name="TextBox 51">
            <a:extLst>
              <a:ext uri="{FF2B5EF4-FFF2-40B4-BE49-F238E27FC236}">
                <a16:creationId xmlns:a16="http://schemas.microsoft.com/office/drawing/2014/main" id="{29557F7B-46D0-4B4C-8E35-6EB79F3B2AA3}"/>
              </a:ext>
            </a:extLst>
          </p:cNvPr>
          <p:cNvSpPr txBox="1"/>
          <p:nvPr/>
        </p:nvSpPr>
        <p:spPr>
          <a:xfrm>
            <a:off x="7374299" y="4957986"/>
            <a:ext cx="1096814" cy="1938992"/>
          </a:xfrm>
          <a:prstGeom prst="rect">
            <a:avLst/>
          </a:prstGeom>
          <a:noFill/>
        </p:spPr>
        <p:txBody>
          <a:bodyPr wrap="square" rtlCol="0">
            <a:spAutoFit/>
          </a:bodyPr>
          <a:lstStyle/>
          <a:p>
            <a:pPr defTabSz="914377"/>
            <a:r>
              <a:rPr lang="en-US" sz="6000" b="1" dirty="0" err="1">
                <a:solidFill>
                  <a:srgbClr val="FF0000"/>
                </a:solidFill>
                <a:latin typeface="HP001 4 hàng" panose="020B0603050302020204" pitchFamily="34" charset="0"/>
              </a:rPr>
              <a:t>tá</a:t>
            </a:r>
            <a:r>
              <a:rPr lang="en-US" sz="6000" b="1" dirty="0">
                <a:solidFill>
                  <a:srgbClr val="FF0000"/>
                </a:solidFill>
                <a:latin typeface="HP001 4 hàng" panose="020B0603050302020204" pitchFamily="34" charset="0"/>
              </a:rPr>
              <a:t> z</a:t>
            </a:r>
          </a:p>
        </p:txBody>
      </p:sp>
    </p:spTree>
    <p:extLst>
      <p:ext uri="{BB962C8B-B14F-4D97-AF65-F5344CB8AC3E}">
        <p14:creationId xmlns:p14="http://schemas.microsoft.com/office/powerpoint/2010/main" val="1851193970"/>
      </p:ext>
    </p:extLst>
  </p:cSld>
  <p:clrMapOvr>
    <a:masterClrMapping/>
  </p:clrMapOvr>
  <mc:AlternateContent xmlns:mc="http://schemas.openxmlformats.org/markup-compatibility/2006" xmlns:p14="http://schemas.microsoft.com/office/powerpoint/2010/main">
    <mc:Choice Requires="p14">
      <p:transition p14:dur="10" advTm="54827"/>
    </mc:Choice>
    <mc:Fallback xmlns="">
      <p:transition advTm="5482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E493324-4800-4DA9-B522-05EC7174509A}"/>
              </a:ext>
            </a:extLst>
          </p:cNvPr>
          <p:cNvPicPr>
            <a:picLocks noChangeAspect="1"/>
          </p:cNvPicPr>
          <p:nvPr/>
        </p:nvPicPr>
        <p:blipFill rotWithShape="1">
          <a:blip r:embed="rId4">
            <a:extLst>
              <a:ext uri="{28A0092B-C50C-407E-A947-70E740481C1C}">
                <a14:useLocalDpi xmlns:a14="http://schemas.microsoft.com/office/drawing/2010/main" val="0"/>
              </a:ext>
            </a:extLst>
          </a:blip>
          <a:srcRect r="7136"/>
          <a:stretch/>
        </p:blipFill>
        <p:spPr>
          <a:xfrm>
            <a:off x="6150769" y="1181686"/>
            <a:ext cx="6041231" cy="5676314"/>
          </a:xfrm>
          <a:prstGeom prst="rect">
            <a:avLst/>
          </a:prstGeom>
        </p:spPr>
      </p:pic>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7" name="TextBox 6"/>
          <p:cNvSpPr txBox="1"/>
          <p:nvPr/>
        </p:nvSpPr>
        <p:spPr>
          <a:xfrm>
            <a:off x="2971326" y="1318138"/>
            <a:ext cx="7166710" cy="1323439"/>
          </a:xfrm>
          <a:prstGeom prst="rect">
            <a:avLst/>
          </a:prstGeom>
          <a:noFill/>
        </p:spPr>
        <p:txBody>
          <a:bodyPr wrap="square" rtlCol="0">
            <a:spAutoFit/>
          </a:bodyPr>
          <a:lstStyle/>
          <a:p>
            <a:pPr marL="457189" indent="-457189">
              <a:buFont typeface="Wingdings" panose="05000000000000000000" pitchFamily="2" charset="2"/>
              <a:buChar char="v"/>
            </a:pP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Tổng</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kết</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nội</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dung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học</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a:t>
            </a:r>
          </a:p>
          <a:p>
            <a:pPr marL="457189" indent="-457189">
              <a:buFont typeface="Wingdings" panose="05000000000000000000" pitchFamily="2" charset="2"/>
              <a:buChar char="v"/>
            </a:pP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Dặn</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dò</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chuẩn</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bị</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sau</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89635081"/>
      </p:ext>
    </p:extLst>
  </p:cSld>
  <p:clrMapOvr>
    <a:masterClrMapping/>
  </p:clrMapOvr>
  <mc:AlternateContent xmlns:mc="http://schemas.openxmlformats.org/markup-compatibility/2006" xmlns:p14="http://schemas.microsoft.com/office/powerpoint/2010/main">
    <mc:Choice Requires="p14">
      <p:transition spd="slow" p14:dur="2000" advTm="15589"/>
    </mc:Choice>
    <mc:Fallback xmlns="">
      <p:transition spd="slow" advTm="15589"/>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325736" y="5126207"/>
            <a:ext cx="3751660" cy="1162478"/>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l="4193" t="2191" r="2694" b="6031"/>
          <a:stretch>
            <a:fillRect/>
          </a:stretch>
        </p:blipFill>
        <p:spPr>
          <a:xfrm>
            <a:off x="0" y="4272917"/>
            <a:ext cx="2611755" cy="2374106"/>
          </a:xfrm>
          <a:prstGeom prst="rect">
            <a:avLst/>
          </a:prstGeom>
        </p:spPr>
      </p:pic>
      <p:pic>
        <p:nvPicPr>
          <p:cNvPr id="10" name="图片 9" descr="7025f93bab81e29a45dfc8ebfbf481b9"/>
          <p:cNvPicPr>
            <a:picLocks noChangeAspect="1"/>
          </p:cNvPicPr>
          <p:nvPr/>
        </p:nvPicPr>
        <p:blipFill>
          <a:blip r:embed="rId6"/>
          <a:stretch>
            <a:fillRect/>
          </a:stretch>
        </p:blipFill>
        <p:spPr>
          <a:xfrm>
            <a:off x="9278482" y="2589700"/>
            <a:ext cx="3589496" cy="5073015"/>
          </a:xfrm>
          <a:prstGeom prst="rect">
            <a:avLst/>
          </a:prstGeom>
        </p:spPr>
      </p:pic>
      <p:sp>
        <p:nvSpPr>
          <p:cNvPr id="9" name="矩形 8"/>
          <p:cNvSpPr/>
          <p:nvPr/>
        </p:nvSpPr>
        <p:spPr>
          <a:xfrm>
            <a:off x="0" y="0"/>
            <a:ext cx="12192000" cy="730816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Arial"/>
              <a:cs typeface="+mn-ea"/>
              <a:sym typeface="+mn-lt"/>
            </a:endParaRPr>
          </a:p>
        </p:txBody>
      </p:sp>
      <p:sp>
        <p:nvSpPr>
          <p:cNvPr id="12" name="Rectangle 11"/>
          <p:cNvSpPr/>
          <p:nvPr/>
        </p:nvSpPr>
        <p:spPr>
          <a:xfrm>
            <a:off x="2807698" y="2008266"/>
            <a:ext cx="7008088" cy="1938992"/>
          </a:xfrm>
          <a:prstGeom prst="rect">
            <a:avLst/>
          </a:prstGeom>
          <a:noFill/>
        </p:spPr>
        <p:txBody>
          <a:bodyPr wrap="square" lIns="91440" tIns="45720" rIns="91440" bIns="45720">
            <a:spAutoFit/>
          </a:bodyPr>
          <a:lstStyle/>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LUYỆN ĐỌC</a:t>
            </a:r>
            <a:r>
              <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VIẾT</a:t>
            </a:r>
            <a:endPar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Y, y</a:t>
            </a:r>
            <a:endParaRPr lang="en-US" sz="72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3981" y="-1134794"/>
            <a:ext cx="1713981" cy="1560490"/>
          </a:xfrm>
          <a:prstGeom prst="rect">
            <a:avLst/>
          </a:prstGeom>
        </p:spPr>
      </p:pic>
    </p:spTree>
    <p:extLst>
      <p:ext uri="{BB962C8B-B14F-4D97-AF65-F5344CB8AC3E}">
        <p14:creationId xmlns:p14="http://schemas.microsoft.com/office/powerpoint/2010/main" val="2647006914"/>
      </p:ext>
    </p:extLst>
  </p:cSld>
  <p:clrMapOvr>
    <a:masterClrMapping/>
  </p:clrMapOvr>
  <p:transition spd="slow" advTm="217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9" presetClass="path" presetSubtype="0" accel="50000" decel="50000" fill="hold" nodeType="afterEffect">
                                  <p:stCondLst>
                                    <p:cond delay="0"/>
                                  </p:stCondLst>
                                  <p:childTnLst>
                                    <p:animMotion origin="layout" path="M -0.10729 -0.08704 L 0.2138 0.22176 " pathEditMode="relative" rAng="0" ptsTypes="AA">
                                      <p:cBhvr>
                                        <p:cTn id="12" dur="1000" fill="hold"/>
                                        <p:tgtEl>
                                          <p:spTgt spid="3"/>
                                        </p:tgtEl>
                                        <p:attrNameLst>
                                          <p:attrName>ppt_x</p:attrName>
                                          <p:attrName>ppt_y</p:attrName>
                                        </p:attrNameLst>
                                      </p:cBhvr>
                                      <p:rCtr x="16055" y="15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33638" y="4595"/>
            <a:ext cx="12123574" cy="684766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363384" y="814596"/>
            <a:ext cx="11569787" cy="11526128"/>
          </a:xfrm>
          <a:prstGeom prst="rect">
            <a:avLst/>
          </a:prstGeom>
          <a:noFill/>
          <a:ln w="9525">
            <a:noFill/>
          </a:ln>
        </p:spPr>
      </p:pic>
      <p:pic>
        <p:nvPicPr>
          <p:cNvPr id="2078" name="图片 2077" descr="2"/>
          <p:cNvPicPr>
            <a:picLocks noChangeAspect="1"/>
          </p:cNvPicPr>
          <p:nvPr/>
        </p:nvPicPr>
        <p:blipFill>
          <a:blip r:embed="rId5"/>
          <a:stretch>
            <a:fillRect/>
          </a:stretch>
        </p:blipFill>
        <p:spPr>
          <a:xfrm>
            <a:off x="637978" y="302400"/>
            <a:ext cx="2233532" cy="746809"/>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379085" y="302171"/>
            <a:ext cx="2502383" cy="1165021"/>
          </a:xfrm>
          <a:prstGeom prst="rect">
            <a:avLst/>
          </a:prstGeom>
          <a:noFill/>
          <a:ln w="9525">
            <a:noFill/>
          </a:ln>
        </p:spPr>
      </p:pic>
      <p:sp>
        <p:nvSpPr>
          <p:cNvPr id="7" name="Rectangle 6"/>
          <p:cNvSpPr/>
          <p:nvPr/>
        </p:nvSpPr>
        <p:spPr>
          <a:xfrm>
            <a:off x="4228101" y="3614449"/>
            <a:ext cx="4039888" cy="1015663"/>
          </a:xfrm>
          <a:prstGeom prst="rect">
            <a:avLst/>
          </a:prstGeom>
          <a:noFill/>
        </p:spPr>
        <p:txBody>
          <a:bodyPr wrap="none" lIns="91440" tIns="45720" rIns="91440" bIns="45720">
            <a:spAutoFit/>
          </a:bodyPr>
          <a:lstStyle/>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KHỞI ĐỘNG</a:t>
            </a:r>
            <a:endPar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50676533"/>
      </p:ext>
    </p:extLst>
  </p:cSld>
  <p:clrMapOvr>
    <a:masterClrMapping/>
  </p:clrMapOvr>
  <p:transition spd="slow" advTm="6903">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1000"/>
                                        <p:tgtEl>
                                          <p:spTgt spid="2088"/>
                                        </p:tgtEl>
                                      </p:cBhvr>
                                    </p:animEffect>
                                    <p:anim calcmode="lin" valueType="num">
                                      <p:cBhvr>
                                        <p:cTn id="14" dur="1000" fill="hold"/>
                                        <p:tgtEl>
                                          <p:spTgt spid="2088"/>
                                        </p:tgtEl>
                                        <p:attrNameLst>
                                          <p:attrName>ppt_x</p:attrName>
                                        </p:attrNameLst>
                                      </p:cBhvr>
                                      <p:tavLst>
                                        <p:tav tm="0">
                                          <p:val>
                                            <p:strVal val="#ppt_x"/>
                                          </p:val>
                                        </p:tav>
                                        <p:tav tm="100000">
                                          <p:val>
                                            <p:strVal val="#ppt_x"/>
                                          </p:val>
                                        </p:tav>
                                      </p:tavLst>
                                    </p:anim>
                                    <p:anim calcmode="lin" valueType="num">
                                      <p:cBhvr>
                                        <p:cTn id="15"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2656596" y="2287634"/>
            <a:ext cx="6878807" cy="923330"/>
          </a:xfrm>
          <a:prstGeom prst="rect">
            <a:avLst/>
          </a:prstGeom>
          <a:noFill/>
        </p:spPr>
        <p:txBody>
          <a:bodyPr wrap="none" lIns="91440" tIns="45720" rIns="91440" bIns="45720">
            <a:spAutoFit/>
          </a:bodyPr>
          <a:lstStyle/>
          <a:p>
            <a:pPr algn="ct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1: Luyện đọc</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763942502"/>
      </p:ext>
    </p:extLst>
  </p:cSld>
  <p:clrMapOvr>
    <a:masterClrMapping/>
  </p:clrMapOvr>
  <mc:AlternateContent xmlns:mc="http://schemas.openxmlformats.org/markup-compatibility/2006" xmlns:p14="http://schemas.microsoft.com/office/powerpoint/2010/main">
    <mc:Choice Requires="p14">
      <p:transition spd="slow" p14:dur="2000" advTm="11266"/>
    </mc:Choice>
    <mc:Fallback xmlns="">
      <p:transition spd="slow" advTm="112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2"/>
          <p:cNvSpPr/>
          <p:nvPr/>
        </p:nvSpPr>
        <p:spPr>
          <a:xfrm>
            <a:off x="1209822" y="886265"/>
            <a:ext cx="2518116"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7358" y="1002714"/>
            <a:ext cx="2250831" cy="707886"/>
          </a:xfrm>
          <a:prstGeom prst="rect">
            <a:avLst/>
          </a:prstGeom>
          <a:noFill/>
        </p:spPr>
        <p:txBody>
          <a:bodyPr wrap="square" rtlCol="0">
            <a:spAutoFit/>
          </a:bodyPr>
          <a:lstStyle/>
          <a:p>
            <a:r>
              <a:rPr lang="vi-VN" sz="40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âm</a:t>
            </a:r>
            <a:endParaRPr lang="en-US" sz="40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287193" y="1167806"/>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36430" y="1076585"/>
            <a:ext cx="281354" cy="646331"/>
          </a:xfrm>
          <a:prstGeom prst="rect">
            <a:avLst/>
          </a:prstGeom>
          <a:noFill/>
        </p:spPr>
        <p:txBody>
          <a:bodyPr wrap="square" rtlCol="0">
            <a:spAutoFit/>
          </a:bodyPr>
          <a:lstStyle/>
          <a:p>
            <a:r>
              <a:rPr lang="vi-VN" sz="3600" dirty="0"/>
              <a:t>1</a:t>
            </a:r>
            <a:endParaRPr lang="en-US" sz="3600" dirty="0"/>
          </a:p>
        </p:txBody>
      </p:sp>
      <p:sp>
        <p:nvSpPr>
          <p:cNvPr id="2" name="TextBox 1"/>
          <p:cNvSpPr txBox="1"/>
          <p:nvPr/>
        </p:nvSpPr>
        <p:spPr>
          <a:xfrm>
            <a:off x="5368972" y="2228671"/>
            <a:ext cx="2137893" cy="2400657"/>
          </a:xfrm>
          <a:prstGeom prst="rect">
            <a:avLst/>
          </a:prstGeom>
          <a:solidFill>
            <a:schemeClr val="accent5">
              <a:lumMod val="20000"/>
              <a:lumOff val="80000"/>
            </a:schemeClr>
          </a:solidFill>
        </p:spPr>
        <p:txBody>
          <a:bodyPr wrap="square" rtlCol="0">
            <a:spAutoFit/>
          </a:bodyPr>
          <a:lstStyle/>
          <a:p>
            <a:r>
              <a:rPr lang="vi-VN" sz="1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1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y</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707" y="6272733"/>
            <a:ext cx="865707" cy="1170533"/>
          </a:xfrm>
          <a:prstGeom prst="rect">
            <a:avLst/>
          </a:prstGeom>
        </p:spPr>
      </p:pic>
    </p:spTree>
    <p:custDataLst>
      <p:tags r:id="rId1"/>
    </p:custDataLst>
    <p:extLst>
      <p:ext uri="{BB962C8B-B14F-4D97-AF65-F5344CB8AC3E}">
        <p14:creationId xmlns:p14="http://schemas.microsoft.com/office/powerpoint/2010/main" val="3911128060"/>
      </p:ext>
    </p:extLst>
  </p:cSld>
  <p:clrMapOvr>
    <a:masterClrMapping/>
  </p:clrMapOvr>
  <p:transition spd="slow" advTm="1254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0.04571 0.02407 L 0.15769 -0.18981 " pathEditMode="relative" rAng="0" ptsTypes="AA">
                                      <p:cBhvr>
                                        <p:cTn id="6" dur="2000" fill="hold"/>
                                        <p:tgtEl>
                                          <p:spTgt spid="7"/>
                                        </p:tgtEl>
                                        <p:attrNameLst>
                                          <p:attrName>ppt_x</p:attrName>
                                          <p:attrName>ppt_y</p:attrName>
                                        </p:attrNameLst>
                                      </p:cBhvr>
                                      <p:rCtr x="5599" y="-10694"/>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2"/>
          <p:cNvSpPr/>
          <p:nvPr/>
        </p:nvSpPr>
        <p:spPr>
          <a:xfrm>
            <a:off x="1209821" y="886265"/>
            <a:ext cx="2852727"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12193" y="1024223"/>
            <a:ext cx="2611613" cy="584775"/>
          </a:xfrm>
          <a:prstGeom prst="rect">
            <a:avLst/>
          </a:prstGeom>
          <a:noFill/>
        </p:spPr>
        <p:txBody>
          <a:bodyPr wrap="square" rtlCol="0">
            <a:spAutoFit/>
          </a:bodyPr>
          <a:lstStyle/>
          <a:p>
            <a:r>
              <a:rPr lang="vi-VN"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từ ngữ</a:t>
            </a:r>
            <a:endParaRPr lang="en-US"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222798" y="1115444"/>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72035" y="1024223"/>
            <a:ext cx="281354" cy="646331"/>
          </a:xfrm>
          <a:prstGeom prst="rect">
            <a:avLst/>
          </a:prstGeom>
          <a:noFill/>
        </p:spPr>
        <p:txBody>
          <a:bodyPr wrap="square" rtlCol="0">
            <a:spAutoFit/>
          </a:bodyPr>
          <a:lstStyle/>
          <a:p>
            <a:r>
              <a:rPr lang="en-US" sz="3600" dirty="0"/>
              <a:t>2</a:t>
            </a:r>
          </a:p>
        </p:txBody>
      </p:sp>
      <p:sp>
        <p:nvSpPr>
          <p:cNvPr id="16" name="TextBox 15"/>
          <p:cNvSpPr txBox="1"/>
          <p:nvPr/>
        </p:nvSpPr>
        <p:spPr>
          <a:xfrm>
            <a:off x="1712193" y="2148201"/>
            <a:ext cx="4057542" cy="1569660"/>
          </a:xfrm>
          <a:prstGeom prst="rect">
            <a:avLst/>
          </a:prstGeom>
          <a:solidFill>
            <a:schemeClr val="accent5">
              <a:lumMod val="20000"/>
              <a:lumOff val="80000"/>
            </a:schemeClr>
          </a:solidFill>
        </p:spPr>
        <p:txBody>
          <a:bodyPr wrap="square" rtlCol="0">
            <a:spAutoFit/>
          </a:bodyPr>
          <a:lstStyle/>
          <a:p>
            <a:pPr algn="ct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đá</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quý</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p:cNvSpPr txBox="1"/>
          <p:nvPr/>
        </p:nvSpPr>
        <p:spPr>
          <a:xfrm>
            <a:off x="6516709" y="2148201"/>
            <a:ext cx="4273921" cy="1569660"/>
          </a:xfrm>
          <a:prstGeom prst="rect">
            <a:avLst/>
          </a:prstGeom>
          <a:solidFill>
            <a:schemeClr val="accent5">
              <a:lumMod val="20000"/>
              <a:lumOff val="80000"/>
            </a:schemeClr>
          </a:solidFill>
        </p:spPr>
        <p:txBody>
          <a:bodyPr wrap="square" rtlCol="0">
            <a:spAutoFit/>
          </a:bodyPr>
          <a:lstStyle/>
          <a:p>
            <a:pPr algn="ctr"/>
            <a:r>
              <a:rPr lang="vi-VN"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y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tế</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 name="Straight Connector 6"/>
          <p:cNvCxnSpPr>
            <a:cxnSpLocks/>
          </p:cNvCxnSpPr>
          <p:nvPr/>
        </p:nvCxnSpPr>
        <p:spPr>
          <a:xfrm>
            <a:off x="3708154" y="3519696"/>
            <a:ext cx="17357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57664" y="3445268"/>
            <a:ext cx="540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50334" y="4103644"/>
            <a:ext cx="4345666" cy="1569660"/>
          </a:xfrm>
          <a:prstGeom prst="rect">
            <a:avLst/>
          </a:prstGeom>
          <a:solidFill>
            <a:schemeClr val="accent5">
              <a:lumMod val="20000"/>
              <a:lumOff val="80000"/>
            </a:schemeClr>
          </a:solidFill>
        </p:spPr>
        <p:txBody>
          <a:bodyPr wrap="square" rtlCol="0">
            <a:spAutoFit/>
          </a:bodyPr>
          <a:lstStyle/>
          <a:p>
            <a:pPr algn="ctr"/>
            <a:r>
              <a:rPr lang="vi-VN"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ý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p:cNvSpPr txBox="1"/>
          <p:nvPr/>
        </p:nvSpPr>
        <p:spPr>
          <a:xfrm>
            <a:off x="6516710" y="4103644"/>
            <a:ext cx="4273921" cy="1569660"/>
          </a:xfrm>
          <a:prstGeom prst="rect">
            <a:avLst/>
          </a:prstGeom>
          <a:solidFill>
            <a:schemeClr val="accent5">
              <a:lumMod val="20000"/>
              <a:lumOff val="80000"/>
            </a:schemeClr>
          </a:solidFill>
        </p:spPr>
        <p:txBody>
          <a:bodyPr wrap="square" rtlCol="0">
            <a:spAutoFit/>
          </a:bodyPr>
          <a:lstStyle/>
          <a:p>
            <a:pPr algn="ctr"/>
            <a:r>
              <a:rPr lang="vi-VN"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đồ</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quý</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3" name="Straight Connector 12"/>
          <p:cNvCxnSpPr>
            <a:cxnSpLocks/>
          </p:cNvCxnSpPr>
          <p:nvPr/>
        </p:nvCxnSpPr>
        <p:spPr>
          <a:xfrm>
            <a:off x="2436018" y="5415905"/>
            <a:ext cx="5860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8825023" y="5415905"/>
            <a:ext cx="17333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4616766"/>
      </p:ext>
    </p:extLst>
  </p:cSld>
  <p:clrMapOvr>
    <a:masterClrMapping/>
  </p:clrMapOvr>
  <p:transition spd="slow" advTm="8438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2"/>
          <p:cNvSpPr/>
          <p:nvPr/>
        </p:nvSpPr>
        <p:spPr>
          <a:xfrm>
            <a:off x="1209822" y="886265"/>
            <a:ext cx="2518116"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12193" y="1024223"/>
            <a:ext cx="2250831" cy="584775"/>
          </a:xfrm>
          <a:prstGeom prst="rect">
            <a:avLst/>
          </a:prstGeom>
          <a:noFill/>
        </p:spPr>
        <p:txBody>
          <a:bodyPr wrap="square" rtlCol="0">
            <a:spAutoFit/>
          </a:bodyPr>
          <a:lstStyle/>
          <a:p>
            <a:r>
              <a:rPr lang="vi-VN"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câu</a:t>
            </a:r>
            <a:endParaRPr lang="en-US"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222798" y="1115444"/>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72035" y="1024223"/>
            <a:ext cx="281354" cy="646331"/>
          </a:xfrm>
          <a:prstGeom prst="rect">
            <a:avLst/>
          </a:prstGeom>
          <a:noFill/>
        </p:spPr>
        <p:txBody>
          <a:bodyPr wrap="square" rtlCol="0">
            <a:spAutoFit/>
          </a:bodyPr>
          <a:lstStyle/>
          <a:p>
            <a:r>
              <a:rPr lang="en-US" sz="3600" dirty="0"/>
              <a:t>3</a:t>
            </a:r>
          </a:p>
        </p:txBody>
      </p:sp>
      <p:sp>
        <p:nvSpPr>
          <p:cNvPr id="16" name="TextBox 15"/>
          <p:cNvSpPr txBox="1"/>
          <p:nvPr/>
        </p:nvSpPr>
        <p:spPr>
          <a:xfrm>
            <a:off x="818707" y="2758997"/>
            <a:ext cx="10675088" cy="1246495"/>
          </a:xfrm>
          <a:prstGeom prst="rect">
            <a:avLst/>
          </a:prstGeom>
          <a:solidFill>
            <a:schemeClr val="accent5">
              <a:lumMod val="20000"/>
              <a:lumOff val="80000"/>
            </a:schemeClr>
          </a:solidFill>
        </p:spPr>
        <p:txBody>
          <a:bodyPr wrap="square" rtlCol="0">
            <a:spAutoFit/>
          </a:bodyPr>
          <a:lstStyle/>
          <a:p>
            <a:pPr algn="ctr"/>
            <a:r>
              <a:rPr lang="en-US" sz="75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Bé</a:t>
            </a:r>
            <a:r>
              <a:rPr lang="en-US" sz="75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75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chú</a:t>
            </a:r>
            <a:r>
              <a:rPr lang="en-US" sz="75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ý </a:t>
            </a:r>
            <a:r>
              <a:rPr lang="en-US" sz="75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nghe</a:t>
            </a:r>
            <a:r>
              <a:rPr lang="en-US" sz="75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75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cô</a:t>
            </a:r>
            <a:r>
              <a:rPr lang="en-US" sz="75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y </a:t>
            </a:r>
            <a:r>
              <a:rPr lang="en-US" sz="75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tá</a:t>
            </a:r>
            <a:r>
              <a:rPr lang="en-US" sz="75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2" name="Straight Connector 11"/>
          <p:cNvCxnSpPr>
            <a:cxnSpLocks/>
          </p:cNvCxnSpPr>
          <p:nvPr/>
        </p:nvCxnSpPr>
        <p:spPr>
          <a:xfrm>
            <a:off x="4633784" y="3869990"/>
            <a:ext cx="4911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9040906" y="3869990"/>
            <a:ext cx="5071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34323154"/>
      </p:ext>
    </p:extLst>
  </p:cSld>
  <p:clrMapOvr>
    <a:masterClrMapping/>
  </p:clrMapOvr>
  <p:transition spd="slow" advTm="3778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4405472" y="2413337"/>
            <a:ext cx="3381055" cy="1015663"/>
          </a:xfrm>
          <a:prstGeom prst="rect">
            <a:avLst/>
          </a:prstGeom>
          <a:noFill/>
        </p:spPr>
        <p:txBody>
          <a:bodyPr wrap="none" lIns="91440" tIns="45720" rIns="91440" bIns="45720">
            <a:spAutoFit/>
          </a:bodyPr>
          <a:lstStyle/>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THƯ GIÃN</a:t>
            </a:r>
            <a:endPar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4151539073"/>
      </p:ext>
    </p:extLst>
  </p:cSld>
  <p:clrMapOvr>
    <a:masterClrMapping/>
  </p:clrMapOvr>
  <mc:AlternateContent xmlns:mc="http://schemas.openxmlformats.org/markup-compatibility/2006" xmlns:p14="http://schemas.microsoft.com/office/powerpoint/2010/main">
    <mc:Choice Requires="p14">
      <p:transition spd="slow" p14:dur="2000" advTm="13962"/>
    </mc:Choice>
    <mc:Fallback xmlns="">
      <p:transition spd="slow" advTm="139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2643772" y="2505670"/>
            <a:ext cx="6904455" cy="923330"/>
          </a:xfrm>
          <a:prstGeom prst="rect">
            <a:avLst/>
          </a:prstGeom>
          <a:noFill/>
        </p:spPr>
        <p:txBody>
          <a:bodyPr wrap="none" lIns="91440" tIns="45720" rIns="91440" bIns="45720">
            <a:spAutoFit/>
          </a:bodyPr>
          <a:lstStyle/>
          <a:p>
            <a:pPr algn="ct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2: Luyện viết</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228433343"/>
      </p:ext>
    </p:extLst>
  </p:cSld>
  <p:clrMapOvr>
    <a:masterClrMapping/>
  </p:clrMapOvr>
  <mc:AlternateContent xmlns:mc="http://schemas.openxmlformats.org/markup-compatibility/2006" xmlns:p14="http://schemas.microsoft.com/office/powerpoint/2010/main">
    <mc:Choice Requires="p14">
      <p:transition spd="slow" p14:dur="2000" advTm="17355"/>
    </mc:Choice>
    <mc:Fallback xmlns="">
      <p:transition spd="slow" advTm="173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2.xml><?xml version="1.0" encoding="utf-8"?>
<p:tagLst xmlns:a="http://schemas.openxmlformats.org/drawingml/2006/main" xmlns:r="http://schemas.openxmlformats.org/officeDocument/2006/relationships" xmlns:p="http://schemas.openxmlformats.org/presentationml/2006/main">
  <p:tag name="TIMING" val="|5"/>
</p:tagLst>
</file>

<file path=ppt/tags/tag3.xml><?xml version="1.0" encoding="utf-8"?>
<p:tagLst xmlns:a="http://schemas.openxmlformats.org/drawingml/2006/main" xmlns:r="http://schemas.openxmlformats.org/officeDocument/2006/relationships" xmlns:p="http://schemas.openxmlformats.org/presentationml/2006/main">
  <p:tag name="TIMING" val="|5|7.1|8.2|14.3|28.6|3.7|2.8|2.3"/>
</p:tagLst>
</file>

<file path=ppt/tags/tag4.xml><?xml version="1.0" encoding="utf-8"?>
<p:tagLst xmlns:a="http://schemas.openxmlformats.org/drawingml/2006/main" xmlns:r="http://schemas.openxmlformats.org/officeDocument/2006/relationships" xmlns:p="http://schemas.openxmlformats.org/presentationml/2006/main">
  <p:tag name="TIMING" val="|4.1|19|3.4"/>
</p:tagLst>
</file>

<file path=ppt/tags/tag5.xml><?xml version="1.0" encoding="utf-8"?>
<p:tagLst xmlns:a="http://schemas.openxmlformats.org/drawingml/2006/main" xmlns:r="http://schemas.openxmlformats.org/officeDocument/2006/relationships" xmlns:p="http://schemas.openxmlformats.org/presentationml/2006/main">
  <p:tag name="TIMING" val="|5.7"/>
</p:tagLst>
</file>

<file path=ppt/tags/tag6.xml><?xml version="1.0" encoding="utf-8"?>
<p:tagLst xmlns:a="http://schemas.openxmlformats.org/drawingml/2006/main" xmlns:r="http://schemas.openxmlformats.org/officeDocument/2006/relationships" xmlns:p="http://schemas.openxmlformats.org/presentationml/2006/main">
  <p:tag name="TIMING" val="|8.7"/>
</p:tagLst>
</file>

<file path=ppt/tags/tag7.xml><?xml version="1.0" encoding="utf-8"?>
<p:tagLst xmlns:a="http://schemas.openxmlformats.org/drawingml/2006/main" xmlns:r="http://schemas.openxmlformats.org/officeDocument/2006/relationships" xmlns:p="http://schemas.openxmlformats.org/presentationml/2006/main">
  <p:tag name="TIMING" val="|15.2"/>
</p:tagLst>
</file>

<file path=ppt/tags/tag8.xml><?xml version="1.0" encoding="utf-8"?>
<p:tagLst xmlns:a="http://schemas.openxmlformats.org/drawingml/2006/main" xmlns:r="http://schemas.openxmlformats.org/officeDocument/2006/relationships" xmlns:p="http://schemas.openxmlformats.org/presentationml/2006/main">
  <p:tag name="TIMING" val="|5.2|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833</Words>
  <Application>Microsoft Office PowerPoint</Application>
  <PresentationFormat>Widescreen</PresentationFormat>
  <Paragraphs>82</Paragraphs>
  <Slides>13</Slides>
  <Notes>13</Notes>
  <HiddenSlides>0</HiddenSlides>
  <MMClips>1</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13</vt:i4>
      </vt:variant>
    </vt:vector>
  </HeadingPairs>
  <TitlesOfParts>
    <vt:vector size="31" baseType="lpstr">
      <vt:lpstr>Arial</vt:lpstr>
      <vt:lpstr>Arial-Rounded</vt:lpstr>
      <vt:lpstr>Bebas Neue</vt:lpstr>
      <vt:lpstr>Calibri</vt:lpstr>
      <vt:lpstr>Calibri Light</vt:lpstr>
      <vt:lpstr>DFPOP1-W9</vt:lpstr>
      <vt:lpstr>HP001 4 hàng</vt:lpstr>
      <vt:lpstr>Kalam</vt:lpstr>
      <vt:lpstr>Montserrat</vt:lpstr>
      <vt:lpstr>Patrick Hand</vt:lpstr>
      <vt:lpstr>Times New Roman</vt:lpstr>
      <vt:lpstr>Wingdings</vt:lpstr>
      <vt:lpstr>Office Theme</vt:lpstr>
      <vt:lpstr>1_Office Theme</vt:lpstr>
      <vt:lpstr>2_Office 主题</vt:lpstr>
      <vt:lpstr>Doodle Sketchbook by Slidesgo</vt:lpstr>
      <vt:lpstr>默认设计模板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Hong Nhung Nguyen Thi</cp:lastModifiedBy>
  <cp:revision>128</cp:revision>
  <dcterms:created xsi:type="dcterms:W3CDTF">2021-09-20T07:24:22Z</dcterms:created>
  <dcterms:modified xsi:type="dcterms:W3CDTF">2021-10-27T14:42:04Z</dcterms:modified>
</cp:coreProperties>
</file>