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321" r:id="rId4"/>
    <p:sldId id="317" r:id="rId5"/>
    <p:sldId id="309" r:id="rId6"/>
    <p:sldId id="310" r:id="rId7"/>
    <p:sldId id="299" r:id="rId8"/>
    <p:sldId id="301" r:id="rId9"/>
    <p:sldId id="311" r:id="rId10"/>
    <p:sldId id="312" r:id="rId11"/>
    <p:sldId id="304" r:id="rId12"/>
    <p:sldId id="272" r:id="rId13"/>
    <p:sldId id="313" r:id="rId14"/>
    <p:sldId id="314" r:id="rId15"/>
    <p:sldId id="307" r:id="rId16"/>
    <p:sldId id="290" r:id="rId17"/>
    <p:sldId id="322" r:id="rId18"/>
    <p:sldId id="31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0" autoAdjust="0"/>
    <p:restoredTop sz="85451" autoAdjust="0"/>
  </p:normalViewPr>
  <p:slideViewPr>
    <p:cSldViewPr snapToGrid="0">
      <p:cViewPr varScale="1">
        <p:scale>
          <a:sx n="54" d="100"/>
          <a:sy n="54" d="100"/>
        </p:scale>
        <p:origin x="10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2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1.m4a"/><Relationship Id="rId7" Type="http://schemas.openxmlformats.org/officeDocument/2006/relationships/image" Target="../media/image28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4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4.m4a"/><Relationship Id="rId7" Type="http://schemas.openxmlformats.org/officeDocument/2006/relationships/image" Target="../media/image3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4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1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164683-3F26-448A-95EA-8AA3AE154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4" name="圆角矩形 1">
            <a:extLst>
              <a:ext uri="{FF2B5EF4-FFF2-40B4-BE49-F238E27FC236}">
                <a16:creationId xmlns:a16="http://schemas.microsoft.com/office/drawing/2014/main" id="{6F268F5B-635F-4391-889A-867CDB870E6C}"/>
              </a:ext>
            </a:extLst>
          </p:cNvPr>
          <p:cNvSpPr/>
          <p:nvPr/>
        </p:nvSpPr>
        <p:spPr>
          <a:xfrm>
            <a:off x="3624697" y="-294618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8652"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5"/>
    </mc:Choice>
    <mc:Fallback xmlns="">
      <p:transition spd="slow" advTm="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03" t="31923" r="79327" b="48931"/>
          <a:stretch/>
        </p:blipFill>
        <p:spPr>
          <a:xfrm>
            <a:off x="682907" y="370389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809" t="10086" r="7803" b="20134"/>
          <a:stretch/>
        </p:blipFill>
        <p:spPr>
          <a:xfrm>
            <a:off x="1519426" y="791508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8" y="1715911"/>
            <a:ext cx="1248853" cy="1854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5" y="1631244"/>
            <a:ext cx="1248853" cy="185464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EF41801-7E5D-493A-95F5-C8E7D82C2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2"/>
    </mc:Choice>
    <mc:Fallback xmlns=""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23649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8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954924"/>
            <a:ext cx="11804069" cy="4530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5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3422582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9" y="4729181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754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5D42E3-B379-4673-A424-F5FABD139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3"/>
    </mc:Choice>
    <mc:Fallback xmlns="">
      <p:transition spd="slow" advTm="14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3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3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3" y="31847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69" y="24395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69" y="36405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69" y="38938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410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31AE6-2802-4625-9A32-3D643DB8FB89}"/>
              </a:ext>
            </a:extLst>
          </p:cNvPr>
          <p:cNvSpPr txBox="1"/>
          <p:nvPr/>
        </p:nvSpPr>
        <p:spPr>
          <a:xfrm>
            <a:off x="89176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0507D-C244-479E-B3C2-9D40310228B7}"/>
              </a:ext>
            </a:extLst>
          </p:cNvPr>
          <p:cNvSpPr txBox="1"/>
          <p:nvPr/>
        </p:nvSpPr>
        <p:spPr>
          <a:xfrm>
            <a:off x="89866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682C6DB8-F4AA-47CB-883B-3BD7AA26BBAB}"/>
              </a:ext>
            </a:extLst>
          </p:cNvPr>
          <p:cNvSpPr/>
          <p:nvPr/>
        </p:nvSpPr>
        <p:spPr>
          <a:xfrm>
            <a:off x="10068276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8E70606E-737A-41C6-B9B0-11BD36586BDC}"/>
              </a:ext>
            </a:extLst>
          </p:cNvPr>
          <p:cNvSpPr/>
          <p:nvPr/>
        </p:nvSpPr>
        <p:spPr>
          <a:xfrm>
            <a:off x="10068278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9F3D6D6-7DD4-4451-87FA-E2219353A925}"/>
              </a:ext>
            </a:extLst>
          </p:cNvPr>
          <p:cNvSpPr/>
          <p:nvPr/>
        </p:nvSpPr>
        <p:spPr>
          <a:xfrm>
            <a:off x="10068278" y="3021946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15853A-C519-4230-9992-56C97A84E708}"/>
              </a:ext>
            </a:extLst>
          </p:cNvPr>
          <p:cNvSpPr txBox="1"/>
          <p:nvPr/>
        </p:nvSpPr>
        <p:spPr>
          <a:xfrm>
            <a:off x="89962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F530988-E212-4203-AE27-FB0F67DB2710}"/>
              </a:ext>
            </a:extLst>
          </p:cNvPr>
          <p:cNvSpPr/>
          <p:nvPr/>
        </p:nvSpPr>
        <p:spPr>
          <a:xfrm>
            <a:off x="10068277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FC996-AADB-4C6B-AF07-09445004714C}"/>
              </a:ext>
            </a:extLst>
          </p:cNvPr>
          <p:cNvSpPr txBox="1"/>
          <p:nvPr/>
        </p:nvSpPr>
        <p:spPr>
          <a:xfrm>
            <a:off x="90301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40D79599-7D33-44A3-BABE-28FFA1F08293}"/>
              </a:ext>
            </a:extLst>
          </p:cNvPr>
          <p:cNvSpPr/>
          <p:nvPr/>
        </p:nvSpPr>
        <p:spPr>
          <a:xfrm>
            <a:off x="10068276" y="5378750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998BFD-FC14-4BBE-BE78-7C37C06D5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9"/>
    </mc:Choice>
    <mc:Fallback xmlns="">
      <p:transition spd="slow" advTm="5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4" y="1383086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0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8" y="4976044"/>
            <a:ext cx="237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1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0" y="4976408"/>
            <a:ext cx="2777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4C7D3B-C001-498E-BE66-031F4D4A9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3"/>
    </mc:Choice>
    <mc:Fallback xmlns="">
      <p:transition spd="slow" advTm="8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659A00-4170-44C6-AD74-86BB327A7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 advTm="25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D603DF-8E17-4D03-8EB0-CF7BCF9AD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3"/>
    </mc:Choice>
    <mc:Fallback xmlns="">
      <p:transition spd="slow" advTm="4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0"/>
            <a:ext cx="8820149" cy="2793906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2B05EA-FA36-41B1-B9B3-25DEBBB5F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527">
        <p:fade/>
      </p:transition>
    </mc:Choice>
    <mc:Fallback xmlns="">
      <p:transition spd="med" advTm="41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29" y="1027066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395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đá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66848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ã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quỳ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C8B0EC6-BAC7-4925-9E30-4E099B3427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p:transition spd="slow" advTm="560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9762B2-6C83-49D6-950E-15B8FFFFC85B}"/>
              </a:ext>
            </a:extLst>
          </p:cNvPr>
          <p:cNvSpPr txBox="1"/>
          <p:nvPr/>
        </p:nvSpPr>
        <p:spPr>
          <a:xfrm>
            <a:off x="2438400" y="522515"/>
            <a:ext cx="6952342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06BE2F-A8E7-4DC4-9EB4-D0B4B95C1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0"/>
    </mc:Choice>
    <mc:Fallback xmlns="">
      <p:transition spd="slow" advTm="2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159654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6" y="286326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896030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3" y="203896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8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5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2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1" y="202444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8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6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1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6" y="328170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6" y="4357174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79" y="4737766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454" y="4509272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78" y="474959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43D2BA-C8E1-488B-A3A4-7B3F105DE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82"/>
    </mc:Choice>
    <mc:Fallback xmlns="">
      <p:transition spd="slow" advTm="17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210511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7" y="2216727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6" y="18890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6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5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4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31186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3036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5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3645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</a:t>
            </a:r>
            <a:endParaRPr lang="en-US" sz="6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E7DEB-004F-4749-9CAB-DE4A785314D1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id="{01C99E27-B6BE-4859-B36E-5035F4F41F2D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B59467-6FD4-4476-ADD5-388393EFB2C2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CB065E1-3D30-45D9-AC64-5EB345904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9"/>
    </mc:Choice>
    <mc:Fallback xmlns="">
      <p:transition spd="slow" advTm="7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0"/>
            <a:ext cx="101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0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4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5"/>
            <a:ext cx="1032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6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0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79142B-521E-4A15-A66A-C18D93D34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9"/>
    </mc:Choice>
    <mc:Fallback xmlns="">
      <p:transition spd="slow" advTm="11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8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6" y="4730382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4" y="4749290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03C77F-52E2-49BA-AF6D-75B687C28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25"/>
    </mc:Choice>
    <mc:Fallback xmlns="">
      <p:transition spd="slow" advTm="14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30348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4219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2896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7731B7-6574-4D58-A621-55AC4C13BFD7}"/>
              </a:ext>
            </a:extLst>
          </p:cNvPr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83D2A-6A03-43DF-9D51-7B0574A96452}"/>
              </a:ext>
            </a:extLst>
          </p:cNvPr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8C8ACBF-E27E-4E46-B59A-CF0FD9324709}"/>
              </a:ext>
            </a:extLst>
          </p:cNvPr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07B90F86-BE44-4CB1-8B4E-50098D679027}"/>
              </a:ext>
            </a:extLst>
          </p:cNvPr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048FF86-0E65-4EEE-B6C0-654C59A03457}"/>
              </a:ext>
            </a:extLst>
          </p:cNvPr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4CF0-7817-48CF-9962-1F8048D93F33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26A1198-CDA9-48E7-87B5-4BCC97902994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A24A4E-ECB0-484E-8A5B-589CFBA9B518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CDBD23-2D0F-449F-9FAD-288E6C193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24"/>
    </mc:Choice>
    <mc:Fallback xmlns="">
      <p:transition spd="slow" advTm="7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0"/>
            <a:ext cx="83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2" y="237474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6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8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EDCF0C-BD9F-4C4F-93DD-F3CF64770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67"/>
    </mc:Choice>
    <mc:Fallback xmlns="">
      <p:transition spd="slow" advTm="9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8.2|8.8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286</Words>
  <Application>Microsoft Office PowerPoint</Application>
  <PresentationFormat>Widescreen</PresentationFormat>
  <Paragraphs>174</Paragraphs>
  <Slides>16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Arial-Rounded</vt:lpstr>
      <vt:lpstr>Arial-SGK-TV</vt:lpstr>
      <vt:lpstr>Calibri</vt:lpstr>
      <vt:lpstr>Calibri Light</vt:lpstr>
      <vt:lpstr>Euphemia</vt:lpstr>
      <vt:lpstr>Tahoma</vt:lpstr>
      <vt:lpstr>Times New Roman</vt:lpstr>
      <vt:lpstr>Wingdings</vt:lpstr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Hong Nhung Nguyen Thi</cp:lastModifiedBy>
  <cp:revision>185</cp:revision>
  <dcterms:created xsi:type="dcterms:W3CDTF">2020-08-07T01:41:00Z</dcterms:created>
  <dcterms:modified xsi:type="dcterms:W3CDTF">2021-10-27T14:41:32Z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