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03" r:id="rId2"/>
    <p:sldId id="292" r:id="rId3"/>
    <p:sldId id="300" r:id="rId4"/>
    <p:sldId id="286" r:id="rId5"/>
    <p:sldId id="301" r:id="rId6"/>
    <p:sldId id="287" r:id="rId7"/>
    <p:sldId id="288" r:id="rId8"/>
    <p:sldId id="297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0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07E8E-F8F9-4922-9FF7-A3AA65C3B96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0591A-38D0-471D-9B74-F03B3B9A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7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9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7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03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27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4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5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4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3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6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4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4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4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22" y="6393"/>
            <a:ext cx="9168556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08" y="-328155"/>
            <a:ext cx="9625200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" y="2982382"/>
            <a:ext cx="9122963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8" y="3531914"/>
            <a:ext cx="4717091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096702" y="1729131"/>
            <a:ext cx="4863223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32" y="2175699"/>
            <a:ext cx="2696492" cy="361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803401" y="102872"/>
            <a:ext cx="1600869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368747" y="-304694"/>
            <a:ext cx="1900287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37813" y="1735839"/>
            <a:ext cx="7469342" cy="3236251"/>
          </a:xfrm>
          <a:prstGeom prst="rect">
            <a:avLst/>
          </a:prstGeom>
        </p:spPr>
        <p:txBody>
          <a:bodyPr spcFirstLastPara="1" wrap="none" lIns="91106" tIns="45612" rIns="91106" bIns="45612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3864">
              <a:lnSpc>
                <a:spcPct val="150000"/>
              </a:lnSpc>
            </a:pPr>
            <a:r>
              <a:rPr lang="en-US" sz="1773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213864">
              <a:lnSpc>
                <a:spcPct val="150000"/>
              </a:lnSpc>
            </a:pPr>
            <a:r>
              <a:rPr lang="en-US" sz="1773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824180" y="2785525"/>
            <a:ext cx="5408303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3" tIns="60712" rIns="121423" bIns="60712" anchor="ctr"/>
          <a:lstStyle/>
          <a:p>
            <a:pPr algn="ctr" defTabSz="1618693">
              <a:defRPr/>
            </a:pPr>
            <a:r>
              <a:rPr lang="en-US" altLang="zh-CN" sz="39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sz="397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9750" y="0"/>
            <a:ext cx="5016758" cy="369158"/>
          </a:xfrm>
          <a:prstGeom prst="rect">
            <a:avLst/>
          </a:prstGeom>
          <a:noFill/>
        </p:spPr>
        <p:txBody>
          <a:bodyPr wrap="square" lIns="91270" tIns="45634" rIns="91270" bIns="45634" rtlCol="0">
            <a:spAutoFit/>
          </a:bodyPr>
          <a:lstStyle/>
          <a:p>
            <a:pPr defTabSz="912228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1DE6F1-7B86-4DC1-A5F8-318BF63A432F}"/>
              </a:ext>
            </a:extLst>
          </p:cNvPr>
          <p:cNvSpPr txBox="1"/>
          <p:nvPr/>
        </p:nvSpPr>
        <p:spPr>
          <a:xfrm>
            <a:off x="3039339" y="3690108"/>
            <a:ext cx="3421595" cy="369158"/>
          </a:xfrm>
          <a:prstGeom prst="rect">
            <a:avLst/>
          </a:prstGeom>
          <a:noFill/>
        </p:spPr>
        <p:txBody>
          <a:bodyPr wrap="square" lIns="91270" tIns="45634" rIns="91270" bIns="45634" rtlCol="0">
            <a:spAutoFit/>
          </a:bodyPr>
          <a:lstStyle/>
          <a:p>
            <a:pPr defTabSz="912228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Linh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9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77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C774C-A73C-4C32-A1F6-4D962CFEF9FB}"/>
              </a:ext>
            </a:extLst>
          </p:cNvPr>
          <p:cNvSpPr txBox="1"/>
          <p:nvPr/>
        </p:nvSpPr>
        <p:spPr>
          <a:xfrm>
            <a:off x="2362200" y="2190750"/>
            <a:ext cx="582138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04922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- sgk"/>
                <a:ea typeface="맑은 고딕" panose="020B0503020000020004" pitchFamily="34" charset="-127"/>
                <a:cs typeface="Times New Roman"/>
              </a:rPr>
              <a:t>BÀI 18: </a:t>
            </a:r>
            <a:r>
              <a:rPr lang="en-US" sz="3600" b="1" dirty="0" err="1">
                <a:solidFill>
                  <a:srgbClr val="049229"/>
                </a:solidFill>
                <a:latin typeface="Arial-SGK-TV" pitchFamily="2" charset="0"/>
                <a:ea typeface="맑은 고딕" panose="020B0503020000020004" pitchFamily="34" charset="-127"/>
                <a:cs typeface="Times New Roman"/>
              </a:rPr>
              <a:t>Gh</a:t>
            </a:r>
            <a:r>
              <a:rPr lang="en-US" sz="3600" b="1" dirty="0">
                <a:solidFill>
                  <a:srgbClr val="049229"/>
                </a:solidFill>
                <a:latin typeface="Arial-SGK-TV" pitchFamily="2" charset="0"/>
                <a:ea typeface="맑은 고딕" panose="020B0503020000020004" pitchFamily="34" charset="-127"/>
                <a:cs typeface="Times New Roman"/>
              </a:rPr>
              <a:t> </a:t>
            </a:r>
            <a:r>
              <a:rPr lang="en-US" sz="3600" b="1" dirty="0" err="1">
                <a:solidFill>
                  <a:srgbClr val="049229"/>
                </a:solidFill>
                <a:latin typeface="Arial-SGK-TV" pitchFamily="2" charset="0"/>
                <a:ea typeface="맑은 고딕" panose="020B0503020000020004" pitchFamily="34" charset="-127"/>
                <a:cs typeface="Times New Roman"/>
              </a:rPr>
              <a:t>gh</a:t>
            </a:r>
            <a:r>
              <a:rPr lang="en-US" sz="3600" b="1" dirty="0">
                <a:solidFill>
                  <a:srgbClr val="049229"/>
                </a:solidFill>
                <a:latin typeface="Arial-SGK-TV" pitchFamily="2" charset="0"/>
                <a:ea typeface="맑은 고딕" panose="020B0503020000020004" pitchFamily="34" charset="-127"/>
                <a:cs typeface="Times New Roman"/>
              </a:rPr>
              <a:t> </a:t>
            </a:r>
            <a:r>
              <a:rPr lang="en-US" sz="3600" b="1" dirty="0" err="1">
                <a:solidFill>
                  <a:srgbClr val="049229"/>
                </a:solidFill>
                <a:latin typeface="Arial-SGK-TV" pitchFamily="2" charset="0"/>
                <a:ea typeface="맑은 고딕" panose="020B0503020000020004" pitchFamily="34" charset="-127"/>
                <a:cs typeface="Times New Roman"/>
              </a:rPr>
              <a:t>Nh</a:t>
            </a:r>
            <a:r>
              <a:rPr lang="en-US" sz="3600" b="1" dirty="0">
                <a:solidFill>
                  <a:srgbClr val="049229"/>
                </a:solidFill>
                <a:latin typeface="Arial-SGK-TV" pitchFamily="2" charset="0"/>
                <a:ea typeface="맑은 고딕" panose="020B0503020000020004" pitchFamily="34" charset="-127"/>
                <a:cs typeface="Times New Roman"/>
              </a:rPr>
              <a:t> </a:t>
            </a:r>
            <a:r>
              <a:rPr lang="en-US" sz="3600" b="1" dirty="0" err="1">
                <a:solidFill>
                  <a:srgbClr val="049229"/>
                </a:solidFill>
                <a:latin typeface="Arial-SGK-TV" pitchFamily="2" charset="0"/>
                <a:ea typeface="맑은 고딕" panose="020B0503020000020004" pitchFamily="34" charset="-127"/>
                <a:cs typeface="Times New Roman"/>
              </a:rPr>
              <a:t>nh</a:t>
            </a:r>
            <a:endParaRPr lang="en-US" sz="3600" b="1" dirty="0">
              <a:solidFill>
                <a:srgbClr val="049229"/>
              </a:solidFill>
              <a:latin typeface="Arial-SGK-TV" pitchFamily="2" charset="0"/>
              <a:ea typeface="맑은 고딕" panose="020B0503020000020004" pitchFamily="34" charset="-127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>
                <a:solidFill>
                  <a:srgbClr val="002060"/>
                </a:solidFill>
                <a:latin typeface="Arial-SGK-TV" pitchFamily="2" charset="0"/>
                <a:ea typeface="맑은 고딕" panose="020B0503020000020004" pitchFamily="34" charset="-127"/>
                <a:cs typeface="Times New Roman"/>
              </a:rPr>
              <a:t>            (</a:t>
            </a:r>
            <a:r>
              <a:rPr lang="en-US" sz="3600" b="1" i="1" dirty="0" err="1">
                <a:solidFill>
                  <a:srgbClr val="002060"/>
                </a:solidFill>
                <a:latin typeface="Arial-SGK-TV" pitchFamily="2" charset="0"/>
                <a:ea typeface="맑은 고딕" panose="020B0503020000020004" pitchFamily="34" charset="-127"/>
                <a:cs typeface="Times New Roman"/>
              </a:rPr>
              <a:t>Tiết</a:t>
            </a:r>
            <a:r>
              <a:rPr lang="en-US" sz="3600" b="1" i="1" dirty="0">
                <a:solidFill>
                  <a:srgbClr val="002060"/>
                </a:solidFill>
                <a:latin typeface="Arial-SGK-TV" pitchFamily="2" charset="0"/>
                <a:ea typeface="맑은 고딕" panose="020B0503020000020004" pitchFamily="34" charset="-127"/>
                <a:cs typeface="Times New Roman"/>
              </a:rPr>
              <a:t> 2)</a:t>
            </a:r>
            <a:endParaRPr lang="en-US" sz="3600" b="1" i="1" dirty="0">
              <a:solidFill>
                <a:srgbClr val="00206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1E12E-9FE9-47DC-9AD9-BC87EF71A907}"/>
              </a:ext>
            </a:extLst>
          </p:cNvPr>
          <p:cNvSpPr/>
          <p:nvPr/>
        </p:nvSpPr>
        <p:spPr>
          <a:xfrm>
            <a:off x="1898073" y="1170711"/>
            <a:ext cx="5465618" cy="3428998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36095"/>
              </a:avLst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CHÀO MỪNG CÁC </a:t>
            </a:r>
            <a:r>
              <a:rPr kumimoji="0" lang="en-US" sz="60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CON ĐẾN VỚI</a:t>
            </a:r>
            <a:r>
              <a:rPr kumimoji="0" lang="en-US" sz="6000" b="1" i="0" u="none" strike="noStrike" kern="1200" cap="none" spc="0" normalizeH="0" noProof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6000" b="1" kern="12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TIẾT HỌC VẦN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3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/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gh</a:t>
            </a:r>
            <a:endParaRPr lang="en-US" sz="4000" dirty="0">
              <a:solidFill>
                <a:srgbClr val="FF0000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nh</a:t>
            </a:r>
            <a:endParaRPr lang="en-US" sz="4000" dirty="0">
              <a:solidFill>
                <a:srgbClr val="FF0000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56235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.VnAvant" panose="020B7200000000000000" pitchFamily="34" charset="0"/>
                <a:cs typeface="Arial-SGK-TV" pitchFamily="2" charset="0"/>
              </a:rPr>
              <a:t>ghÑ      ghÕ	ghi	</a:t>
            </a:r>
            <a:endParaRPr lang="en-US" sz="3000" dirty="0"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0383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gh</a:t>
            </a:r>
            <a:r>
              <a:rPr lang="en-US" sz="4000" dirty="0" err="1">
                <a:latin typeface=".VnAvant" panose="020B7200000000000000" pitchFamily="34" charset="0"/>
                <a:cs typeface="Arial-SGK-TV" pitchFamily="2" charset="0"/>
              </a:rPr>
              <a:t>Ð</a:t>
            </a:r>
            <a:endParaRPr lang="en-US" sz="4000" dirty="0"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gh</a:t>
            </a:r>
            <a:r>
              <a:rPr lang="en-US" sz="4000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4000">
                <a:latin typeface=".VnAvant" panose="020B7200000000000000" pitchFamily="34" charset="0"/>
                <a:cs typeface="Arial-SGK-TV" pitchFamily="2" charset="0"/>
              </a:rPr>
              <a:t>      e</a:t>
            </a:r>
            <a:endParaRPr lang="en-US" sz="4000" dirty="0"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nh</a:t>
            </a:r>
            <a:r>
              <a:rPr lang="en-US" sz="4000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4000">
                <a:latin typeface=".VnAvant" panose="020B7200000000000000" pitchFamily="34" charset="0"/>
                <a:cs typeface="Arial-SGK-TV" pitchFamily="2" charset="0"/>
              </a:rPr>
              <a:t>      a </a:t>
            </a:r>
            <a:endParaRPr lang="en-US" sz="4000" dirty="0"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1714" y="19621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nh</a:t>
            </a:r>
            <a:r>
              <a:rPr lang="en-US" sz="4000">
                <a:latin typeface=".VnAvant" panose="020B7200000000000000" pitchFamily="34" charset="0"/>
                <a:cs typeface="Arial-SGK-TV" pitchFamily="2" charset="0"/>
              </a:rPr>
              <a:t>µ</a:t>
            </a:r>
            <a:endParaRPr lang="en-US" sz="4000" dirty="0"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248150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.VnAvant" panose="020B7200000000000000" pitchFamily="34" charset="0"/>
                <a:cs typeface="Arial-SGK-TV" pitchFamily="2" charset="0"/>
              </a:rPr>
              <a:t>ghÕ ®¸	ghÑ ®á</a:t>
            </a:r>
            <a:endParaRPr lang="en-US" sz="3000" dirty="0">
              <a:latin typeface=".VnAvant" panose="020B7200000000000000" pitchFamily="34" charset="0"/>
              <a:cs typeface="Arial-SGK-TV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-12207"/>
            <a:ext cx="1802892" cy="938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3555546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.VnAvant" panose="020B7200000000000000" pitchFamily="34" charset="0"/>
                <a:cs typeface="Arial-SGK-TV" pitchFamily="2" charset="0"/>
              </a:rPr>
              <a:t>nhµ       nhÑ	   nhá</a:t>
            </a:r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0694" y="4248150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.VnAvant" panose="020B7200000000000000" pitchFamily="34" charset="0"/>
                <a:cs typeface="Arial-SGK-TV" pitchFamily="2" charset="0"/>
              </a:rPr>
              <a:t>nhµ gç	l¸ nho</a:t>
            </a:r>
            <a:endParaRPr lang="en-US" sz="3000" dirty="0">
              <a:latin typeface=".VnAvant" panose="020B72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92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05000" y="57150"/>
            <a:ext cx="5410200" cy="4953000"/>
            <a:chOff x="2057400" y="57150"/>
            <a:chExt cx="4368608" cy="41100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4" t="58890" r="22878" b="16933"/>
            <a:stretch/>
          </p:blipFill>
          <p:spPr>
            <a:xfrm>
              <a:off x="2057400" y="57150"/>
              <a:ext cx="4368608" cy="21543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2"/>
            <a:stretch/>
          </p:blipFill>
          <p:spPr>
            <a:xfrm>
              <a:off x="2112816" y="1657350"/>
              <a:ext cx="4313192" cy="250980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0D4BDAD-510E-4DE1-BFC0-C4769D1F2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9664"/>
            <a:ext cx="1676400" cy="6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9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1311" y="3218425"/>
            <a:ext cx="2114156" cy="1836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1513539" y="130628"/>
            <a:ext cx="6106885" cy="3624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7988" y="2113536"/>
            <a:ext cx="7867189" cy="994172"/>
          </a:xfrm>
        </p:spPr>
        <p:txBody>
          <a:bodyPr>
            <a:noAutofit/>
          </a:bodyPr>
          <a:lstStyle/>
          <a:p>
            <a:pPr algn="ctr"/>
            <a:r>
              <a:rPr lang="en-US" sz="72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7204829" y="3329081"/>
            <a:ext cx="1927860" cy="180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0"/>
    </mc:Choice>
    <mc:Fallback xmlns="">
      <p:transition spd="slow" advTm="515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8319" y="411901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.VnAvant" panose="020B7200000000000000" pitchFamily="34" charset="0"/>
                <a:cs typeface="Arial-SGK-TV" pitchFamily="2" charset="0"/>
              </a:rPr>
              <a:t>MÑ </a:t>
            </a:r>
            <a:r>
              <a:rPr lang="en-US" sz="4400" dirty="0" err="1">
                <a:latin typeface=".VnAvant" panose="020B7200000000000000" pitchFamily="34" charset="0"/>
                <a:cs typeface="Arial-SGK-TV" pitchFamily="2" charset="0"/>
              </a:rPr>
              <a:t>nhê</a:t>
            </a:r>
            <a:r>
              <a:rPr lang="en-US" sz="4400" dirty="0">
                <a:latin typeface=".VnAvant" panose="020B7200000000000000" pitchFamily="34" charset="0"/>
                <a:cs typeface="Arial-SGK-TV" pitchFamily="2" charset="0"/>
              </a:rPr>
              <a:t> Hµ bª </a:t>
            </a:r>
            <a:r>
              <a:rPr lang="en-US" sz="4400" dirty="0" err="1">
                <a:latin typeface=".VnAvant" panose="020B7200000000000000" pitchFamily="34" charset="0"/>
                <a:cs typeface="Arial-SGK-TV" pitchFamily="2" charset="0"/>
              </a:rPr>
              <a:t>ghÕ</a:t>
            </a:r>
            <a:r>
              <a:rPr lang="en-US" sz="4400" dirty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  <a:cs typeface="Arial-SGK-TV" pitchFamily="2" charset="0"/>
              </a:rPr>
              <a:t>nhá</a:t>
            </a:r>
            <a:r>
              <a:rPr lang="en-US" sz="4400" dirty="0">
                <a:latin typeface=".VnAvant" panose="020B7200000000000000" pitchFamily="34" charset="0"/>
                <a:cs typeface="Arial-SGK-TV" pitchFamily="2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9017"/>
            <a:ext cx="89916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446" y="411901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.VnAvant" panose="020B7200000000000000" pitchFamily="34" charset="0"/>
                <a:cs typeface="Arial-SGK-TV" pitchFamily="2" charset="0"/>
              </a:rPr>
              <a:t>MÑ </a:t>
            </a:r>
            <a:r>
              <a:rPr lang="en-US" sz="4400" dirty="0" err="1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nh</a:t>
            </a:r>
            <a:r>
              <a:rPr lang="en-US" sz="4400" dirty="0" err="1">
                <a:latin typeface=".VnAvant" panose="020B7200000000000000" pitchFamily="34" charset="0"/>
                <a:cs typeface="Arial-SGK-TV" pitchFamily="2" charset="0"/>
              </a:rPr>
              <a:t>ê</a:t>
            </a:r>
            <a:r>
              <a:rPr lang="en-US" sz="4400" dirty="0">
                <a:latin typeface=".VnAvant" panose="020B7200000000000000" pitchFamily="34" charset="0"/>
                <a:cs typeface="Arial-SGK-TV" pitchFamily="2" charset="0"/>
              </a:rPr>
              <a:t> Hµ bª </a:t>
            </a:r>
            <a:r>
              <a:rPr lang="en-US" sz="4400" dirty="0" err="1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gh</a:t>
            </a:r>
            <a:r>
              <a:rPr lang="en-US" sz="4400" dirty="0" err="1">
                <a:latin typeface=".VnAvant" panose="020B7200000000000000" pitchFamily="34" charset="0"/>
                <a:cs typeface="Arial-SGK-TV" pitchFamily="2" charset="0"/>
              </a:rPr>
              <a:t>Õ</a:t>
            </a:r>
            <a:r>
              <a:rPr lang="en-US" sz="4400" dirty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nh</a:t>
            </a:r>
            <a:r>
              <a:rPr lang="en-US" sz="4400" dirty="0" err="1">
                <a:latin typeface=".VnAvant" panose="020B7200000000000000" pitchFamily="34" charset="0"/>
                <a:cs typeface="Arial-SGK-TV" pitchFamily="2" charset="0"/>
              </a:rPr>
              <a:t>á</a:t>
            </a:r>
            <a:r>
              <a:rPr lang="en-US" sz="4400" dirty="0">
                <a:latin typeface=".VnAvant" panose="020B7200000000000000" pitchFamily="34" charset="0"/>
                <a:cs typeface="Arial-SGK-TV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" y="0"/>
            <a:ext cx="9108204" cy="51434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62200" y="0"/>
            <a:ext cx="4953000" cy="9715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.VnArial" panose="020B7200000000000000" pitchFamily="34" charset="0"/>
              </a:rPr>
              <a:t>Gi­íi thiÖu</a:t>
            </a:r>
          </a:p>
        </p:txBody>
      </p:sp>
    </p:spTree>
    <p:extLst>
      <p:ext uri="{BB962C8B-B14F-4D97-AF65-F5344CB8AC3E}">
        <p14:creationId xmlns:p14="http://schemas.microsoft.com/office/powerpoint/2010/main" val="131586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E906B21C-9A29-45CE-B8BB-6B1CB7E51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62150"/>
            <a:ext cx="7315200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TẠM BIỆT CÁC CON!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456647DA-C7E6-464F-92D1-BC24C2DE544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73584">
            <a:off x="518189" y="170924"/>
            <a:ext cx="1813448" cy="155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33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5|0.3|0.4|0.5|0.3|0.2|0.4|0.3|0.4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4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106</Words>
  <Application>Microsoft Office PowerPoint</Application>
  <PresentationFormat>On-screen Show (16:9)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맑은 고딕</vt:lpstr>
      <vt:lpstr>.VnArial</vt:lpstr>
      <vt:lpstr>.VnAvant</vt:lpstr>
      <vt:lpstr>Arial</vt:lpstr>
      <vt:lpstr>Arial- sgk</vt:lpstr>
      <vt:lpstr>Arial-SGK-TV</vt:lpstr>
      <vt:lpstr>Calibri</vt:lpstr>
      <vt:lpstr>Calibri Light</vt:lpstr>
      <vt:lpstr>DomCasual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Hong Nhung Nguyen Thi</cp:lastModifiedBy>
  <cp:revision>70</cp:revision>
  <dcterms:created xsi:type="dcterms:W3CDTF">2017-12-31T23:29:53Z</dcterms:created>
  <dcterms:modified xsi:type="dcterms:W3CDTF">2021-10-14T13:09:03Z</dcterms:modified>
</cp:coreProperties>
</file>