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375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</p:sldIdLst>
  <p:sldSz cx="9144000" cy="5143500" type="screen16x9"/>
  <p:notesSz cx="6858000" cy="9144000"/>
  <p:embeddedFontLst>
    <p:embeddedFont>
      <p:font typeface="Bodoni" panose="020B0604020202020204" charset="0"/>
      <p:bold r:id="rId16"/>
      <p:boldItalic r:id="rId17"/>
    </p:embeddedFont>
    <p:embeddedFont>
      <p:font typeface="Josefin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-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55ffb6a178fdcae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55ffb6a178fdcae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55ffb6a178fdcae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55ffb6a178fdcae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55ffb6a178fdcae6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55ffb6a178fdcae6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f658152795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gf658152795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f65815279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5" name="Google Shape;2235;gf65815279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f65815279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4" name="Google Shape;2324;gf65815279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f65815279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9" name="Google Shape;2379;gf65815279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55ffb6a178fdcae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55ffb6a178fdcae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55ffb6a178fdcae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55ffb6a178fdcae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55ffb6a178fdcae6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55ffb6a178fdcae6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55ffb6a178fdcae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55ffb6a178fdcae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55ffb6a178fdcae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55ffb6a178fdcae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58" name="Google Shape;5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69" name="Google Shape;169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14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245" name="Google Shape;24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14"/>
          <p:cNvGrpSpPr/>
          <p:nvPr/>
        </p:nvGrpSpPr>
        <p:grpSpPr>
          <a:xfrm>
            <a:off x="7629873" y="4385268"/>
            <a:ext cx="1773362" cy="564914"/>
            <a:chOff x="-4380075" y="3780200"/>
            <a:chExt cx="1637000" cy="521475"/>
          </a:xfrm>
        </p:grpSpPr>
        <p:sp>
          <p:nvSpPr>
            <p:cNvPr id="356" name="Google Shape;356;p1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5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cxnSp>
        <p:nvCxnSpPr>
          <p:cNvPr id="426" name="Google Shape;426;p15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7" name="Google Shape;427;p15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8" name="Google Shape;428;p15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1">
  <p:cSld name="CUSTOM_18_1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1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432" name="Google Shape;432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1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543" name="Google Shape;543;p1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1" name="Google Shape;611;p16"/>
          <p:cNvPicPr preferRelativeResize="0"/>
          <p:nvPr/>
        </p:nvPicPr>
        <p:blipFill rotWithShape="1">
          <a:blip r:embed="rId3">
            <a:alphaModFix amt="67000"/>
          </a:blip>
          <a:srcRect/>
          <a:stretch/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6"/>
          <p:cNvPicPr preferRelativeResize="0"/>
          <p:nvPr/>
        </p:nvPicPr>
        <p:blipFill rotWithShape="1">
          <a:blip r:embed="rId4">
            <a:alphaModFix amt="67000"/>
          </a:blip>
          <a:srcRect/>
          <a:stretch/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_2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5" name="Google Shape;615;p17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16" name="Google Shape;616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17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727" name="Google Shape;72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7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7" name="Google Shape;837;p17"/>
          <p:cNvPicPr preferRelativeResize="0"/>
          <p:nvPr/>
        </p:nvPicPr>
        <p:blipFill rotWithShape="1">
          <a:blip r:embed="rId3">
            <a:alphaModFix amt="64000"/>
          </a:blip>
          <a:srcRect/>
          <a:stretch/>
        </p:blipFill>
        <p:spPr>
          <a:xfrm rot="3318290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7"/>
          <p:cNvPicPr preferRelativeResize="0"/>
          <p:nvPr/>
        </p:nvPicPr>
        <p:blipFill rotWithShape="1">
          <a:blip r:embed="rId4">
            <a:alphaModFix amt="64000"/>
          </a:blip>
          <a:srcRect/>
          <a:stretch/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1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842" name="Google Shape;842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1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953" name="Google Shape;953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1" name="Google Shape;1021;p18"/>
          <p:cNvPicPr preferRelativeResize="0"/>
          <p:nvPr/>
        </p:nvPicPr>
        <p:blipFill rotWithShape="1">
          <a:blip r:embed="rId3">
            <a:alphaModFix amt="78000"/>
          </a:blip>
          <a:srcRect/>
          <a:stretch/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8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oogle Shape;10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9"/>
          <p:cNvSpPr txBox="1">
            <a:spLocks noGrp="1"/>
          </p:cNvSpPr>
          <p:nvPr>
            <p:ph type="subTitle" idx="1"/>
          </p:nvPr>
        </p:nvSpPr>
        <p:spPr>
          <a:xfrm>
            <a:off x="3396689" y="3153975"/>
            <a:ext cx="38571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6" name="Google Shape;1026;p19"/>
          <p:cNvSpPr txBox="1">
            <a:spLocks noGrp="1"/>
          </p:cNvSpPr>
          <p:nvPr>
            <p:ph type="title"/>
          </p:nvPr>
        </p:nvSpPr>
        <p:spPr>
          <a:xfrm>
            <a:off x="714875" y="646650"/>
            <a:ext cx="77142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27" name="Google Shape;1027;p19"/>
          <p:cNvGrpSpPr/>
          <p:nvPr/>
        </p:nvGrpSpPr>
        <p:grpSpPr>
          <a:xfrm>
            <a:off x="-942425" y="646563"/>
            <a:ext cx="2106500" cy="597475"/>
            <a:chOff x="-2810250" y="3572525"/>
            <a:chExt cx="2106500" cy="597475"/>
          </a:xfrm>
        </p:grpSpPr>
        <p:sp>
          <p:nvSpPr>
            <p:cNvPr id="1028" name="Google Shape;1028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1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139" name="Google Shape;1139;p1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7" name="Google Shape;1207;p19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 rot="24">
            <a:off x="-1443738" y="3484257"/>
            <a:ext cx="2763902" cy="221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19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 rot="-10338121">
            <a:off x="7254875" y="-569443"/>
            <a:ext cx="2763902" cy="2215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9" name="Google Shape;1209;p19"/>
          <p:cNvSpPr txBox="1">
            <a:spLocks noGrp="1"/>
          </p:cNvSpPr>
          <p:nvPr>
            <p:ph type="title" idx="2"/>
          </p:nvPr>
        </p:nvSpPr>
        <p:spPr>
          <a:xfrm>
            <a:off x="2182400" y="1785450"/>
            <a:ext cx="792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10" name="Google Shape;1210;p19"/>
          <p:cNvSpPr txBox="1">
            <a:spLocks noGrp="1"/>
          </p:cNvSpPr>
          <p:nvPr>
            <p:ph type="subTitle" idx="3"/>
          </p:nvPr>
        </p:nvSpPr>
        <p:spPr>
          <a:xfrm>
            <a:off x="3387625" y="1541250"/>
            <a:ext cx="38571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1" name="Google Shape;1211;p19"/>
          <p:cNvSpPr txBox="1">
            <a:spLocks noGrp="1"/>
          </p:cNvSpPr>
          <p:nvPr>
            <p:ph type="title" idx="4"/>
          </p:nvPr>
        </p:nvSpPr>
        <p:spPr>
          <a:xfrm>
            <a:off x="2191452" y="3398175"/>
            <a:ext cx="792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21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2" name="Google Shape;1442;p2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43" name="Google Shape;1443;p21"/>
          <p:cNvSpPr txBox="1">
            <a:spLocks noGrp="1"/>
          </p:cNvSpPr>
          <p:nvPr>
            <p:ph type="title" idx="2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444" name="Google Shape;1444;p21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445" name="Google Shape;1445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49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5" name="Google Shape;1555;p21"/>
          <p:cNvPicPr preferRelativeResize="0"/>
          <p:nvPr/>
        </p:nvPicPr>
        <p:blipFill rotWithShape="1">
          <a:blip r:embed="rId3">
            <a:alphaModFix amt="57000"/>
          </a:blip>
          <a:srcRect/>
          <a:stretch/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21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7" name="Google Shape;1557;p21"/>
          <p:cNvGrpSpPr/>
          <p:nvPr/>
        </p:nvGrpSpPr>
        <p:grpSpPr>
          <a:xfrm>
            <a:off x="7432699" y="4092425"/>
            <a:ext cx="2115168" cy="673798"/>
            <a:chOff x="-4380075" y="3780200"/>
            <a:chExt cx="1637000" cy="521475"/>
          </a:xfrm>
        </p:grpSpPr>
        <p:sp>
          <p:nvSpPr>
            <p:cNvPr id="1558" name="Google Shape;1558;p21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1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1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1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6393"/>
            <a:ext cx="9168556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8" y="-328155"/>
            <a:ext cx="9625200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" y="2982383"/>
            <a:ext cx="912296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3531915"/>
            <a:ext cx="4717091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076313" y="1262428"/>
            <a:ext cx="4863223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3" y="2175700"/>
            <a:ext cx="2696492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03401" y="102872"/>
            <a:ext cx="160086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68747" y="-304694"/>
            <a:ext cx="1900287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9185" y="1364257"/>
            <a:ext cx="7469342" cy="3236251"/>
          </a:xfrm>
          <a:prstGeom prst="rect">
            <a:avLst/>
          </a:prstGeom>
        </p:spPr>
        <p:txBody>
          <a:bodyPr spcFirstLastPara="1" wrap="none" lIns="91106" tIns="45612" rIns="91106" bIns="45612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907979" y="2362327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/>
          <a:p>
            <a:pPr algn="ctr" defTabSz="1618652">
              <a:defRPr/>
            </a:pPr>
            <a:r>
              <a:rPr lang="en-US" altLang="zh-CN" sz="39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HĐTN</a:t>
            </a:r>
            <a:endParaRPr lang="zh-CN" altLang="en-US" sz="39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6F268F5B-635F-4391-889A-867CDB870E6C}"/>
              </a:ext>
            </a:extLst>
          </p:cNvPr>
          <p:cNvSpPr/>
          <p:nvPr/>
        </p:nvSpPr>
        <p:spPr>
          <a:xfrm>
            <a:off x="1971238" y="2906946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18652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1" name="Google Shape;2421;p41"/>
          <p:cNvPicPr preferRelativeResize="0"/>
          <p:nvPr/>
        </p:nvPicPr>
        <p:blipFill rotWithShape="1">
          <a:blip r:embed="rId3">
            <a:alphaModFix/>
          </a:blip>
          <a:srcRect l="9686" r="2090"/>
          <a:stretch/>
        </p:blipFill>
        <p:spPr>
          <a:xfrm>
            <a:off x="375200" y="-48062"/>
            <a:ext cx="8393601" cy="5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2" name="Google Shape;2422;p41" descr="Music | @NonsenzeIsDorkGeniu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9736" y="1798244"/>
            <a:ext cx="2432252" cy="283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2" name="Google Shape;24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163" y="152400"/>
            <a:ext cx="66976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" name="Google Shape;24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498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71750"/>
            <a:ext cx="5259450" cy="19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3" name="Google Shape;2443;p45"/>
          <p:cNvPicPr preferRelativeResize="0"/>
          <p:nvPr/>
        </p:nvPicPr>
        <p:blipFill rotWithShape="1">
          <a:blip r:embed="rId4">
            <a:alphaModFix/>
          </a:blip>
          <a:srcRect t="28036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7" name="Google Shape;2237;p26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2238" name="Google Shape;2238;p26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3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vi" sz="8800">
                <a:latin typeface="Bodoni"/>
                <a:ea typeface="Bodoni"/>
                <a:cs typeface="Bodoni"/>
                <a:sym typeface="Bodoni"/>
              </a:rPr>
              <a:t>Khởi động</a:t>
            </a:r>
            <a:endParaRPr sz="8800"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2239" name="Google Shape;2239;p26" descr="Ghim trên 颜文字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3622" y="1512696"/>
            <a:ext cx="3258047" cy="32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0" name="Google Shape;2240;p26" descr="Launch Startup Ship Shuttle Mission Flat Color Icon Vector, Color Icons,  Business, Company PNG and Vector with Transparent Background for Free  Download"/>
          <p:cNvPicPr preferRelativeResize="0"/>
          <p:nvPr/>
        </p:nvPicPr>
        <p:blipFill rotWithShape="1">
          <a:blip r:embed="rId5">
            <a:alphaModFix/>
          </a:blip>
          <a:srcRect l="13055" t="15457" r="10730" b="11110"/>
          <a:stretch/>
        </p:blipFill>
        <p:spPr>
          <a:xfrm rot="1326268">
            <a:off x="834328" y="265941"/>
            <a:ext cx="1000540" cy="96393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34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34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34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34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34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34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34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34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34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34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34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34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34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34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34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34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34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34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34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34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34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34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34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34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34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34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34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34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34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34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34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34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34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34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34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34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34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34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34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34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34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34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34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34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34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34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34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34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4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4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6" name="Google Shape;23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837"/>
            <a:ext cx="9144001" cy="503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1" name="Google Shape;2381;p35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2" name="Google Shape;2382;p35"/>
          <p:cNvSpPr txBox="1">
            <a:spLocks noGrp="1"/>
          </p:cNvSpPr>
          <p:nvPr>
            <p:ph type="title"/>
          </p:nvPr>
        </p:nvSpPr>
        <p:spPr>
          <a:xfrm>
            <a:off x="794545" y="435830"/>
            <a:ext cx="79863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vi" sz="8800">
                <a:latin typeface="Bodoni"/>
                <a:ea typeface="Bodoni"/>
                <a:cs typeface="Bodoni"/>
                <a:sym typeface="Bodoni"/>
              </a:rPr>
              <a:t>Thực hành</a:t>
            </a:r>
            <a:endParaRPr sz="8800">
              <a:latin typeface="Bodoni"/>
              <a:ea typeface="Bodoni"/>
              <a:cs typeface="Bodoni"/>
              <a:sym typeface="Bodoni"/>
            </a:endParaRPr>
          </a:p>
        </p:txBody>
      </p:sp>
      <p:pic>
        <p:nvPicPr>
          <p:cNvPr id="2383" name="Google Shape;2383;p35" descr="Ghim trên 颜文字 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3622" y="1512696"/>
            <a:ext cx="3258047" cy="325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4" name="Google Shape;2384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051" y="524242"/>
            <a:ext cx="1227521" cy="108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9" name="Google Shape;2389;p36"/>
          <p:cNvPicPr preferRelativeResize="0"/>
          <p:nvPr/>
        </p:nvPicPr>
        <p:blipFill rotWithShape="1">
          <a:blip r:embed="rId3">
            <a:alphaModFix/>
          </a:blip>
          <a:srcRect b="86200"/>
          <a:stretch/>
        </p:blipFill>
        <p:spPr>
          <a:xfrm>
            <a:off x="-423150" y="-119275"/>
            <a:ext cx="9990300" cy="7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0" name="Google Shape;2390;p36"/>
          <p:cNvPicPr preferRelativeResize="0"/>
          <p:nvPr/>
        </p:nvPicPr>
        <p:blipFill rotWithShape="1">
          <a:blip r:embed="rId3">
            <a:alphaModFix/>
          </a:blip>
          <a:srcRect t="15602" b="1929"/>
          <a:stretch/>
        </p:blipFill>
        <p:spPr>
          <a:xfrm>
            <a:off x="-423150" y="624525"/>
            <a:ext cx="9990300" cy="45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" name="Google Shape;2395;p37"/>
          <p:cNvPicPr preferRelativeResize="0"/>
          <p:nvPr/>
        </p:nvPicPr>
        <p:blipFill rotWithShape="1">
          <a:blip r:embed="rId3">
            <a:alphaModFix/>
          </a:blip>
          <a:srcRect r="48194" b="21807"/>
          <a:stretch/>
        </p:blipFill>
        <p:spPr>
          <a:xfrm>
            <a:off x="0" y="-134175"/>
            <a:ext cx="4721075" cy="37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6" name="Google Shape;2396;p37"/>
          <p:cNvPicPr preferRelativeResize="0"/>
          <p:nvPr/>
        </p:nvPicPr>
        <p:blipFill rotWithShape="1">
          <a:blip r:embed="rId3">
            <a:alphaModFix/>
          </a:blip>
          <a:srcRect l="50427" t="5234" r="-2232" b="-8072"/>
          <a:stretch/>
        </p:blipFill>
        <p:spPr>
          <a:xfrm>
            <a:off x="4721075" y="83650"/>
            <a:ext cx="4499126" cy="49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7" name="Google Shape;2397;p37"/>
          <p:cNvPicPr preferRelativeResize="0"/>
          <p:nvPr/>
        </p:nvPicPr>
        <p:blipFill rotWithShape="1">
          <a:blip r:embed="rId3">
            <a:alphaModFix/>
          </a:blip>
          <a:srcRect l="1714" t="78811" r="46479" b="1469"/>
          <a:stretch/>
        </p:blipFill>
        <p:spPr>
          <a:xfrm>
            <a:off x="20300" y="3888675"/>
            <a:ext cx="5522339" cy="11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38"/>
          <p:cNvPicPr preferRelativeResize="0"/>
          <p:nvPr/>
        </p:nvPicPr>
        <p:blipFill rotWithShape="1">
          <a:blip r:embed="rId3">
            <a:alphaModFix/>
          </a:blip>
          <a:srcRect b="23919"/>
          <a:stretch/>
        </p:blipFill>
        <p:spPr>
          <a:xfrm>
            <a:off x="152400" y="152400"/>
            <a:ext cx="8684499" cy="36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3" name="Google Shape;2403;p38"/>
          <p:cNvPicPr preferRelativeResize="0"/>
          <p:nvPr/>
        </p:nvPicPr>
        <p:blipFill rotWithShape="1">
          <a:blip r:embed="rId3">
            <a:alphaModFix/>
          </a:blip>
          <a:srcRect t="75226"/>
          <a:stretch/>
        </p:blipFill>
        <p:spPr>
          <a:xfrm>
            <a:off x="152400" y="3833800"/>
            <a:ext cx="8684499" cy="11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39"/>
          <p:cNvSpPr txBox="1"/>
          <p:nvPr/>
        </p:nvSpPr>
        <p:spPr>
          <a:xfrm>
            <a:off x="914400" y="2148999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9" name="Google Shape;2409;p39"/>
          <p:cNvPicPr preferRelativeResize="0"/>
          <p:nvPr/>
        </p:nvPicPr>
        <p:blipFill rotWithShape="1">
          <a:blip r:embed="rId3">
            <a:alphaModFix/>
          </a:blip>
          <a:srcRect r="42551"/>
          <a:stretch/>
        </p:blipFill>
        <p:spPr>
          <a:xfrm>
            <a:off x="152400" y="-103600"/>
            <a:ext cx="5253023" cy="509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39"/>
          <p:cNvPicPr preferRelativeResize="0"/>
          <p:nvPr/>
        </p:nvPicPr>
        <p:blipFill rotWithShape="1">
          <a:blip r:embed="rId3">
            <a:alphaModFix/>
          </a:blip>
          <a:srcRect l="56339"/>
          <a:stretch/>
        </p:blipFill>
        <p:spPr>
          <a:xfrm>
            <a:off x="5151700" y="-103600"/>
            <a:ext cx="3992300" cy="509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40"/>
          <p:cNvPicPr preferRelativeResize="0"/>
          <p:nvPr/>
        </p:nvPicPr>
        <p:blipFill rotWithShape="1">
          <a:blip r:embed="rId3">
            <a:alphaModFix/>
          </a:blip>
          <a:srcRect l="44858"/>
          <a:stretch/>
        </p:blipFill>
        <p:spPr>
          <a:xfrm>
            <a:off x="4087805" y="152400"/>
            <a:ext cx="483782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40"/>
          <p:cNvPicPr preferRelativeResize="0"/>
          <p:nvPr/>
        </p:nvPicPr>
        <p:blipFill rotWithShape="1">
          <a:blip r:embed="rId3">
            <a:alphaModFix/>
          </a:blip>
          <a:srcRect t="-5410" r="55424" b="5410"/>
          <a:stretch/>
        </p:blipFill>
        <p:spPr>
          <a:xfrm>
            <a:off x="0" y="-152412"/>
            <a:ext cx="41570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(16:9)</PresentationFormat>
  <Paragraphs>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Bodoni</vt:lpstr>
      <vt:lpstr>Josefin Sans</vt:lpstr>
      <vt:lpstr>Times New Roman</vt:lpstr>
      <vt:lpstr>Simple Light</vt:lpstr>
      <vt:lpstr>PowerPoint Presentation</vt:lpstr>
      <vt:lpstr>Khởi động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Hong Nhung Nguyen Thi</cp:lastModifiedBy>
  <cp:revision>2</cp:revision>
  <dcterms:modified xsi:type="dcterms:W3CDTF">2021-10-27T14:40:03Z</dcterms:modified>
</cp:coreProperties>
</file>