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8" r:id="rId2"/>
  </p:sldMasterIdLst>
  <p:notesMasterIdLst>
    <p:notesMasterId r:id="rId28"/>
  </p:notesMasterIdLst>
  <p:sldIdLst>
    <p:sldId id="301" r:id="rId3"/>
    <p:sldId id="256" r:id="rId4"/>
    <p:sldId id="342" r:id="rId5"/>
    <p:sldId id="365" r:id="rId6"/>
    <p:sldId id="366" r:id="rId7"/>
    <p:sldId id="343" r:id="rId8"/>
    <p:sldId id="361" r:id="rId9"/>
    <p:sldId id="336" r:id="rId10"/>
    <p:sldId id="337" r:id="rId11"/>
    <p:sldId id="338" r:id="rId12"/>
    <p:sldId id="344" r:id="rId13"/>
    <p:sldId id="346" r:id="rId14"/>
    <p:sldId id="345" r:id="rId15"/>
    <p:sldId id="348" r:id="rId16"/>
    <p:sldId id="349" r:id="rId17"/>
    <p:sldId id="350" r:id="rId18"/>
    <p:sldId id="261" r:id="rId19"/>
    <p:sldId id="357" r:id="rId20"/>
    <p:sldId id="358" r:id="rId21"/>
    <p:sldId id="359" r:id="rId22"/>
    <p:sldId id="360" r:id="rId23"/>
    <p:sldId id="364" r:id="rId24"/>
    <p:sldId id="327" r:id="rId25"/>
    <p:sldId id="263" r:id="rId26"/>
    <p:sldId id="335" r:id="rId27"/>
  </p:sldIdLst>
  <p:sldSz cx="9144000" cy="5143500" type="screen16x9"/>
  <p:notesSz cx="6858000" cy="9144000"/>
  <p:embeddedFontLst>
    <p:embeddedFont>
      <p:font typeface="Broadway" panose="04040905080B02020502" pitchFamily="8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Hammersmith One" panose="020B0604020202020204" charset="0"/>
      <p:regular r:id="rId36"/>
    </p:embeddedFont>
    <p:embeddedFont>
      <p:font typeface="Josefin Sans" pitchFamily="2" charset="0"/>
      <p:regular r:id="rId37"/>
      <p:bold r:id="rId38"/>
      <p:italic r:id="rId39"/>
      <p:boldItalic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Showcard Gothic" panose="04020904020102020604" pitchFamily="82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794BA-A0C9-4B34-A1A4-B993B5352721}">
  <a:tblStyle styleId="{FE5794BA-A0C9-4B34-A1A4-B993B53527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Kiểu Có chủ đề 1 - Màu chủ đề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Kiểu Trung bình 3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Kiểu Trung bình 3 - Màu chủ đề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Kiểu Trung bình 3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Kiểu Trung bình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Kiểu Trung bình 3 - Màu chủ đề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Kiểu Tối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Kiểu Tối 1 - Màu chủ đề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iểu Tối 1 - Màu chủ đề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iểu Tối 1 - Màu chủ đề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Kiểu Tối 1 - Màu chủ đề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iểu Tối 2 - Màu chủ đề 1/Màu chủ đề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Kiểu Tối 2 - Màu chủ đề 5/Màu chủ đề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Kiểu Tố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62B6-9668-44AF-B4EA-A4B1B58B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D3E9-A9FD-4E2E-A828-10EC7D5F9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B1D34-19F7-449D-B71C-1CCA3F63D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DBF5-063A-455C-960E-E22B7340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777F6-3FBF-472A-91E3-6DC2675F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8C19E-CBB9-4F76-8AF1-75D65EB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975A-E5B1-4187-9021-AC606AB0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CD9E4-9C6D-4CD1-A9F8-BFFC76A3C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55FA4-ED13-455E-8934-C11AD5656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922B7-8614-40B5-91CB-ABC97441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A53C5-9285-4EEB-9377-06FFC58FF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EFDE8-AE65-4042-A0A7-EC115F0B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72133-0A79-4FBB-8D75-EDB933F4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DF62-DE11-49F7-8D53-0BD47FC6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A615-2A5B-48DD-8EF2-59E8931E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EA72-ABD9-44F5-9CB5-141744A1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95DE8-613E-478D-A95E-4092F4E2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8974E-E790-413C-AD92-6AAABC65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4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1C514-588C-4B12-826D-80595805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35DD4-48E8-4FA2-9BC7-F5013795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B664F-DA23-4F60-B712-A24414D3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A210-F3A8-4777-9F10-C786C01B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E70A-46A1-45E7-AB98-F808D017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95898-8A6F-4755-92F6-010120B3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0E9BB-F9B2-4D81-8CC4-CC152E34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40220-E726-4A10-87A1-3E64C712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C037C-60FC-454F-9A46-34648C3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EB70-AAC7-4DAC-83B7-D2AEC0B7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E1D2B-4F12-4DD9-91D4-CF2476CC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ED227-3CF3-4F03-9318-DAD5CB364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8BD7-0FDA-467E-B3A3-36CC0790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1F7A1-C85E-41AB-BDB2-4CBF53B9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A95F9-C847-4391-9185-9E4515E1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6227-DE60-4005-85A5-ECF9479B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734CA-36CB-434F-8F7B-87BE6A89C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1FC73-804F-49C3-B7F7-8DD031BC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BC41-F417-4AA7-882E-9D1BAD38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6F040-9235-4C92-B0FF-B4C9B6FD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8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0B7A9-31C5-4A34-A896-5B4D406E1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DE6C1-EA2B-4EAD-BE57-060F3A3BC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380B-ABBD-4AEF-9C37-E41751FB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3799-E697-4FF1-8C20-949DFEF8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7FA53-00BE-4882-8433-5A156D17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133625" y="3198525"/>
            <a:ext cx="4334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1133625" y="1774150"/>
            <a:ext cx="43182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38027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 rot="10800000">
            <a:off x="357525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6"/>
          <p:cNvSpPr txBox="1">
            <a:spLocks noGrp="1"/>
          </p:cNvSpPr>
          <p:nvPr>
            <p:ph type="ctrTitle" idx="2"/>
          </p:nvPr>
        </p:nvSpPr>
        <p:spPr>
          <a:xfrm>
            <a:off x="630007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838027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6" name="Google Shape;236;p27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7"/>
          <p:cNvCxnSpPr/>
          <p:nvPr/>
        </p:nvCxnSpPr>
        <p:spPr>
          <a:xfrm rot="10800000">
            <a:off x="357525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27"/>
          <p:cNvSpPr txBox="1">
            <a:spLocks noGrp="1"/>
          </p:cNvSpPr>
          <p:nvPr>
            <p:ph type="ctrTitle"/>
          </p:nvPr>
        </p:nvSpPr>
        <p:spPr>
          <a:xfrm>
            <a:off x="630007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23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26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266F-96C9-4240-91F8-AFB183C93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C5B23-10F2-4F0E-B371-0E05FDBB7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D0B88-BFFC-4624-B473-D6C22506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E8D2C-2D0A-49CC-80D5-CB37BA04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E5823-EB1A-432A-BDF3-189C82F0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EFFA-4F77-40B0-B4D4-2DFDEDDB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9EFA-9409-42C4-8E8C-7E4EFB19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11902-73DB-46ED-B383-B287B646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B351-A406-44F3-ACD3-49081329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28B8-DF02-47BE-B2B1-A965E91F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B59C-71B6-4E22-B6DD-24C36C9E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3A53-19F2-4345-AD6A-24B0B13D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DC5A-3C36-4E8A-8719-AB83A7A6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EC512-6656-4518-99E4-916417FB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B842-DA3D-499B-8D64-3563D2C5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73" r:id="rId3"/>
    <p:sldLayoutId id="2147483674" r:id="rId4"/>
    <p:sldLayoutId id="2147483677" r:id="rId5"/>
    <p:sldLayoutId id="214748369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9C3F6-970A-41B5-BB1C-F25B3BCB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D4D7A-11A2-4311-9875-5F1F1BD12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CBF8A-5680-411D-A59A-9166B4C06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4639-1603-4FD7-9785-ACEFBDA9914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B3E24-7043-47BD-93EF-51470AC7C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0467B-A51C-48BF-A7F3-28C31905E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0D16-73F1-4AC9-B4D0-93E979C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2" y="6393"/>
            <a:ext cx="9168556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08" y="-328155"/>
            <a:ext cx="9625200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" y="2982382"/>
            <a:ext cx="912296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8" y="3531914"/>
            <a:ext cx="4717091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096702" y="1729131"/>
            <a:ext cx="4863223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32" y="2175699"/>
            <a:ext cx="2696492" cy="36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03401" y="102872"/>
            <a:ext cx="160086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68747" y="-304694"/>
            <a:ext cx="1900287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37813" y="1735839"/>
            <a:ext cx="7469342" cy="3236251"/>
          </a:xfrm>
          <a:prstGeom prst="rect">
            <a:avLst/>
          </a:prstGeom>
        </p:spPr>
        <p:txBody>
          <a:bodyPr spcFirstLastPara="1" wrap="none" lIns="91106" tIns="45612" rIns="91106" bIns="45612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3864">
              <a:lnSpc>
                <a:spcPct val="150000"/>
              </a:lnSpc>
            </a:pPr>
            <a:r>
              <a:rPr lang="en-US" sz="177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213864">
              <a:lnSpc>
                <a:spcPct val="150000"/>
              </a:lnSpc>
            </a:pPr>
            <a:r>
              <a:rPr lang="en-US" sz="177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824180" y="2785525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/>
          <a:p>
            <a:pPr algn="ctr" defTabSz="1618693">
              <a:defRPr/>
            </a:pPr>
            <a:r>
              <a:rPr lang="en-US" altLang="zh-CN" sz="39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zh-CN" altLang="en-US" sz="39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9750" y="0"/>
            <a:ext cx="5016758" cy="369158"/>
          </a:xfrm>
          <a:prstGeom prst="rect">
            <a:avLst/>
          </a:prstGeom>
          <a:noFill/>
        </p:spPr>
        <p:txBody>
          <a:bodyPr wrap="square" lIns="91270" tIns="45634" rIns="91270" bIns="45634" rtlCol="0">
            <a:spAutoFit/>
          </a:bodyPr>
          <a:lstStyle/>
          <a:p>
            <a:pPr defTabSz="912228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DE6F1-7B86-4DC1-A5F8-318BF63A432F}"/>
              </a:ext>
            </a:extLst>
          </p:cNvPr>
          <p:cNvSpPr txBox="1"/>
          <p:nvPr/>
        </p:nvSpPr>
        <p:spPr>
          <a:xfrm>
            <a:off x="3292447" y="3690194"/>
            <a:ext cx="3421595" cy="369158"/>
          </a:xfrm>
          <a:prstGeom prst="rect">
            <a:avLst/>
          </a:prstGeom>
          <a:noFill/>
        </p:spPr>
        <p:txBody>
          <a:bodyPr wrap="square" lIns="91270" tIns="45634" rIns="91270" bIns="45634" rtlCol="0">
            <a:spAutoFit/>
          </a:bodyPr>
          <a:lstStyle/>
          <a:p>
            <a:pPr defTabSz="912228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159496" y="1163835"/>
            <a:ext cx="4663539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vẻ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-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endParaRPr lang="en-US" sz="2400" b="1" dirty="0"/>
          </a:p>
          <a:p>
            <a:r>
              <a:rPr lang="en-US" sz="2400" b="1" dirty="0"/>
              <a:t>-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khoe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562875" y="3577331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2" b="57045"/>
          <a:stretch/>
        </p:blipFill>
        <p:spPr bwMode="auto">
          <a:xfrm>
            <a:off x="4480461" y="844239"/>
            <a:ext cx="4663539" cy="38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6F992A8-2839-4178-AB28-6195CF49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886;p49">
            <a:extLst>
              <a:ext uri="{FF2B5EF4-FFF2-40B4-BE49-F238E27FC236}">
                <a16:creationId xmlns:a16="http://schemas.microsoft.com/office/drawing/2014/main" id="{0C6384A3-3988-4B6C-86C0-E453B87E8ED9}"/>
              </a:ext>
            </a:extLst>
          </p:cNvPr>
          <p:cNvGrpSpPr/>
          <p:nvPr/>
        </p:nvGrpSpPr>
        <p:grpSpPr>
          <a:xfrm>
            <a:off x="2047403" y="4122242"/>
            <a:ext cx="596112" cy="610536"/>
            <a:chOff x="8380269" y="1828615"/>
            <a:chExt cx="308234" cy="308234"/>
          </a:xfrm>
        </p:grpSpPr>
        <p:sp>
          <p:nvSpPr>
            <p:cNvPr id="12" name="Google Shape;887;p49">
              <a:extLst>
                <a:ext uri="{FF2B5EF4-FFF2-40B4-BE49-F238E27FC236}">
                  <a16:creationId xmlns:a16="http://schemas.microsoft.com/office/drawing/2014/main" id="{871E8169-E69E-4401-8C18-8CF60E59E0E5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888;p49">
              <a:extLst>
                <a:ext uri="{FF2B5EF4-FFF2-40B4-BE49-F238E27FC236}">
                  <a16:creationId xmlns:a16="http://schemas.microsoft.com/office/drawing/2014/main" id="{65361F27-0B7F-4323-A920-8555F9325BE8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4" name="Google Shape;889;p49">
                <a:extLst>
                  <a:ext uri="{FF2B5EF4-FFF2-40B4-BE49-F238E27FC236}">
                    <a16:creationId xmlns:a16="http://schemas.microsoft.com/office/drawing/2014/main" id="{874E3985-8C61-471D-B987-8A312D898697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5" name="Google Shape;890;p49">
                <a:extLst>
                  <a:ext uri="{FF2B5EF4-FFF2-40B4-BE49-F238E27FC236}">
                    <a16:creationId xmlns:a16="http://schemas.microsoft.com/office/drawing/2014/main" id="{4235BF3C-B96D-4921-9ED1-1E9973ED034C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011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838861" y="1077213"/>
            <a:ext cx="37639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bên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dìu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cụ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endParaRPr lang="en-US" sz="2400" b="1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838861" y="2342450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,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tuổi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1" t="6731" r="6781" b="50314"/>
          <a:stretch/>
        </p:blipFill>
        <p:spPr bwMode="auto">
          <a:xfrm>
            <a:off x="219801" y="699629"/>
            <a:ext cx="4789574" cy="39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478E47F-C0AE-45CD-847A-925087EE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886;p49">
            <a:extLst>
              <a:ext uri="{FF2B5EF4-FFF2-40B4-BE49-F238E27FC236}">
                <a16:creationId xmlns:a16="http://schemas.microsoft.com/office/drawing/2014/main" id="{8E4F5440-7417-44E7-B90C-4AC335904225}"/>
              </a:ext>
            </a:extLst>
          </p:cNvPr>
          <p:cNvGrpSpPr/>
          <p:nvPr/>
        </p:nvGrpSpPr>
        <p:grpSpPr>
          <a:xfrm>
            <a:off x="6422767" y="3170885"/>
            <a:ext cx="596112" cy="610536"/>
            <a:chOff x="8380269" y="1828615"/>
            <a:chExt cx="308234" cy="308234"/>
          </a:xfrm>
        </p:grpSpPr>
        <p:sp>
          <p:nvSpPr>
            <p:cNvPr id="9" name="Google Shape;887;p49">
              <a:extLst>
                <a:ext uri="{FF2B5EF4-FFF2-40B4-BE49-F238E27FC236}">
                  <a16:creationId xmlns:a16="http://schemas.microsoft.com/office/drawing/2014/main" id="{8BE86BA6-72AC-46B3-BEAB-ACCEF5BD80BB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888;p49">
              <a:extLst>
                <a:ext uri="{FF2B5EF4-FFF2-40B4-BE49-F238E27FC236}">
                  <a16:creationId xmlns:a16="http://schemas.microsoft.com/office/drawing/2014/main" id="{02EF1C7B-4D99-4D40-B0FD-B752A25FE38E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3" name="Google Shape;889;p49">
                <a:extLst>
                  <a:ext uri="{FF2B5EF4-FFF2-40B4-BE49-F238E27FC236}">
                    <a16:creationId xmlns:a16="http://schemas.microsoft.com/office/drawing/2014/main" id="{46E87B83-3ABE-4F9E-889A-E7237D15611E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4" name="Google Shape;890;p49">
                <a:extLst>
                  <a:ext uri="{FF2B5EF4-FFF2-40B4-BE49-F238E27FC236}">
                    <a16:creationId xmlns:a16="http://schemas.microsoft.com/office/drawing/2014/main" id="{A1667A5E-3243-432F-9F53-8326796871C7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71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545347" y="1148853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chăm</a:t>
            </a:r>
            <a:r>
              <a:rPr lang="en-US" sz="2400" b="1" dirty="0"/>
              <a:t> </a:t>
            </a:r>
            <a:r>
              <a:rPr lang="en-US" sz="2400" b="1" dirty="0" err="1"/>
              <a:t>sóc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trêu</a:t>
            </a:r>
            <a:r>
              <a:rPr lang="en-US" sz="2400" b="1" dirty="0"/>
              <a:t> </a:t>
            </a:r>
            <a:r>
              <a:rPr lang="en-US" sz="2400" b="1" dirty="0" err="1"/>
              <a:t>chọc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khóc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545346" y="2653844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nhường</a:t>
            </a:r>
            <a:r>
              <a:rPr lang="en-US" sz="2400" b="1" dirty="0"/>
              <a:t> </a:t>
            </a:r>
            <a:r>
              <a:rPr lang="en-US" sz="2400" b="1" dirty="0" err="1"/>
              <a:t>nhịn</a:t>
            </a:r>
            <a:r>
              <a:rPr lang="en-US" sz="2400" b="1" dirty="0"/>
              <a:t>,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49906" r="56766" b="12302"/>
          <a:stretch/>
        </p:blipFill>
        <p:spPr bwMode="auto">
          <a:xfrm>
            <a:off x="4309272" y="490408"/>
            <a:ext cx="4834728" cy="44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0EF2749-5F3F-4D95-970B-090ED4F4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oogle Shape;891;p49">
            <a:extLst>
              <a:ext uri="{FF2B5EF4-FFF2-40B4-BE49-F238E27FC236}">
                <a16:creationId xmlns:a16="http://schemas.microsoft.com/office/drawing/2014/main" id="{A190728D-7D90-442F-90EC-2F54312F56AD}"/>
              </a:ext>
            </a:extLst>
          </p:cNvPr>
          <p:cNvGrpSpPr/>
          <p:nvPr/>
        </p:nvGrpSpPr>
        <p:grpSpPr>
          <a:xfrm>
            <a:off x="2065706" y="3537778"/>
            <a:ext cx="565390" cy="565938"/>
            <a:chOff x="8792879" y="1828615"/>
            <a:chExt cx="308234" cy="308234"/>
          </a:xfrm>
        </p:grpSpPr>
        <p:sp>
          <p:nvSpPr>
            <p:cNvPr id="16" name="Google Shape;892;p49">
              <a:extLst>
                <a:ext uri="{FF2B5EF4-FFF2-40B4-BE49-F238E27FC236}">
                  <a16:creationId xmlns:a16="http://schemas.microsoft.com/office/drawing/2014/main" id="{4F80653F-B162-4BB0-B8DF-B96C1E873633}"/>
                </a:ext>
              </a:extLst>
            </p:cNvPr>
            <p:cNvSpPr/>
            <p:nvPr/>
          </p:nvSpPr>
          <p:spPr>
            <a:xfrm>
              <a:off x="8872575" y="1908338"/>
              <a:ext cx="148800" cy="148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" name="Google Shape;893;p49">
              <a:extLst>
                <a:ext uri="{FF2B5EF4-FFF2-40B4-BE49-F238E27FC236}">
                  <a16:creationId xmlns:a16="http://schemas.microsoft.com/office/drawing/2014/main" id="{BA8E871E-66CC-4B1C-A7D0-4D7A81E6DAA2}"/>
                </a:ext>
              </a:extLst>
            </p:cNvPr>
            <p:cNvGrpSpPr/>
            <p:nvPr/>
          </p:nvGrpSpPr>
          <p:grpSpPr>
            <a:xfrm>
              <a:off x="8792879" y="1828615"/>
              <a:ext cx="308234" cy="308234"/>
              <a:chOff x="2081650" y="4993750"/>
              <a:chExt cx="483125" cy="483125"/>
            </a:xfrm>
          </p:grpSpPr>
          <p:sp>
            <p:nvSpPr>
              <p:cNvPr id="18" name="Google Shape;894;p49">
                <a:extLst>
                  <a:ext uri="{FF2B5EF4-FFF2-40B4-BE49-F238E27FC236}">
                    <a16:creationId xmlns:a16="http://schemas.microsoft.com/office/drawing/2014/main" id="{C026781F-684F-4C4C-A5B7-B379DD921284}"/>
                  </a:ext>
                </a:extLst>
              </p:cNvPr>
              <p:cNvSpPr/>
              <p:nvPr/>
            </p:nvSpPr>
            <p:spPr>
              <a:xfrm>
                <a:off x="208165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3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0"/>
                      <a:pt x="11824" y="18193"/>
                      <a:pt x="9663" y="18193"/>
                    </a:cubicBezTo>
                    <a:cubicBezTo>
                      <a:pt x="7501" y="18193"/>
                      <a:pt x="5342" y="17350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1" y="1133"/>
                      <a:pt x="9663" y="1133"/>
                    </a:cubicBezTo>
                    <a:close/>
                    <a:moveTo>
                      <a:pt x="9663" y="1"/>
                    </a:moveTo>
                    <a:cubicBezTo>
                      <a:pt x="7117" y="1"/>
                      <a:pt x="4699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9" y="18310"/>
                      <a:pt x="7117" y="19325"/>
                      <a:pt x="9663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" name="Google Shape;895;p49">
                <a:extLst>
                  <a:ext uri="{FF2B5EF4-FFF2-40B4-BE49-F238E27FC236}">
                    <a16:creationId xmlns:a16="http://schemas.microsoft.com/office/drawing/2014/main" id="{AED5D028-6392-48DD-B94B-8FA0FE6F41C8}"/>
                  </a:ext>
                </a:extLst>
              </p:cNvPr>
              <p:cNvSpPr/>
              <p:nvPr/>
            </p:nvSpPr>
            <p:spPr>
              <a:xfrm>
                <a:off x="2209375" y="5125625"/>
                <a:ext cx="227600" cy="219350"/>
              </a:xfrm>
              <a:custGeom>
                <a:avLst/>
                <a:gdLst/>
                <a:ahLst/>
                <a:cxnLst/>
                <a:rect l="l" t="t" r="r" b="b"/>
                <a:pathLst>
                  <a:path w="9104" h="8774" extrusionOk="0">
                    <a:moveTo>
                      <a:pt x="7232" y="1143"/>
                    </a:moveTo>
                    <a:cubicBezTo>
                      <a:pt x="7377" y="1143"/>
                      <a:pt x="7522" y="1198"/>
                      <a:pt x="7633" y="1308"/>
                    </a:cubicBezTo>
                    <a:cubicBezTo>
                      <a:pt x="7851" y="1528"/>
                      <a:pt x="7854" y="1882"/>
                      <a:pt x="7639" y="2102"/>
                    </a:cubicBezTo>
                    <a:lnTo>
                      <a:pt x="5755" y="3986"/>
                    </a:lnTo>
                    <a:cubicBezTo>
                      <a:pt x="5532" y="4210"/>
                      <a:pt x="5532" y="4566"/>
                      <a:pt x="5755" y="4789"/>
                    </a:cubicBezTo>
                    <a:lnTo>
                      <a:pt x="7639" y="6673"/>
                    </a:lnTo>
                    <a:cubicBezTo>
                      <a:pt x="7854" y="6894"/>
                      <a:pt x="7851" y="7247"/>
                      <a:pt x="7633" y="7468"/>
                    </a:cubicBezTo>
                    <a:cubicBezTo>
                      <a:pt x="7522" y="7577"/>
                      <a:pt x="7377" y="7633"/>
                      <a:pt x="7232" y="7633"/>
                    </a:cubicBezTo>
                    <a:cubicBezTo>
                      <a:pt x="7090" y="7633"/>
                      <a:pt x="6948" y="7580"/>
                      <a:pt x="6839" y="7474"/>
                    </a:cubicBezTo>
                    <a:lnTo>
                      <a:pt x="6830" y="7468"/>
                    </a:lnTo>
                    <a:lnTo>
                      <a:pt x="4946" y="5650"/>
                    </a:lnTo>
                    <a:cubicBezTo>
                      <a:pt x="4836" y="5544"/>
                      <a:pt x="4695" y="5491"/>
                      <a:pt x="4554" y="5491"/>
                    </a:cubicBezTo>
                    <a:cubicBezTo>
                      <a:pt x="4412" y="5491"/>
                      <a:pt x="4271" y="5544"/>
                      <a:pt x="4161" y="5650"/>
                    </a:cubicBezTo>
                    <a:lnTo>
                      <a:pt x="2277" y="7468"/>
                    </a:lnTo>
                    <a:lnTo>
                      <a:pt x="2268" y="7474"/>
                    </a:lnTo>
                    <a:cubicBezTo>
                      <a:pt x="2159" y="7580"/>
                      <a:pt x="2017" y="7633"/>
                      <a:pt x="1875" y="7633"/>
                    </a:cubicBezTo>
                    <a:cubicBezTo>
                      <a:pt x="1730" y="7633"/>
                      <a:pt x="1585" y="7577"/>
                      <a:pt x="1474" y="7468"/>
                    </a:cubicBezTo>
                    <a:cubicBezTo>
                      <a:pt x="1256" y="7247"/>
                      <a:pt x="1253" y="6894"/>
                      <a:pt x="1468" y="6673"/>
                    </a:cubicBezTo>
                    <a:lnTo>
                      <a:pt x="3352" y="4789"/>
                    </a:lnTo>
                    <a:cubicBezTo>
                      <a:pt x="3575" y="4566"/>
                      <a:pt x="3575" y="4210"/>
                      <a:pt x="3352" y="3986"/>
                    </a:cubicBezTo>
                    <a:lnTo>
                      <a:pt x="1468" y="2102"/>
                    </a:lnTo>
                    <a:cubicBezTo>
                      <a:pt x="1253" y="1882"/>
                      <a:pt x="1256" y="1528"/>
                      <a:pt x="1474" y="1308"/>
                    </a:cubicBezTo>
                    <a:cubicBezTo>
                      <a:pt x="1585" y="1198"/>
                      <a:pt x="1730" y="1143"/>
                      <a:pt x="1875" y="1143"/>
                    </a:cubicBezTo>
                    <a:cubicBezTo>
                      <a:pt x="2017" y="1143"/>
                      <a:pt x="2159" y="1196"/>
                      <a:pt x="2268" y="1302"/>
                    </a:cubicBezTo>
                    <a:lnTo>
                      <a:pt x="2277" y="1308"/>
                    </a:lnTo>
                    <a:lnTo>
                      <a:pt x="4161" y="3126"/>
                    </a:lnTo>
                    <a:cubicBezTo>
                      <a:pt x="4271" y="3231"/>
                      <a:pt x="4412" y="3284"/>
                      <a:pt x="4554" y="3284"/>
                    </a:cubicBezTo>
                    <a:cubicBezTo>
                      <a:pt x="4695" y="3284"/>
                      <a:pt x="4836" y="3231"/>
                      <a:pt x="4946" y="3126"/>
                    </a:cubicBezTo>
                    <a:lnTo>
                      <a:pt x="6830" y="1308"/>
                    </a:lnTo>
                    <a:lnTo>
                      <a:pt x="6839" y="1302"/>
                    </a:lnTo>
                    <a:cubicBezTo>
                      <a:pt x="6948" y="1196"/>
                      <a:pt x="7090" y="1143"/>
                      <a:pt x="7232" y="1143"/>
                    </a:cubicBezTo>
                    <a:close/>
                    <a:moveTo>
                      <a:pt x="1865" y="0"/>
                    </a:moveTo>
                    <a:cubicBezTo>
                      <a:pt x="1430" y="0"/>
                      <a:pt x="995" y="166"/>
                      <a:pt x="664" y="499"/>
                    </a:cubicBezTo>
                    <a:cubicBezTo>
                      <a:pt x="0" y="1163"/>
                      <a:pt x="3" y="2241"/>
                      <a:pt x="667" y="2902"/>
                    </a:cubicBezTo>
                    <a:lnTo>
                      <a:pt x="2153" y="4388"/>
                    </a:lnTo>
                    <a:lnTo>
                      <a:pt x="667" y="5873"/>
                    </a:lnTo>
                    <a:cubicBezTo>
                      <a:pt x="0" y="6535"/>
                      <a:pt x="0" y="7610"/>
                      <a:pt x="661" y="8274"/>
                    </a:cubicBezTo>
                    <a:cubicBezTo>
                      <a:pt x="995" y="8607"/>
                      <a:pt x="1431" y="8774"/>
                      <a:pt x="1868" y="8774"/>
                    </a:cubicBezTo>
                    <a:cubicBezTo>
                      <a:pt x="2301" y="8774"/>
                      <a:pt x="2734" y="8609"/>
                      <a:pt x="3065" y="8280"/>
                    </a:cubicBezTo>
                    <a:lnTo>
                      <a:pt x="4554" y="6846"/>
                    </a:lnTo>
                    <a:lnTo>
                      <a:pt x="6042" y="8280"/>
                    </a:lnTo>
                    <a:cubicBezTo>
                      <a:pt x="6373" y="8609"/>
                      <a:pt x="6806" y="8774"/>
                      <a:pt x="7239" y="8774"/>
                    </a:cubicBezTo>
                    <a:cubicBezTo>
                      <a:pt x="7675" y="8774"/>
                      <a:pt x="8111" y="8607"/>
                      <a:pt x="8443" y="8274"/>
                    </a:cubicBezTo>
                    <a:cubicBezTo>
                      <a:pt x="9104" y="7610"/>
                      <a:pt x="9104" y="6535"/>
                      <a:pt x="8440" y="5873"/>
                    </a:cubicBezTo>
                    <a:lnTo>
                      <a:pt x="6957" y="4388"/>
                    </a:lnTo>
                    <a:lnTo>
                      <a:pt x="8440" y="2902"/>
                    </a:lnTo>
                    <a:cubicBezTo>
                      <a:pt x="8760" y="2585"/>
                      <a:pt x="8938" y="2153"/>
                      <a:pt x="8938" y="1703"/>
                    </a:cubicBezTo>
                    <a:cubicBezTo>
                      <a:pt x="8938" y="1018"/>
                      <a:pt x="8524" y="399"/>
                      <a:pt x="7893" y="133"/>
                    </a:cubicBezTo>
                    <a:cubicBezTo>
                      <a:pt x="7682" y="46"/>
                      <a:pt x="7460" y="3"/>
                      <a:pt x="7239" y="3"/>
                    </a:cubicBezTo>
                    <a:cubicBezTo>
                      <a:pt x="6799" y="3"/>
                      <a:pt x="6366" y="174"/>
                      <a:pt x="6042" y="496"/>
                    </a:cubicBezTo>
                    <a:lnTo>
                      <a:pt x="4554" y="1930"/>
                    </a:lnTo>
                    <a:lnTo>
                      <a:pt x="3065" y="496"/>
                    </a:lnTo>
                    <a:cubicBezTo>
                      <a:pt x="2733" y="165"/>
                      <a:pt x="2299" y="0"/>
                      <a:pt x="18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48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73037" y="1002090"/>
            <a:ext cx="376392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gái</a:t>
            </a:r>
            <a:r>
              <a:rPr lang="en-US" sz="2400" b="1" dirty="0"/>
              <a:t> </a:t>
            </a:r>
            <a:r>
              <a:rPr lang="en-US" sz="2400" b="1" dirty="0" err="1"/>
              <a:t>bóp</a:t>
            </a:r>
            <a:r>
              <a:rPr lang="en-US" sz="2400" b="1" dirty="0"/>
              <a:t>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mỏi</a:t>
            </a:r>
            <a:r>
              <a:rPr lang="en-US" sz="2400" b="1" dirty="0"/>
              <a:t>, </a:t>
            </a:r>
            <a:r>
              <a:rPr lang="en-US" sz="2400" b="1" dirty="0" err="1"/>
              <a:t>bé</a:t>
            </a:r>
            <a:r>
              <a:rPr lang="en-US" sz="2400" b="1" dirty="0"/>
              <a:t> </a:t>
            </a:r>
            <a:r>
              <a:rPr lang="en-US" sz="2400" b="1" dirty="0" err="1"/>
              <a:t>trai</a:t>
            </a:r>
            <a:r>
              <a:rPr lang="en-US" sz="2400" b="1" dirty="0"/>
              <a:t> </a:t>
            </a:r>
            <a:r>
              <a:rPr lang="en-US" sz="2400" b="1" dirty="0" err="1"/>
              <a:t>ngồi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lòng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nghe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endParaRPr lang="en-US" sz="2400" b="1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73037" y="2832985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hiếu</a:t>
            </a:r>
            <a:r>
              <a:rPr lang="en-US" sz="2400" b="1" dirty="0"/>
              <a:t>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E21861-95D3-4CC9-81CC-A0956CCB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53463" r="8417" b="459"/>
          <a:stretch/>
        </p:blipFill>
        <p:spPr bwMode="auto">
          <a:xfrm>
            <a:off x="4264347" y="869640"/>
            <a:ext cx="4791782" cy="39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FF84A6A-1B6E-44EA-8839-5669C86B0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886;p49">
            <a:extLst>
              <a:ext uri="{FF2B5EF4-FFF2-40B4-BE49-F238E27FC236}">
                <a16:creationId xmlns:a16="http://schemas.microsoft.com/office/drawing/2014/main" id="{B2B335B6-393B-4AFB-AFC6-92D8037BBB9A}"/>
              </a:ext>
            </a:extLst>
          </p:cNvPr>
          <p:cNvGrpSpPr/>
          <p:nvPr/>
        </p:nvGrpSpPr>
        <p:grpSpPr>
          <a:xfrm>
            <a:off x="2089315" y="3677783"/>
            <a:ext cx="596112" cy="610536"/>
            <a:chOff x="8380269" y="1828615"/>
            <a:chExt cx="308234" cy="308234"/>
          </a:xfrm>
        </p:grpSpPr>
        <p:sp>
          <p:nvSpPr>
            <p:cNvPr id="9" name="Google Shape;887;p49">
              <a:extLst>
                <a:ext uri="{FF2B5EF4-FFF2-40B4-BE49-F238E27FC236}">
                  <a16:creationId xmlns:a16="http://schemas.microsoft.com/office/drawing/2014/main" id="{6D7C0E0E-CBA5-49DE-B75B-C0DA4A2034AB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888;p49">
              <a:extLst>
                <a:ext uri="{FF2B5EF4-FFF2-40B4-BE49-F238E27FC236}">
                  <a16:creationId xmlns:a16="http://schemas.microsoft.com/office/drawing/2014/main" id="{D8DF0089-DBBF-40F8-9F1F-6FF9972F09A0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3" name="Google Shape;889;p49">
                <a:extLst>
                  <a:ext uri="{FF2B5EF4-FFF2-40B4-BE49-F238E27FC236}">
                    <a16:creationId xmlns:a16="http://schemas.microsoft.com/office/drawing/2014/main" id="{8DFEFCE5-BABD-4676-861F-487CA0C554E0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4" name="Google Shape;890;p49">
                <a:extLst>
                  <a:ext uri="{FF2B5EF4-FFF2-40B4-BE49-F238E27FC236}">
                    <a16:creationId xmlns:a16="http://schemas.microsoft.com/office/drawing/2014/main" id="{BC2EB7B1-3585-415A-89DD-AD0AE44FD395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716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7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812584" y="1118982"/>
            <a:ext cx="37639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Mẹ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,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chạy</a:t>
            </a:r>
            <a:r>
              <a:rPr lang="en-US" sz="2400" b="1" dirty="0"/>
              <a:t> ra </a:t>
            </a:r>
            <a:r>
              <a:rPr lang="en-US" sz="2400" b="1" dirty="0" err="1"/>
              <a:t>đón</a:t>
            </a:r>
            <a:r>
              <a:rPr lang="en-US" sz="2400" b="1" dirty="0"/>
              <a:t>, </a:t>
            </a:r>
            <a:r>
              <a:rPr lang="en-US" sz="2400" b="1" dirty="0" err="1"/>
              <a:t>xách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812583" y="2587172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,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cha </a:t>
            </a:r>
            <a:r>
              <a:rPr lang="en-US" sz="2400" b="1" dirty="0" err="1"/>
              <a:t>mẹ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0D0677-6FD2-49D2-9DB9-20872466E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8"/>
          <a:stretch/>
        </p:blipFill>
        <p:spPr bwMode="auto">
          <a:xfrm>
            <a:off x="192078" y="197700"/>
            <a:ext cx="4526004" cy="47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FAAA197-B3CA-4631-8966-52F38CDD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886;p49">
            <a:extLst>
              <a:ext uri="{FF2B5EF4-FFF2-40B4-BE49-F238E27FC236}">
                <a16:creationId xmlns:a16="http://schemas.microsoft.com/office/drawing/2014/main" id="{41864A27-7907-4112-9D68-59C1F0EF2032}"/>
              </a:ext>
            </a:extLst>
          </p:cNvPr>
          <p:cNvGrpSpPr/>
          <p:nvPr/>
        </p:nvGrpSpPr>
        <p:grpSpPr>
          <a:xfrm>
            <a:off x="6422767" y="3389543"/>
            <a:ext cx="596112" cy="610536"/>
            <a:chOff x="8380269" y="1828615"/>
            <a:chExt cx="308234" cy="308234"/>
          </a:xfrm>
        </p:grpSpPr>
        <p:sp>
          <p:nvSpPr>
            <p:cNvPr id="12" name="Google Shape;887;p49">
              <a:extLst>
                <a:ext uri="{FF2B5EF4-FFF2-40B4-BE49-F238E27FC236}">
                  <a16:creationId xmlns:a16="http://schemas.microsoft.com/office/drawing/2014/main" id="{4CB13928-C170-4E0C-9009-972FFDCFF4F9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888;p49">
              <a:extLst>
                <a:ext uri="{FF2B5EF4-FFF2-40B4-BE49-F238E27FC236}">
                  <a16:creationId xmlns:a16="http://schemas.microsoft.com/office/drawing/2014/main" id="{4570D100-5C3C-4CC7-8AA8-B5680A6311E7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4" name="Google Shape;889;p49">
                <a:extLst>
                  <a:ext uri="{FF2B5EF4-FFF2-40B4-BE49-F238E27FC236}">
                    <a16:creationId xmlns:a16="http://schemas.microsoft.com/office/drawing/2014/main" id="{BB6DE5AF-5227-4A9E-93BA-3759AEDF962B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5" name="Google Shape;890;p49">
                <a:extLst>
                  <a:ext uri="{FF2B5EF4-FFF2-40B4-BE49-F238E27FC236}">
                    <a16:creationId xmlns:a16="http://schemas.microsoft.com/office/drawing/2014/main" id="{113CD892-4355-4EE7-A155-44B7095F1ED6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3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8EFB8BA-1F84-4496-BA7A-BFE6CF1E8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63A3F3AB-5E71-4A37-806A-6F3BA932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925" y="185794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79B7F-E354-4775-80BF-C875E5B70DF5}"/>
              </a:ext>
            </a:extLst>
          </p:cNvPr>
          <p:cNvSpPr txBox="1"/>
          <p:nvPr/>
        </p:nvSpPr>
        <p:spPr>
          <a:xfrm>
            <a:off x="4838861" y="1198321"/>
            <a:ext cx="37639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quét</a:t>
            </a:r>
            <a:r>
              <a:rPr lang="en-US" sz="2400" b="1" dirty="0"/>
              <a:t> </a:t>
            </a:r>
            <a:r>
              <a:rPr lang="en-US" sz="2400" b="1" dirty="0" err="1"/>
              <a:t>dọn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cửa</a:t>
            </a:r>
            <a:r>
              <a:rPr lang="en-US" sz="2400" b="1" dirty="0"/>
              <a:t> </a:t>
            </a:r>
            <a:r>
              <a:rPr lang="en-US" sz="2400" b="1" dirty="0" err="1"/>
              <a:t>sạch</a:t>
            </a:r>
            <a:r>
              <a:rPr lang="en-US" sz="2400" b="1" dirty="0"/>
              <a:t> </a:t>
            </a:r>
            <a:r>
              <a:rPr lang="en-US" sz="2400" b="1" dirty="0" err="1"/>
              <a:t>sẽ</a:t>
            </a:r>
            <a:r>
              <a:rPr lang="en-US" sz="2400" b="1" dirty="0"/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6FFE99-998E-423A-A874-D693DF799019}"/>
              </a:ext>
            </a:extLst>
          </p:cNvPr>
          <p:cNvSpPr txBox="1"/>
          <p:nvPr/>
        </p:nvSpPr>
        <p:spPr>
          <a:xfrm>
            <a:off x="4918374" y="2698684"/>
            <a:ext cx="376392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0D0677-6FD2-49D2-9DB9-20872466E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4" t="14554" r="-8736" b="-14554"/>
          <a:stretch/>
        </p:blipFill>
        <p:spPr bwMode="auto">
          <a:xfrm>
            <a:off x="139302" y="-283389"/>
            <a:ext cx="6000982" cy="634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425;p60">
            <a:extLst>
              <a:ext uri="{FF2B5EF4-FFF2-40B4-BE49-F238E27FC236}">
                <a16:creationId xmlns:a16="http://schemas.microsoft.com/office/drawing/2014/main" id="{38ADE5AB-77A6-40C3-BE7F-704D0210615A}"/>
              </a:ext>
            </a:extLst>
          </p:cNvPr>
          <p:cNvSpPr/>
          <p:nvPr/>
        </p:nvSpPr>
        <p:spPr>
          <a:xfrm rot="10581990">
            <a:off x="319718" y="3068833"/>
            <a:ext cx="1481678" cy="1481678"/>
          </a:xfrm>
          <a:prstGeom prst="arc">
            <a:avLst>
              <a:gd name="adj1" fmla="val 16719281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26;p60">
            <a:extLst>
              <a:ext uri="{FF2B5EF4-FFF2-40B4-BE49-F238E27FC236}">
                <a16:creationId xmlns:a16="http://schemas.microsoft.com/office/drawing/2014/main" id="{0DFE024E-887D-483D-B980-4FBE87A77117}"/>
              </a:ext>
            </a:extLst>
          </p:cNvPr>
          <p:cNvSpPr/>
          <p:nvPr/>
        </p:nvSpPr>
        <p:spPr>
          <a:xfrm rot="18299241">
            <a:off x="2281280" y="1116219"/>
            <a:ext cx="1481848" cy="1481848"/>
          </a:xfrm>
          <a:prstGeom prst="arc">
            <a:avLst>
              <a:gd name="adj1" fmla="val 18682567"/>
              <a:gd name="adj2" fmla="val 294562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428;p60">
            <a:extLst>
              <a:ext uri="{FF2B5EF4-FFF2-40B4-BE49-F238E27FC236}">
                <a16:creationId xmlns:a16="http://schemas.microsoft.com/office/drawing/2014/main" id="{DE584E7D-57E5-4F90-BEDA-A7C5034BEC7F}"/>
              </a:ext>
            </a:extLst>
          </p:cNvPr>
          <p:cNvGrpSpPr/>
          <p:nvPr/>
        </p:nvGrpSpPr>
        <p:grpSpPr>
          <a:xfrm rot="369716">
            <a:off x="300565" y="1284082"/>
            <a:ext cx="593991" cy="795224"/>
            <a:chOff x="881175" y="1854525"/>
            <a:chExt cx="491300" cy="884125"/>
          </a:xfrm>
        </p:grpSpPr>
        <p:sp>
          <p:nvSpPr>
            <p:cNvPr id="12" name="Google Shape;1429;p60">
              <a:extLst>
                <a:ext uri="{FF2B5EF4-FFF2-40B4-BE49-F238E27FC236}">
                  <a16:creationId xmlns:a16="http://schemas.microsoft.com/office/drawing/2014/main" id="{FE2F5EB9-1776-4F5E-B976-078F3685744B}"/>
                </a:ext>
              </a:extLst>
            </p:cNvPr>
            <p:cNvSpPr/>
            <p:nvPr/>
          </p:nvSpPr>
          <p:spPr>
            <a:xfrm>
              <a:off x="931225" y="1935425"/>
              <a:ext cx="383700" cy="655600"/>
            </a:xfrm>
            <a:custGeom>
              <a:avLst/>
              <a:gdLst/>
              <a:ahLst/>
              <a:cxnLst/>
              <a:rect l="l" t="t" r="r" b="b"/>
              <a:pathLst>
                <a:path w="15348" h="26224" extrusionOk="0">
                  <a:moveTo>
                    <a:pt x="7974" y="0"/>
                  </a:moveTo>
                  <a:lnTo>
                    <a:pt x="7607" y="34"/>
                  </a:lnTo>
                  <a:lnTo>
                    <a:pt x="7273" y="67"/>
                  </a:lnTo>
                  <a:lnTo>
                    <a:pt x="6539" y="200"/>
                  </a:lnTo>
                  <a:lnTo>
                    <a:pt x="5839" y="401"/>
                  </a:lnTo>
                  <a:lnTo>
                    <a:pt x="5305" y="634"/>
                  </a:lnTo>
                  <a:lnTo>
                    <a:pt x="4771" y="868"/>
                  </a:lnTo>
                  <a:lnTo>
                    <a:pt x="4271" y="1168"/>
                  </a:lnTo>
                  <a:lnTo>
                    <a:pt x="3804" y="1468"/>
                  </a:lnTo>
                  <a:lnTo>
                    <a:pt x="3337" y="1835"/>
                  </a:lnTo>
                  <a:lnTo>
                    <a:pt x="2903" y="2202"/>
                  </a:lnTo>
                  <a:lnTo>
                    <a:pt x="2502" y="2603"/>
                  </a:lnTo>
                  <a:lnTo>
                    <a:pt x="2135" y="3036"/>
                  </a:lnTo>
                  <a:lnTo>
                    <a:pt x="1768" y="3503"/>
                  </a:lnTo>
                  <a:lnTo>
                    <a:pt x="1435" y="3970"/>
                  </a:lnTo>
                  <a:lnTo>
                    <a:pt x="1135" y="4471"/>
                  </a:lnTo>
                  <a:lnTo>
                    <a:pt x="868" y="5005"/>
                  </a:lnTo>
                  <a:lnTo>
                    <a:pt x="634" y="5538"/>
                  </a:lnTo>
                  <a:lnTo>
                    <a:pt x="434" y="6072"/>
                  </a:lnTo>
                  <a:lnTo>
                    <a:pt x="267" y="6639"/>
                  </a:lnTo>
                  <a:lnTo>
                    <a:pt x="134" y="7207"/>
                  </a:lnTo>
                  <a:lnTo>
                    <a:pt x="34" y="7840"/>
                  </a:lnTo>
                  <a:lnTo>
                    <a:pt x="0" y="8474"/>
                  </a:lnTo>
                  <a:lnTo>
                    <a:pt x="0" y="9108"/>
                  </a:lnTo>
                  <a:lnTo>
                    <a:pt x="34" y="9709"/>
                  </a:lnTo>
                  <a:lnTo>
                    <a:pt x="100" y="10276"/>
                  </a:lnTo>
                  <a:lnTo>
                    <a:pt x="200" y="10843"/>
                  </a:lnTo>
                  <a:lnTo>
                    <a:pt x="367" y="11410"/>
                  </a:lnTo>
                  <a:lnTo>
                    <a:pt x="534" y="11944"/>
                  </a:lnTo>
                  <a:lnTo>
                    <a:pt x="734" y="12511"/>
                  </a:lnTo>
                  <a:lnTo>
                    <a:pt x="934" y="13045"/>
                  </a:lnTo>
                  <a:lnTo>
                    <a:pt x="1401" y="14113"/>
                  </a:lnTo>
                  <a:lnTo>
                    <a:pt x="1902" y="15214"/>
                  </a:lnTo>
                  <a:lnTo>
                    <a:pt x="2369" y="16348"/>
                  </a:lnTo>
                  <a:lnTo>
                    <a:pt x="2936" y="17582"/>
                  </a:lnTo>
                  <a:lnTo>
                    <a:pt x="3503" y="18783"/>
                  </a:lnTo>
                  <a:lnTo>
                    <a:pt x="4070" y="19984"/>
                  </a:lnTo>
                  <a:lnTo>
                    <a:pt x="4337" y="20585"/>
                  </a:lnTo>
                  <a:lnTo>
                    <a:pt x="4571" y="21185"/>
                  </a:lnTo>
                  <a:lnTo>
                    <a:pt x="4838" y="22153"/>
                  </a:lnTo>
                  <a:lnTo>
                    <a:pt x="5272" y="23854"/>
                  </a:lnTo>
                  <a:lnTo>
                    <a:pt x="5472" y="24722"/>
                  </a:lnTo>
                  <a:lnTo>
                    <a:pt x="5605" y="25456"/>
                  </a:lnTo>
                  <a:lnTo>
                    <a:pt x="5672" y="25990"/>
                  </a:lnTo>
                  <a:lnTo>
                    <a:pt x="5672" y="26123"/>
                  </a:lnTo>
                  <a:lnTo>
                    <a:pt x="5639" y="26190"/>
                  </a:lnTo>
                  <a:lnTo>
                    <a:pt x="5605" y="26190"/>
                  </a:lnTo>
                  <a:lnTo>
                    <a:pt x="6372" y="26223"/>
                  </a:lnTo>
                  <a:lnTo>
                    <a:pt x="7106" y="26223"/>
                  </a:lnTo>
                  <a:lnTo>
                    <a:pt x="8608" y="26190"/>
                  </a:lnTo>
                  <a:lnTo>
                    <a:pt x="10076" y="26123"/>
                  </a:lnTo>
                  <a:lnTo>
                    <a:pt x="11577" y="26056"/>
                  </a:lnTo>
                  <a:lnTo>
                    <a:pt x="11477" y="25156"/>
                  </a:lnTo>
                  <a:lnTo>
                    <a:pt x="11377" y="24288"/>
                  </a:lnTo>
                  <a:lnTo>
                    <a:pt x="11310" y="23421"/>
                  </a:lnTo>
                  <a:lnTo>
                    <a:pt x="11310" y="22587"/>
                  </a:lnTo>
                  <a:lnTo>
                    <a:pt x="11344" y="21719"/>
                  </a:lnTo>
                  <a:lnTo>
                    <a:pt x="11444" y="20885"/>
                  </a:lnTo>
                  <a:lnTo>
                    <a:pt x="11577" y="20018"/>
                  </a:lnTo>
                  <a:lnTo>
                    <a:pt x="11777" y="19150"/>
                  </a:lnTo>
                  <a:lnTo>
                    <a:pt x="12077" y="18183"/>
                  </a:lnTo>
                  <a:lnTo>
                    <a:pt x="12444" y="17215"/>
                  </a:lnTo>
                  <a:lnTo>
                    <a:pt x="12811" y="16281"/>
                  </a:lnTo>
                  <a:lnTo>
                    <a:pt x="13245" y="15314"/>
                  </a:lnTo>
                  <a:lnTo>
                    <a:pt x="13712" y="14246"/>
                  </a:lnTo>
                  <a:lnTo>
                    <a:pt x="14179" y="13145"/>
                  </a:lnTo>
                  <a:lnTo>
                    <a:pt x="14613" y="12044"/>
                  </a:lnTo>
                  <a:lnTo>
                    <a:pt x="14813" y="11510"/>
                  </a:lnTo>
                  <a:lnTo>
                    <a:pt x="14980" y="10943"/>
                  </a:lnTo>
                  <a:lnTo>
                    <a:pt x="15113" y="10376"/>
                  </a:lnTo>
                  <a:lnTo>
                    <a:pt x="15214" y="9809"/>
                  </a:lnTo>
                  <a:lnTo>
                    <a:pt x="15314" y="9242"/>
                  </a:lnTo>
                  <a:lnTo>
                    <a:pt x="15347" y="8641"/>
                  </a:lnTo>
                  <a:lnTo>
                    <a:pt x="15347" y="8074"/>
                  </a:lnTo>
                  <a:lnTo>
                    <a:pt x="15314" y="7473"/>
                  </a:lnTo>
                  <a:lnTo>
                    <a:pt x="15247" y="6873"/>
                  </a:lnTo>
                  <a:lnTo>
                    <a:pt x="15113" y="6272"/>
                  </a:lnTo>
                  <a:lnTo>
                    <a:pt x="14913" y="5538"/>
                  </a:lnTo>
                  <a:lnTo>
                    <a:pt x="14613" y="4838"/>
                  </a:lnTo>
                  <a:lnTo>
                    <a:pt x="14279" y="4137"/>
                  </a:lnTo>
                  <a:lnTo>
                    <a:pt x="13879" y="3503"/>
                  </a:lnTo>
                  <a:lnTo>
                    <a:pt x="13412" y="2869"/>
                  </a:lnTo>
                  <a:lnTo>
                    <a:pt x="12912" y="2302"/>
                  </a:lnTo>
                  <a:lnTo>
                    <a:pt x="12378" y="1768"/>
                  </a:lnTo>
                  <a:lnTo>
                    <a:pt x="11777" y="1301"/>
                  </a:lnTo>
                  <a:lnTo>
                    <a:pt x="11410" y="1068"/>
                  </a:lnTo>
                  <a:lnTo>
                    <a:pt x="11077" y="868"/>
                  </a:lnTo>
                  <a:lnTo>
                    <a:pt x="10710" y="668"/>
                  </a:lnTo>
                  <a:lnTo>
                    <a:pt x="10309" y="501"/>
                  </a:lnTo>
                  <a:lnTo>
                    <a:pt x="9909" y="334"/>
                  </a:lnTo>
                  <a:lnTo>
                    <a:pt x="9542" y="200"/>
                  </a:lnTo>
                  <a:lnTo>
                    <a:pt x="9108" y="100"/>
                  </a:lnTo>
                  <a:lnTo>
                    <a:pt x="8708" y="67"/>
                  </a:lnTo>
                  <a:lnTo>
                    <a:pt x="8341" y="34"/>
                  </a:lnTo>
                  <a:lnTo>
                    <a:pt x="7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0;p60">
              <a:extLst>
                <a:ext uri="{FF2B5EF4-FFF2-40B4-BE49-F238E27FC236}">
                  <a16:creationId xmlns:a16="http://schemas.microsoft.com/office/drawing/2014/main" id="{CB89AD4D-B4EC-4CA2-B972-F473690A7D5A}"/>
                </a:ext>
              </a:extLst>
            </p:cNvPr>
            <p:cNvSpPr/>
            <p:nvPr/>
          </p:nvSpPr>
          <p:spPr>
            <a:xfrm>
              <a:off x="881175" y="1854525"/>
              <a:ext cx="491300" cy="732325"/>
            </a:xfrm>
            <a:custGeom>
              <a:avLst/>
              <a:gdLst/>
              <a:ahLst/>
              <a:cxnLst/>
              <a:rect l="l" t="t" r="r" b="b"/>
              <a:pathLst>
                <a:path w="19652" h="29293" extrusionOk="0">
                  <a:moveTo>
                    <a:pt x="9509" y="0"/>
                  </a:moveTo>
                  <a:lnTo>
                    <a:pt x="8675" y="33"/>
                  </a:lnTo>
                  <a:lnTo>
                    <a:pt x="8274" y="67"/>
                  </a:lnTo>
                  <a:lnTo>
                    <a:pt x="7874" y="134"/>
                  </a:lnTo>
                  <a:lnTo>
                    <a:pt x="7474" y="200"/>
                  </a:lnTo>
                  <a:lnTo>
                    <a:pt x="7073" y="300"/>
                  </a:lnTo>
                  <a:lnTo>
                    <a:pt x="6673" y="434"/>
                  </a:lnTo>
                  <a:lnTo>
                    <a:pt x="6306" y="567"/>
                  </a:lnTo>
                  <a:lnTo>
                    <a:pt x="5906" y="734"/>
                  </a:lnTo>
                  <a:lnTo>
                    <a:pt x="5539" y="901"/>
                  </a:lnTo>
                  <a:lnTo>
                    <a:pt x="5172" y="1101"/>
                  </a:lnTo>
                  <a:lnTo>
                    <a:pt x="4838" y="1335"/>
                  </a:lnTo>
                  <a:lnTo>
                    <a:pt x="4504" y="1568"/>
                  </a:lnTo>
                  <a:lnTo>
                    <a:pt x="4171" y="1835"/>
                  </a:lnTo>
                  <a:lnTo>
                    <a:pt x="3570" y="2369"/>
                  </a:lnTo>
                  <a:lnTo>
                    <a:pt x="3036" y="2969"/>
                  </a:lnTo>
                  <a:lnTo>
                    <a:pt x="2536" y="3603"/>
                  </a:lnTo>
                  <a:lnTo>
                    <a:pt x="2069" y="4304"/>
                  </a:lnTo>
                  <a:lnTo>
                    <a:pt x="1669" y="5004"/>
                  </a:lnTo>
                  <a:lnTo>
                    <a:pt x="1302" y="5738"/>
                  </a:lnTo>
                  <a:lnTo>
                    <a:pt x="968" y="6506"/>
                  </a:lnTo>
                  <a:lnTo>
                    <a:pt x="701" y="7273"/>
                  </a:lnTo>
                  <a:lnTo>
                    <a:pt x="468" y="8040"/>
                  </a:lnTo>
                  <a:lnTo>
                    <a:pt x="267" y="8875"/>
                  </a:lnTo>
                  <a:lnTo>
                    <a:pt x="134" y="9675"/>
                  </a:lnTo>
                  <a:lnTo>
                    <a:pt x="34" y="10509"/>
                  </a:lnTo>
                  <a:lnTo>
                    <a:pt x="1" y="11343"/>
                  </a:lnTo>
                  <a:lnTo>
                    <a:pt x="1" y="12177"/>
                  </a:lnTo>
                  <a:lnTo>
                    <a:pt x="34" y="12978"/>
                  </a:lnTo>
                  <a:lnTo>
                    <a:pt x="134" y="13812"/>
                  </a:lnTo>
                  <a:lnTo>
                    <a:pt x="267" y="14680"/>
                  </a:lnTo>
                  <a:lnTo>
                    <a:pt x="501" y="15547"/>
                  </a:lnTo>
                  <a:lnTo>
                    <a:pt x="768" y="16348"/>
                  </a:lnTo>
                  <a:lnTo>
                    <a:pt x="1068" y="17182"/>
                  </a:lnTo>
                  <a:lnTo>
                    <a:pt x="1402" y="17982"/>
                  </a:lnTo>
                  <a:lnTo>
                    <a:pt x="1769" y="18783"/>
                  </a:lnTo>
                  <a:lnTo>
                    <a:pt x="2569" y="20351"/>
                  </a:lnTo>
                  <a:lnTo>
                    <a:pt x="3437" y="21986"/>
                  </a:lnTo>
                  <a:lnTo>
                    <a:pt x="3837" y="22820"/>
                  </a:lnTo>
                  <a:lnTo>
                    <a:pt x="4204" y="23687"/>
                  </a:lnTo>
                  <a:lnTo>
                    <a:pt x="4538" y="24555"/>
                  </a:lnTo>
                  <a:lnTo>
                    <a:pt x="4838" y="25456"/>
                  </a:lnTo>
                  <a:lnTo>
                    <a:pt x="5038" y="26356"/>
                  </a:lnTo>
                  <a:lnTo>
                    <a:pt x="5138" y="26824"/>
                  </a:lnTo>
                  <a:lnTo>
                    <a:pt x="5172" y="27257"/>
                  </a:lnTo>
                  <a:lnTo>
                    <a:pt x="5205" y="27724"/>
                  </a:lnTo>
                  <a:lnTo>
                    <a:pt x="5238" y="28158"/>
                  </a:lnTo>
                  <a:lnTo>
                    <a:pt x="5205" y="28625"/>
                  </a:lnTo>
                  <a:lnTo>
                    <a:pt x="5172" y="29059"/>
                  </a:lnTo>
                  <a:lnTo>
                    <a:pt x="5172" y="29159"/>
                  </a:lnTo>
                  <a:lnTo>
                    <a:pt x="5238" y="29226"/>
                  </a:lnTo>
                  <a:lnTo>
                    <a:pt x="5305" y="29259"/>
                  </a:lnTo>
                  <a:lnTo>
                    <a:pt x="5372" y="29292"/>
                  </a:lnTo>
                  <a:lnTo>
                    <a:pt x="5472" y="29259"/>
                  </a:lnTo>
                  <a:lnTo>
                    <a:pt x="5539" y="29226"/>
                  </a:lnTo>
                  <a:lnTo>
                    <a:pt x="5605" y="29159"/>
                  </a:lnTo>
                  <a:lnTo>
                    <a:pt x="5639" y="29059"/>
                  </a:lnTo>
                  <a:lnTo>
                    <a:pt x="5672" y="28625"/>
                  </a:lnTo>
                  <a:lnTo>
                    <a:pt x="5672" y="28158"/>
                  </a:lnTo>
                  <a:lnTo>
                    <a:pt x="5672" y="27724"/>
                  </a:lnTo>
                  <a:lnTo>
                    <a:pt x="5639" y="27291"/>
                  </a:lnTo>
                  <a:lnTo>
                    <a:pt x="5539" y="26423"/>
                  </a:lnTo>
                  <a:lnTo>
                    <a:pt x="5339" y="25556"/>
                  </a:lnTo>
                  <a:lnTo>
                    <a:pt x="5072" y="24722"/>
                  </a:lnTo>
                  <a:lnTo>
                    <a:pt x="4771" y="23921"/>
                  </a:lnTo>
                  <a:lnTo>
                    <a:pt x="4438" y="23087"/>
                  </a:lnTo>
                  <a:lnTo>
                    <a:pt x="4071" y="22286"/>
                  </a:lnTo>
                  <a:lnTo>
                    <a:pt x="3270" y="20718"/>
                  </a:lnTo>
                  <a:lnTo>
                    <a:pt x="2436" y="19117"/>
                  </a:lnTo>
                  <a:lnTo>
                    <a:pt x="2036" y="18349"/>
                  </a:lnTo>
                  <a:lnTo>
                    <a:pt x="1669" y="17549"/>
                  </a:lnTo>
                  <a:lnTo>
                    <a:pt x="1335" y="16715"/>
                  </a:lnTo>
                  <a:lnTo>
                    <a:pt x="1068" y="15914"/>
                  </a:lnTo>
                  <a:lnTo>
                    <a:pt x="835" y="15113"/>
                  </a:lnTo>
                  <a:lnTo>
                    <a:pt x="668" y="14313"/>
                  </a:lnTo>
                  <a:lnTo>
                    <a:pt x="534" y="13512"/>
                  </a:lnTo>
                  <a:lnTo>
                    <a:pt x="468" y="12678"/>
                  </a:lnTo>
                  <a:lnTo>
                    <a:pt x="434" y="11877"/>
                  </a:lnTo>
                  <a:lnTo>
                    <a:pt x="434" y="11043"/>
                  </a:lnTo>
                  <a:lnTo>
                    <a:pt x="501" y="10209"/>
                  </a:lnTo>
                  <a:lnTo>
                    <a:pt x="634" y="9408"/>
                  </a:lnTo>
                  <a:lnTo>
                    <a:pt x="768" y="8574"/>
                  </a:lnTo>
                  <a:lnTo>
                    <a:pt x="1001" y="7807"/>
                  </a:lnTo>
                  <a:lnTo>
                    <a:pt x="1235" y="7006"/>
                  </a:lnTo>
                  <a:lnTo>
                    <a:pt x="1535" y="6239"/>
                  </a:lnTo>
                  <a:lnTo>
                    <a:pt x="1902" y="5505"/>
                  </a:lnTo>
                  <a:lnTo>
                    <a:pt x="2303" y="4771"/>
                  </a:lnTo>
                  <a:lnTo>
                    <a:pt x="2736" y="4104"/>
                  </a:lnTo>
                  <a:lnTo>
                    <a:pt x="3237" y="3436"/>
                  </a:lnTo>
                  <a:lnTo>
                    <a:pt x="3770" y="2836"/>
                  </a:lnTo>
                  <a:lnTo>
                    <a:pt x="4371" y="2269"/>
                  </a:lnTo>
                  <a:lnTo>
                    <a:pt x="4671" y="2002"/>
                  </a:lnTo>
                  <a:lnTo>
                    <a:pt x="5005" y="1768"/>
                  </a:lnTo>
                  <a:lnTo>
                    <a:pt x="5339" y="1568"/>
                  </a:lnTo>
                  <a:lnTo>
                    <a:pt x="5672" y="1368"/>
                  </a:lnTo>
                  <a:lnTo>
                    <a:pt x="6039" y="1168"/>
                  </a:lnTo>
                  <a:lnTo>
                    <a:pt x="6406" y="1001"/>
                  </a:lnTo>
                  <a:lnTo>
                    <a:pt x="6773" y="868"/>
                  </a:lnTo>
                  <a:lnTo>
                    <a:pt x="7173" y="767"/>
                  </a:lnTo>
                  <a:lnTo>
                    <a:pt x="7540" y="634"/>
                  </a:lnTo>
                  <a:lnTo>
                    <a:pt x="7941" y="567"/>
                  </a:lnTo>
                  <a:lnTo>
                    <a:pt x="8341" y="501"/>
                  </a:lnTo>
                  <a:lnTo>
                    <a:pt x="8775" y="467"/>
                  </a:lnTo>
                  <a:lnTo>
                    <a:pt x="9576" y="467"/>
                  </a:lnTo>
                  <a:lnTo>
                    <a:pt x="10376" y="534"/>
                  </a:lnTo>
                  <a:lnTo>
                    <a:pt x="11177" y="667"/>
                  </a:lnTo>
                  <a:lnTo>
                    <a:pt x="11944" y="901"/>
                  </a:lnTo>
                  <a:lnTo>
                    <a:pt x="12712" y="1168"/>
                  </a:lnTo>
                  <a:lnTo>
                    <a:pt x="13446" y="1501"/>
                  </a:lnTo>
                  <a:lnTo>
                    <a:pt x="14146" y="1902"/>
                  </a:lnTo>
                  <a:lnTo>
                    <a:pt x="14813" y="2369"/>
                  </a:lnTo>
                  <a:lnTo>
                    <a:pt x="15481" y="2869"/>
                  </a:lnTo>
                  <a:lnTo>
                    <a:pt x="16081" y="3436"/>
                  </a:lnTo>
                  <a:lnTo>
                    <a:pt x="16648" y="4004"/>
                  </a:lnTo>
                  <a:lnTo>
                    <a:pt x="17182" y="4671"/>
                  </a:lnTo>
                  <a:lnTo>
                    <a:pt x="17683" y="5338"/>
                  </a:lnTo>
                  <a:lnTo>
                    <a:pt x="18116" y="6039"/>
                  </a:lnTo>
                  <a:lnTo>
                    <a:pt x="18483" y="6773"/>
                  </a:lnTo>
                  <a:lnTo>
                    <a:pt x="18784" y="7540"/>
                  </a:lnTo>
                  <a:lnTo>
                    <a:pt x="18917" y="7974"/>
                  </a:lnTo>
                  <a:lnTo>
                    <a:pt x="19017" y="8407"/>
                  </a:lnTo>
                  <a:lnTo>
                    <a:pt x="19117" y="8808"/>
                  </a:lnTo>
                  <a:lnTo>
                    <a:pt x="19151" y="9242"/>
                  </a:lnTo>
                  <a:lnTo>
                    <a:pt x="19184" y="9675"/>
                  </a:lnTo>
                  <a:lnTo>
                    <a:pt x="19217" y="10109"/>
                  </a:lnTo>
                  <a:lnTo>
                    <a:pt x="19184" y="10976"/>
                  </a:lnTo>
                  <a:lnTo>
                    <a:pt x="19051" y="11844"/>
                  </a:lnTo>
                  <a:lnTo>
                    <a:pt x="18884" y="12678"/>
                  </a:lnTo>
                  <a:lnTo>
                    <a:pt x="18684" y="13545"/>
                  </a:lnTo>
                  <a:lnTo>
                    <a:pt x="18383" y="14379"/>
                  </a:lnTo>
                  <a:lnTo>
                    <a:pt x="18083" y="15213"/>
                  </a:lnTo>
                  <a:lnTo>
                    <a:pt x="17716" y="16014"/>
                  </a:lnTo>
                  <a:lnTo>
                    <a:pt x="16982" y="17616"/>
                  </a:lnTo>
                  <a:lnTo>
                    <a:pt x="16215" y="19217"/>
                  </a:lnTo>
                  <a:lnTo>
                    <a:pt x="15814" y="20051"/>
                  </a:lnTo>
                  <a:lnTo>
                    <a:pt x="15481" y="20852"/>
                  </a:lnTo>
                  <a:lnTo>
                    <a:pt x="15147" y="21652"/>
                  </a:lnTo>
                  <a:lnTo>
                    <a:pt x="14847" y="22453"/>
                  </a:lnTo>
                  <a:lnTo>
                    <a:pt x="14580" y="23287"/>
                  </a:lnTo>
                  <a:lnTo>
                    <a:pt x="14380" y="24121"/>
                  </a:lnTo>
                  <a:lnTo>
                    <a:pt x="14213" y="24955"/>
                  </a:lnTo>
                  <a:lnTo>
                    <a:pt x="14113" y="25823"/>
                  </a:lnTo>
                  <a:lnTo>
                    <a:pt x="14113" y="26657"/>
                  </a:lnTo>
                  <a:lnTo>
                    <a:pt x="14113" y="27090"/>
                  </a:lnTo>
                  <a:lnTo>
                    <a:pt x="14146" y="27524"/>
                  </a:lnTo>
                  <a:lnTo>
                    <a:pt x="14213" y="27925"/>
                  </a:lnTo>
                  <a:lnTo>
                    <a:pt x="14280" y="28325"/>
                  </a:lnTo>
                  <a:lnTo>
                    <a:pt x="14380" y="28725"/>
                  </a:lnTo>
                  <a:lnTo>
                    <a:pt x="14513" y="29126"/>
                  </a:lnTo>
                  <a:lnTo>
                    <a:pt x="14547" y="29192"/>
                  </a:lnTo>
                  <a:lnTo>
                    <a:pt x="14613" y="29259"/>
                  </a:lnTo>
                  <a:lnTo>
                    <a:pt x="14713" y="29292"/>
                  </a:lnTo>
                  <a:lnTo>
                    <a:pt x="14780" y="29259"/>
                  </a:lnTo>
                  <a:lnTo>
                    <a:pt x="14880" y="29226"/>
                  </a:lnTo>
                  <a:lnTo>
                    <a:pt x="14914" y="29159"/>
                  </a:lnTo>
                  <a:lnTo>
                    <a:pt x="14947" y="29092"/>
                  </a:lnTo>
                  <a:lnTo>
                    <a:pt x="14947" y="28992"/>
                  </a:lnTo>
                  <a:lnTo>
                    <a:pt x="14813" y="28558"/>
                  </a:lnTo>
                  <a:lnTo>
                    <a:pt x="14713" y="28125"/>
                  </a:lnTo>
                  <a:lnTo>
                    <a:pt x="14647" y="27691"/>
                  </a:lnTo>
                  <a:lnTo>
                    <a:pt x="14580" y="27224"/>
                  </a:lnTo>
                  <a:lnTo>
                    <a:pt x="14547" y="26790"/>
                  </a:lnTo>
                  <a:lnTo>
                    <a:pt x="14547" y="26356"/>
                  </a:lnTo>
                  <a:lnTo>
                    <a:pt x="14580" y="25889"/>
                  </a:lnTo>
                  <a:lnTo>
                    <a:pt x="14613" y="25456"/>
                  </a:lnTo>
                  <a:lnTo>
                    <a:pt x="14747" y="24555"/>
                  </a:lnTo>
                  <a:lnTo>
                    <a:pt x="14947" y="23687"/>
                  </a:lnTo>
                  <a:lnTo>
                    <a:pt x="15214" y="22820"/>
                  </a:lnTo>
                  <a:lnTo>
                    <a:pt x="15514" y="21986"/>
                  </a:lnTo>
                  <a:lnTo>
                    <a:pt x="15848" y="21119"/>
                  </a:lnTo>
                  <a:lnTo>
                    <a:pt x="16215" y="20285"/>
                  </a:lnTo>
                  <a:lnTo>
                    <a:pt x="16982" y="18616"/>
                  </a:lnTo>
                  <a:lnTo>
                    <a:pt x="17783" y="16948"/>
                  </a:lnTo>
                  <a:lnTo>
                    <a:pt x="18183" y="16114"/>
                  </a:lnTo>
                  <a:lnTo>
                    <a:pt x="18517" y="15247"/>
                  </a:lnTo>
                  <a:lnTo>
                    <a:pt x="18850" y="14446"/>
                  </a:lnTo>
                  <a:lnTo>
                    <a:pt x="19117" y="13579"/>
                  </a:lnTo>
                  <a:lnTo>
                    <a:pt x="19351" y="12711"/>
                  </a:lnTo>
                  <a:lnTo>
                    <a:pt x="19518" y="11844"/>
                  </a:lnTo>
                  <a:lnTo>
                    <a:pt x="19618" y="10976"/>
                  </a:lnTo>
                  <a:lnTo>
                    <a:pt x="19651" y="10543"/>
                  </a:lnTo>
                  <a:lnTo>
                    <a:pt x="19651" y="10109"/>
                  </a:lnTo>
                  <a:lnTo>
                    <a:pt x="19651" y="9642"/>
                  </a:lnTo>
                  <a:lnTo>
                    <a:pt x="19618" y="9208"/>
                  </a:lnTo>
                  <a:lnTo>
                    <a:pt x="19551" y="8774"/>
                  </a:lnTo>
                  <a:lnTo>
                    <a:pt x="19484" y="8341"/>
                  </a:lnTo>
                  <a:lnTo>
                    <a:pt x="19384" y="7940"/>
                  </a:lnTo>
                  <a:lnTo>
                    <a:pt x="19251" y="7540"/>
                  </a:lnTo>
                  <a:lnTo>
                    <a:pt x="18984" y="6773"/>
                  </a:lnTo>
                  <a:lnTo>
                    <a:pt x="18617" y="6005"/>
                  </a:lnTo>
                  <a:lnTo>
                    <a:pt x="18183" y="5305"/>
                  </a:lnTo>
                  <a:lnTo>
                    <a:pt x="17716" y="4604"/>
                  </a:lnTo>
                  <a:lnTo>
                    <a:pt x="17216" y="3970"/>
                  </a:lnTo>
                  <a:lnTo>
                    <a:pt x="16648" y="3370"/>
                  </a:lnTo>
                  <a:lnTo>
                    <a:pt x="16048" y="2803"/>
                  </a:lnTo>
                  <a:lnTo>
                    <a:pt x="15447" y="2269"/>
                  </a:lnTo>
                  <a:lnTo>
                    <a:pt x="14780" y="1802"/>
                  </a:lnTo>
                  <a:lnTo>
                    <a:pt x="14113" y="1368"/>
                  </a:lnTo>
                  <a:lnTo>
                    <a:pt x="13412" y="968"/>
                  </a:lnTo>
                  <a:lnTo>
                    <a:pt x="12678" y="667"/>
                  </a:lnTo>
                  <a:lnTo>
                    <a:pt x="11911" y="400"/>
                  </a:lnTo>
                  <a:lnTo>
                    <a:pt x="11110" y="200"/>
                  </a:lnTo>
                  <a:lnTo>
                    <a:pt x="10343" y="67"/>
                  </a:lnTo>
                  <a:lnTo>
                    <a:pt x="95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31;p60">
              <a:extLst>
                <a:ext uri="{FF2B5EF4-FFF2-40B4-BE49-F238E27FC236}">
                  <a16:creationId xmlns:a16="http://schemas.microsoft.com/office/drawing/2014/main" id="{F55D82BF-0F29-40B6-AEF4-B458635FA604}"/>
                </a:ext>
              </a:extLst>
            </p:cNvPr>
            <p:cNvSpPr/>
            <p:nvPr/>
          </p:nvSpPr>
          <p:spPr>
            <a:xfrm>
              <a:off x="1146400" y="2298225"/>
              <a:ext cx="97625" cy="284450"/>
            </a:xfrm>
            <a:custGeom>
              <a:avLst/>
              <a:gdLst/>
              <a:ahLst/>
              <a:cxnLst/>
              <a:rect l="l" t="t" r="r" b="b"/>
              <a:pathLst>
                <a:path w="3905" h="11378" extrusionOk="0">
                  <a:moveTo>
                    <a:pt x="3637" y="1"/>
                  </a:moveTo>
                  <a:lnTo>
                    <a:pt x="3537" y="34"/>
                  </a:lnTo>
                  <a:lnTo>
                    <a:pt x="3470" y="101"/>
                  </a:lnTo>
                  <a:lnTo>
                    <a:pt x="3037" y="702"/>
                  </a:lnTo>
                  <a:lnTo>
                    <a:pt x="2603" y="1302"/>
                  </a:lnTo>
                  <a:lnTo>
                    <a:pt x="2236" y="1936"/>
                  </a:lnTo>
                  <a:lnTo>
                    <a:pt x="1869" y="2603"/>
                  </a:lnTo>
                  <a:lnTo>
                    <a:pt x="1569" y="3270"/>
                  </a:lnTo>
                  <a:lnTo>
                    <a:pt x="1269" y="3938"/>
                  </a:lnTo>
                  <a:lnTo>
                    <a:pt x="1002" y="4638"/>
                  </a:lnTo>
                  <a:lnTo>
                    <a:pt x="768" y="5339"/>
                  </a:lnTo>
                  <a:lnTo>
                    <a:pt x="568" y="6040"/>
                  </a:lnTo>
                  <a:lnTo>
                    <a:pt x="401" y="6774"/>
                  </a:lnTo>
                  <a:lnTo>
                    <a:pt x="268" y="7474"/>
                  </a:lnTo>
                  <a:lnTo>
                    <a:pt x="134" y="8208"/>
                  </a:lnTo>
                  <a:lnTo>
                    <a:pt x="68" y="8942"/>
                  </a:lnTo>
                  <a:lnTo>
                    <a:pt x="34" y="9676"/>
                  </a:lnTo>
                  <a:lnTo>
                    <a:pt x="1" y="10443"/>
                  </a:lnTo>
                  <a:lnTo>
                    <a:pt x="34" y="11177"/>
                  </a:lnTo>
                  <a:lnTo>
                    <a:pt x="68" y="11277"/>
                  </a:lnTo>
                  <a:lnTo>
                    <a:pt x="101" y="11344"/>
                  </a:lnTo>
                  <a:lnTo>
                    <a:pt x="201" y="11378"/>
                  </a:lnTo>
                  <a:lnTo>
                    <a:pt x="334" y="11378"/>
                  </a:lnTo>
                  <a:lnTo>
                    <a:pt x="435" y="11344"/>
                  </a:lnTo>
                  <a:lnTo>
                    <a:pt x="468" y="11277"/>
                  </a:lnTo>
                  <a:lnTo>
                    <a:pt x="468" y="11177"/>
                  </a:lnTo>
                  <a:lnTo>
                    <a:pt x="468" y="10443"/>
                  </a:lnTo>
                  <a:lnTo>
                    <a:pt x="468" y="9709"/>
                  </a:lnTo>
                  <a:lnTo>
                    <a:pt x="501" y="9009"/>
                  </a:lnTo>
                  <a:lnTo>
                    <a:pt x="601" y="8275"/>
                  </a:lnTo>
                  <a:lnTo>
                    <a:pt x="701" y="7541"/>
                  </a:lnTo>
                  <a:lnTo>
                    <a:pt x="835" y="6840"/>
                  </a:lnTo>
                  <a:lnTo>
                    <a:pt x="1002" y="6140"/>
                  </a:lnTo>
                  <a:lnTo>
                    <a:pt x="1202" y="5439"/>
                  </a:lnTo>
                  <a:lnTo>
                    <a:pt x="1435" y="4772"/>
                  </a:lnTo>
                  <a:lnTo>
                    <a:pt x="1702" y="4105"/>
                  </a:lnTo>
                  <a:lnTo>
                    <a:pt x="1969" y="3437"/>
                  </a:lnTo>
                  <a:lnTo>
                    <a:pt x="2303" y="2770"/>
                  </a:lnTo>
                  <a:lnTo>
                    <a:pt x="2636" y="2136"/>
                  </a:lnTo>
                  <a:lnTo>
                    <a:pt x="3037" y="1502"/>
                  </a:lnTo>
                  <a:lnTo>
                    <a:pt x="3437" y="902"/>
                  </a:lnTo>
                  <a:lnTo>
                    <a:pt x="3837" y="335"/>
                  </a:lnTo>
                  <a:lnTo>
                    <a:pt x="3904" y="234"/>
                  </a:lnTo>
                  <a:lnTo>
                    <a:pt x="3904" y="168"/>
                  </a:lnTo>
                  <a:lnTo>
                    <a:pt x="3837" y="101"/>
                  </a:lnTo>
                  <a:lnTo>
                    <a:pt x="3804" y="34"/>
                  </a:lnTo>
                  <a:lnTo>
                    <a:pt x="37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2;p60">
              <a:extLst>
                <a:ext uri="{FF2B5EF4-FFF2-40B4-BE49-F238E27FC236}">
                  <a16:creationId xmlns:a16="http://schemas.microsoft.com/office/drawing/2014/main" id="{C160F697-262A-4407-87FF-7596F15F9199}"/>
                </a:ext>
              </a:extLst>
            </p:cNvPr>
            <p:cNvSpPr/>
            <p:nvPr/>
          </p:nvSpPr>
          <p:spPr>
            <a:xfrm>
              <a:off x="958750" y="2125575"/>
              <a:ext cx="316950" cy="468775"/>
            </a:xfrm>
            <a:custGeom>
              <a:avLst/>
              <a:gdLst/>
              <a:ahLst/>
              <a:cxnLst/>
              <a:rect l="l" t="t" r="r" b="b"/>
              <a:pathLst>
                <a:path w="12678" h="18751" extrusionOk="0">
                  <a:moveTo>
                    <a:pt x="9509" y="2103"/>
                  </a:moveTo>
                  <a:lnTo>
                    <a:pt x="9609" y="2470"/>
                  </a:lnTo>
                  <a:lnTo>
                    <a:pt x="9642" y="2870"/>
                  </a:lnTo>
                  <a:lnTo>
                    <a:pt x="9675" y="3270"/>
                  </a:lnTo>
                  <a:lnTo>
                    <a:pt x="9675" y="3637"/>
                  </a:lnTo>
                  <a:lnTo>
                    <a:pt x="9675" y="4071"/>
                  </a:lnTo>
                  <a:lnTo>
                    <a:pt x="9609" y="4471"/>
                  </a:lnTo>
                  <a:lnTo>
                    <a:pt x="9575" y="4905"/>
                  </a:lnTo>
                  <a:lnTo>
                    <a:pt x="9475" y="5306"/>
                  </a:lnTo>
                  <a:lnTo>
                    <a:pt x="9275" y="6106"/>
                  </a:lnTo>
                  <a:lnTo>
                    <a:pt x="9142" y="6540"/>
                  </a:lnTo>
                  <a:lnTo>
                    <a:pt x="9041" y="6740"/>
                  </a:lnTo>
                  <a:lnTo>
                    <a:pt x="8975" y="6807"/>
                  </a:lnTo>
                  <a:lnTo>
                    <a:pt x="8875" y="6840"/>
                  </a:lnTo>
                  <a:lnTo>
                    <a:pt x="8841" y="6840"/>
                  </a:lnTo>
                  <a:lnTo>
                    <a:pt x="8808" y="6807"/>
                  </a:lnTo>
                  <a:lnTo>
                    <a:pt x="8741" y="6640"/>
                  </a:lnTo>
                  <a:lnTo>
                    <a:pt x="8674" y="6440"/>
                  </a:lnTo>
                  <a:lnTo>
                    <a:pt x="8608" y="6206"/>
                  </a:lnTo>
                  <a:lnTo>
                    <a:pt x="8541" y="5706"/>
                  </a:lnTo>
                  <a:lnTo>
                    <a:pt x="8541" y="5406"/>
                  </a:lnTo>
                  <a:lnTo>
                    <a:pt x="8508" y="5005"/>
                  </a:lnTo>
                  <a:lnTo>
                    <a:pt x="8541" y="4638"/>
                  </a:lnTo>
                  <a:lnTo>
                    <a:pt x="8608" y="4271"/>
                  </a:lnTo>
                  <a:lnTo>
                    <a:pt x="8674" y="3904"/>
                  </a:lnTo>
                  <a:lnTo>
                    <a:pt x="8775" y="3537"/>
                  </a:lnTo>
                  <a:lnTo>
                    <a:pt x="8908" y="3204"/>
                  </a:lnTo>
                  <a:lnTo>
                    <a:pt x="9041" y="2870"/>
                  </a:lnTo>
                  <a:lnTo>
                    <a:pt x="9208" y="2536"/>
                  </a:lnTo>
                  <a:lnTo>
                    <a:pt x="9509" y="2103"/>
                  </a:lnTo>
                  <a:close/>
                  <a:moveTo>
                    <a:pt x="6773" y="1836"/>
                  </a:moveTo>
                  <a:lnTo>
                    <a:pt x="6973" y="2336"/>
                  </a:lnTo>
                  <a:lnTo>
                    <a:pt x="7106" y="2837"/>
                  </a:lnTo>
                  <a:lnTo>
                    <a:pt x="7207" y="3337"/>
                  </a:lnTo>
                  <a:lnTo>
                    <a:pt x="7273" y="3838"/>
                  </a:lnTo>
                  <a:lnTo>
                    <a:pt x="7273" y="4238"/>
                  </a:lnTo>
                  <a:lnTo>
                    <a:pt x="7273" y="4605"/>
                  </a:lnTo>
                  <a:lnTo>
                    <a:pt x="7240" y="5005"/>
                  </a:lnTo>
                  <a:lnTo>
                    <a:pt x="7173" y="5372"/>
                  </a:lnTo>
                  <a:lnTo>
                    <a:pt x="7106" y="5739"/>
                  </a:lnTo>
                  <a:lnTo>
                    <a:pt x="7006" y="6140"/>
                  </a:lnTo>
                  <a:lnTo>
                    <a:pt x="6873" y="6507"/>
                  </a:lnTo>
                  <a:lnTo>
                    <a:pt x="6739" y="6840"/>
                  </a:lnTo>
                  <a:lnTo>
                    <a:pt x="6639" y="7007"/>
                  </a:lnTo>
                  <a:lnTo>
                    <a:pt x="6539" y="7174"/>
                  </a:lnTo>
                  <a:lnTo>
                    <a:pt x="6473" y="7207"/>
                  </a:lnTo>
                  <a:lnTo>
                    <a:pt x="6406" y="7241"/>
                  </a:lnTo>
                  <a:lnTo>
                    <a:pt x="6306" y="7207"/>
                  </a:lnTo>
                  <a:lnTo>
                    <a:pt x="6206" y="7174"/>
                  </a:lnTo>
                  <a:lnTo>
                    <a:pt x="6072" y="7007"/>
                  </a:lnTo>
                  <a:lnTo>
                    <a:pt x="5972" y="6840"/>
                  </a:lnTo>
                  <a:lnTo>
                    <a:pt x="5839" y="6440"/>
                  </a:lnTo>
                  <a:lnTo>
                    <a:pt x="5739" y="6073"/>
                  </a:lnTo>
                  <a:lnTo>
                    <a:pt x="5672" y="5673"/>
                  </a:lnTo>
                  <a:lnTo>
                    <a:pt x="5672" y="5272"/>
                  </a:lnTo>
                  <a:lnTo>
                    <a:pt x="5672" y="4872"/>
                  </a:lnTo>
                  <a:lnTo>
                    <a:pt x="5739" y="4471"/>
                  </a:lnTo>
                  <a:lnTo>
                    <a:pt x="5805" y="4105"/>
                  </a:lnTo>
                  <a:lnTo>
                    <a:pt x="5905" y="3704"/>
                  </a:lnTo>
                  <a:lnTo>
                    <a:pt x="6039" y="3304"/>
                  </a:lnTo>
                  <a:lnTo>
                    <a:pt x="6172" y="2937"/>
                  </a:lnTo>
                  <a:lnTo>
                    <a:pt x="6339" y="2570"/>
                  </a:lnTo>
                  <a:lnTo>
                    <a:pt x="6539" y="2236"/>
                  </a:lnTo>
                  <a:lnTo>
                    <a:pt x="6739" y="1903"/>
                  </a:lnTo>
                  <a:lnTo>
                    <a:pt x="6773" y="1836"/>
                  </a:lnTo>
                  <a:close/>
                  <a:moveTo>
                    <a:pt x="3670" y="1802"/>
                  </a:moveTo>
                  <a:lnTo>
                    <a:pt x="3904" y="2370"/>
                  </a:lnTo>
                  <a:lnTo>
                    <a:pt x="4037" y="2903"/>
                  </a:lnTo>
                  <a:lnTo>
                    <a:pt x="4137" y="3604"/>
                  </a:lnTo>
                  <a:lnTo>
                    <a:pt x="4204" y="4305"/>
                  </a:lnTo>
                  <a:lnTo>
                    <a:pt x="4204" y="5005"/>
                  </a:lnTo>
                  <a:lnTo>
                    <a:pt x="4171" y="5706"/>
                  </a:lnTo>
                  <a:lnTo>
                    <a:pt x="4104" y="6006"/>
                  </a:lnTo>
                  <a:lnTo>
                    <a:pt x="4037" y="6340"/>
                  </a:lnTo>
                  <a:lnTo>
                    <a:pt x="3937" y="6640"/>
                  </a:lnTo>
                  <a:lnTo>
                    <a:pt x="3770" y="6907"/>
                  </a:lnTo>
                  <a:lnTo>
                    <a:pt x="3570" y="7174"/>
                  </a:lnTo>
                  <a:lnTo>
                    <a:pt x="3403" y="7307"/>
                  </a:lnTo>
                  <a:lnTo>
                    <a:pt x="3270" y="7407"/>
                  </a:lnTo>
                  <a:lnTo>
                    <a:pt x="3103" y="7474"/>
                  </a:lnTo>
                  <a:lnTo>
                    <a:pt x="2936" y="7474"/>
                  </a:lnTo>
                  <a:lnTo>
                    <a:pt x="2803" y="7441"/>
                  </a:lnTo>
                  <a:lnTo>
                    <a:pt x="2669" y="7274"/>
                  </a:lnTo>
                  <a:lnTo>
                    <a:pt x="2569" y="7140"/>
                  </a:lnTo>
                  <a:lnTo>
                    <a:pt x="2536" y="6940"/>
                  </a:lnTo>
                  <a:lnTo>
                    <a:pt x="2469" y="6573"/>
                  </a:lnTo>
                  <a:lnTo>
                    <a:pt x="2436" y="6206"/>
                  </a:lnTo>
                  <a:lnTo>
                    <a:pt x="2402" y="5873"/>
                  </a:lnTo>
                  <a:lnTo>
                    <a:pt x="2436" y="5472"/>
                  </a:lnTo>
                  <a:lnTo>
                    <a:pt x="2436" y="5105"/>
                  </a:lnTo>
                  <a:lnTo>
                    <a:pt x="2502" y="4738"/>
                  </a:lnTo>
                  <a:lnTo>
                    <a:pt x="2569" y="4371"/>
                  </a:lnTo>
                  <a:lnTo>
                    <a:pt x="2736" y="3704"/>
                  </a:lnTo>
                  <a:lnTo>
                    <a:pt x="3003" y="3037"/>
                  </a:lnTo>
                  <a:lnTo>
                    <a:pt x="3303" y="2403"/>
                  </a:lnTo>
                  <a:lnTo>
                    <a:pt x="3670" y="1802"/>
                  </a:lnTo>
                  <a:close/>
                  <a:moveTo>
                    <a:pt x="2302" y="468"/>
                  </a:moveTo>
                  <a:lnTo>
                    <a:pt x="2502" y="535"/>
                  </a:lnTo>
                  <a:lnTo>
                    <a:pt x="2803" y="668"/>
                  </a:lnTo>
                  <a:lnTo>
                    <a:pt x="3036" y="868"/>
                  </a:lnTo>
                  <a:lnTo>
                    <a:pt x="3270" y="1102"/>
                  </a:lnTo>
                  <a:lnTo>
                    <a:pt x="3470" y="1369"/>
                  </a:lnTo>
                  <a:lnTo>
                    <a:pt x="3136" y="1802"/>
                  </a:lnTo>
                  <a:lnTo>
                    <a:pt x="2869" y="2270"/>
                  </a:lnTo>
                  <a:lnTo>
                    <a:pt x="2669" y="2670"/>
                  </a:lnTo>
                  <a:lnTo>
                    <a:pt x="2469" y="3104"/>
                  </a:lnTo>
                  <a:lnTo>
                    <a:pt x="2336" y="3537"/>
                  </a:lnTo>
                  <a:lnTo>
                    <a:pt x="2202" y="3971"/>
                  </a:lnTo>
                  <a:lnTo>
                    <a:pt x="2102" y="4405"/>
                  </a:lnTo>
                  <a:lnTo>
                    <a:pt x="2035" y="4872"/>
                  </a:lnTo>
                  <a:lnTo>
                    <a:pt x="1969" y="5306"/>
                  </a:lnTo>
                  <a:lnTo>
                    <a:pt x="1969" y="5773"/>
                  </a:lnTo>
                  <a:lnTo>
                    <a:pt x="1969" y="6206"/>
                  </a:lnTo>
                  <a:lnTo>
                    <a:pt x="2002" y="6640"/>
                  </a:lnTo>
                  <a:lnTo>
                    <a:pt x="2102" y="7040"/>
                  </a:lnTo>
                  <a:lnTo>
                    <a:pt x="2169" y="7241"/>
                  </a:lnTo>
                  <a:lnTo>
                    <a:pt x="2236" y="7441"/>
                  </a:lnTo>
                  <a:lnTo>
                    <a:pt x="2302" y="7541"/>
                  </a:lnTo>
                  <a:lnTo>
                    <a:pt x="2302" y="7541"/>
                  </a:lnTo>
                  <a:lnTo>
                    <a:pt x="2035" y="7341"/>
                  </a:lnTo>
                  <a:lnTo>
                    <a:pt x="1768" y="7140"/>
                  </a:lnTo>
                  <a:lnTo>
                    <a:pt x="1502" y="6874"/>
                  </a:lnTo>
                  <a:lnTo>
                    <a:pt x="1301" y="6607"/>
                  </a:lnTo>
                  <a:lnTo>
                    <a:pt x="1101" y="6340"/>
                  </a:lnTo>
                  <a:lnTo>
                    <a:pt x="934" y="6040"/>
                  </a:lnTo>
                  <a:lnTo>
                    <a:pt x="801" y="5739"/>
                  </a:lnTo>
                  <a:lnTo>
                    <a:pt x="667" y="5406"/>
                  </a:lnTo>
                  <a:lnTo>
                    <a:pt x="567" y="5105"/>
                  </a:lnTo>
                  <a:lnTo>
                    <a:pt x="501" y="4772"/>
                  </a:lnTo>
                  <a:lnTo>
                    <a:pt x="467" y="4405"/>
                  </a:lnTo>
                  <a:lnTo>
                    <a:pt x="434" y="4071"/>
                  </a:lnTo>
                  <a:lnTo>
                    <a:pt x="467" y="3738"/>
                  </a:lnTo>
                  <a:lnTo>
                    <a:pt x="501" y="3371"/>
                  </a:lnTo>
                  <a:lnTo>
                    <a:pt x="534" y="3037"/>
                  </a:lnTo>
                  <a:lnTo>
                    <a:pt x="634" y="2703"/>
                  </a:lnTo>
                  <a:lnTo>
                    <a:pt x="768" y="2336"/>
                  </a:lnTo>
                  <a:lnTo>
                    <a:pt x="901" y="1969"/>
                  </a:lnTo>
                  <a:lnTo>
                    <a:pt x="1101" y="1602"/>
                  </a:lnTo>
                  <a:lnTo>
                    <a:pt x="1301" y="1269"/>
                  </a:lnTo>
                  <a:lnTo>
                    <a:pt x="1535" y="935"/>
                  </a:lnTo>
                  <a:lnTo>
                    <a:pt x="1635" y="802"/>
                  </a:lnTo>
                  <a:lnTo>
                    <a:pt x="1802" y="668"/>
                  </a:lnTo>
                  <a:lnTo>
                    <a:pt x="1935" y="568"/>
                  </a:lnTo>
                  <a:lnTo>
                    <a:pt x="2102" y="501"/>
                  </a:lnTo>
                  <a:lnTo>
                    <a:pt x="2302" y="468"/>
                  </a:lnTo>
                  <a:close/>
                  <a:moveTo>
                    <a:pt x="2202" y="1"/>
                  </a:moveTo>
                  <a:lnTo>
                    <a:pt x="2069" y="34"/>
                  </a:lnTo>
                  <a:lnTo>
                    <a:pt x="1902" y="68"/>
                  </a:lnTo>
                  <a:lnTo>
                    <a:pt x="1735" y="134"/>
                  </a:lnTo>
                  <a:lnTo>
                    <a:pt x="1602" y="234"/>
                  </a:lnTo>
                  <a:lnTo>
                    <a:pt x="1435" y="368"/>
                  </a:lnTo>
                  <a:lnTo>
                    <a:pt x="1135" y="702"/>
                  </a:lnTo>
                  <a:lnTo>
                    <a:pt x="868" y="1102"/>
                  </a:lnTo>
                  <a:lnTo>
                    <a:pt x="601" y="1502"/>
                  </a:lnTo>
                  <a:lnTo>
                    <a:pt x="401" y="1936"/>
                  </a:lnTo>
                  <a:lnTo>
                    <a:pt x="234" y="2403"/>
                  </a:lnTo>
                  <a:lnTo>
                    <a:pt x="134" y="2870"/>
                  </a:lnTo>
                  <a:lnTo>
                    <a:pt x="34" y="3304"/>
                  </a:lnTo>
                  <a:lnTo>
                    <a:pt x="0" y="3771"/>
                  </a:lnTo>
                  <a:lnTo>
                    <a:pt x="0" y="4205"/>
                  </a:lnTo>
                  <a:lnTo>
                    <a:pt x="34" y="4672"/>
                  </a:lnTo>
                  <a:lnTo>
                    <a:pt x="100" y="5072"/>
                  </a:lnTo>
                  <a:lnTo>
                    <a:pt x="200" y="5506"/>
                  </a:lnTo>
                  <a:lnTo>
                    <a:pt x="367" y="5906"/>
                  </a:lnTo>
                  <a:lnTo>
                    <a:pt x="567" y="6306"/>
                  </a:lnTo>
                  <a:lnTo>
                    <a:pt x="801" y="6707"/>
                  </a:lnTo>
                  <a:lnTo>
                    <a:pt x="1068" y="7040"/>
                  </a:lnTo>
                  <a:lnTo>
                    <a:pt x="1301" y="7307"/>
                  </a:lnTo>
                  <a:lnTo>
                    <a:pt x="1568" y="7541"/>
                  </a:lnTo>
                  <a:lnTo>
                    <a:pt x="1835" y="7774"/>
                  </a:lnTo>
                  <a:lnTo>
                    <a:pt x="2135" y="7975"/>
                  </a:lnTo>
                  <a:lnTo>
                    <a:pt x="2135" y="8041"/>
                  </a:lnTo>
                  <a:lnTo>
                    <a:pt x="2169" y="8141"/>
                  </a:lnTo>
                  <a:lnTo>
                    <a:pt x="2936" y="9309"/>
                  </a:lnTo>
                  <a:lnTo>
                    <a:pt x="3637" y="10510"/>
                  </a:lnTo>
                  <a:lnTo>
                    <a:pt x="4237" y="11778"/>
                  </a:lnTo>
                  <a:lnTo>
                    <a:pt x="4804" y="13046"/>
                  </a:lnTo>
                  <a:lnTo>
                    <a:pt x="5305" y="14313"/>
                  </a:lnTo>
                  <a:lnTo>
                    <a:pt x="5505" y="14981"/>
                  </a:lnTo>
                  <a:lnTo>
                    <a:pt x="5705" y="15615"/>
                  </a:lnTo>
                  <a:lnTo>
                    <a:pt x="5839" y="16349"/>
                  </a:lnTo>
                  <a:lnTo>
                    <a:pt x="5905" y="16682"/>
                  </a:lnTo>
                  <a:lnTo>
                    <a:pt x="5905" y="17049"/>
                  </a:lnTo>
                  <a:lnTo>
                    <a:pt x="5905" y="17416"/>
                  </a:lnTo>
                  <a:lnTo>
                    <a:pt x="5872" y="17783"/>
                  </a:lnTo>
                  <a:lnTo>
                    <a:pt x="5805" y="18117"/>
                  </a:lnTo>
                  <a:lnTo>
                    <a:pt x="5705" y="18484"/>
                  </a:lnTo>
                  <a:lnTo>
                    <a:pt x="5705" y="18584"/>
                  </a:lnTo>
                  <a:lnTo>
                    <a:pt x="5705" y="18651"/>
                  </a:lnTo>
                  <a:lnTo>
                    <a:pt x="5772" y="18717"/>
                  </a:lnTo>
                  <a:lnTo>
                    <a:pt x="5839" y="18751"/>
                  </a:lnTo>
                  <a:lnTo>
                    <a:pt x="6005" y="18751"/>
                  </a:lnTo>
                  <a:lnTo>
                    <a:pt x="6106" y="18684"/>
                  </a:lnTo>
                  <a:lnTo>
                    <a:pt x="6139" y="18584"/>
                  </a:lnTo>
                  <a:lnTo>
                    <a:pt x="6239" y="18250"/>
                  </a:lnTo>
                  <a:lnTo>
                    <a:pt x="6306" y="17917"/>
                  </a:lnTo>
                  <a:lnTo>
                    <a:pt x="6372" y="17550"/>
                  </a:lnTo>
                  <a:lnTo>
                    <a:pt x="6372" y="17183"/>
                  </a:lnTo>
                  <a:lnTo>
                    <a:pt x="6372" y="16849"/>
                  </a:lnTo>
                  <a:lnTo>
                    <a:pt x="6339" y="16482"/>
                  </a:lnTo>
                  <a:lnTo>
                    <a:pt x="6206" y="15748"/>
                  </a:lnTo>
                  <a:lnTo>
                    <a:pt x="6039" y="15047"/>
                  </a:lnTo>
                  <a:lnTo>
                    <a:pt x="5805" y="14347"/>
                  </a:lnTo>
                  <a:lnTo>
                    <a:pt x="5538" y="13680"/>
                  </a:lnTo>
                  <a:lnTo>
                    <a:pt x="5271" y="13012"/>
                  </a:lnTo>
                  <a:lnTo>
                    <a:pt x="4738" y="11745"/>
                  </a:lnTo>
                  <a:lnTo>
                    <a:pt x="4104" y="10477"/>
                  </a:lnTo>
                  <a:lnTo>
                    <a:pt x="3403" y="9242"/>
                  </a:lnTo>
                  <a:lnTo>
                    <a:pt x="2669" y="8075"/>
                  </a:lnTo>
                  <a:lnTo>
                    <a:pt x="2703" y="7975"/>
                  </a:lnTo>
                  <a:lnTo>
                    <a:pt x="2736" y="7874"/>
                  </a:lnTo>
                  <a:lnTo>
                    <a:pt x="2936" y="7941"/>
                  </a:lnTo>
                  <a:lnTo>
                    <a:pt x="3136" y="7908"/>
                  </a:lnTo>
                  <a:lnTo>
                    <a:pt x="3336" y="7874"/>
                  </a:lnTo>
                  <a:lnTo>
                    <a:pt x="3570" y="7774"/>
                  </a:lnTo>
                  <a:lnTo>
                    <a:pt x="3737" y="7641"/>
                  </a:lnTo>
                  <a:lnTo>
                    <a:pt x="3870" y="7507"/>
                  </a:lnTo>
                  <a:lnTo>
                    <a:pt x="4104" y="7241"/>
                  </a:lnTo>
                  <a:lnTo>
                    <a:pt x="4304" y="6907"/>
                  </a:lnTo>
                  <a:lnTo>
                    <a:pt x="4437" y="6540"/>
                  </a:lnTo>
                  <a:lnTo>
                    <a:pt x="4538" y="6173"/>
                  </a:lnTo>
                  <a:lnTo>
                    <a:pt x="4604" y="5773"/>
                  </a:lnTo>
                  <a:lnTo>
                    <a:pt x="4638" y="5372"/>
                  </a:lnTo>
                  <a:lnTo>
                    <a:pt x="4671" y="5005"/>
                  </a:lnTo>
                  <a:lnTo>
                    <a:pt x="4638" y="4105"/>
                  </a:lnTo>
                  <a:lnTo>
                    <a:pt x="4604" y="3671"/>
                  </a:lnTo>
                  <a:lnTo>
                    <a:pt x="4538" y="3204"/>
                  </a:lnTo>
                  <a:lnTo>
                    <a:pt x="4471" y="2770"/>
                  </a:lnTo>
                  <a:lnTo>
                    <a:pt x="4371" y="2336"/>
                  </a:lnTo>
                  <a:lnTo>
                    <a:pt x="4204" y="1936"/>
                  </a:lnTo>
                  <a:lnTo>
                    <a:pt x="4037" y="1502"/>
                  </a:lnTo>
                  <a:lnTo>
                    <a:pt x="3970" y="1436"/>
                  </a:lnTo>
                  <a:lnTo>
                    <a:pt x="4171" y="1202"/>
                  </a:lnTo>
                  <a:lnTo>
                    <a:pt x="4404" y="1002"/>
                  </a:lnTo>
                  <a:lnTo>
                    <a:pt x="4638" y="802"/>
                  </a:lnTo>
                  <a:lnTo>
                    <a:pt x="4871" y="635"/>
                  </a:lnTo>
                  <a:lnTo>
                    <a:pt x="5071" y="535"/>
                  </a:lnTo>
                  <a:lnTo>
                    <a:pt x="5271" y="501"/>
                  </a:lnTo>
                  <a:lnTo>
                    <a:pt x="5472" y="468"/>
                  </a:lnTo>
                  <a:lnTo>
                    <a:pt x="5672" y="501"/>
                  </a:lnTo>
                  <a:lnTo>
                    <a:pt x="5839" y="568"/>
                  </a:lnTo>
                  <a:lnTo>
                    <a:pt x="6005" y="668"/>
                  </a:lnTo>
                  <a:lnTo>
                    <a:pt x="6172" y="802"/>
                  </a:lnTo>
                  <a:lnTo>
                    <a:pt x="6306" y="968"/>
                  </a:lnTo>
                  <a:lnTo>
                    <a:pt x="6573" y="1402"/>
                  </a:lnTo>
                  <a:lnTo>
                    <a:pt x="6339" y="1702"/>
                  </a:lnTo>
                  <a:lnTo>
                    <a:pt x="6106" y="2069"/>
                  </a:lnTo>
                  <a:lnTo>
                    <a:pt x="5939" y="2403"/>
                  </a:lnTo>
                  <a:lnTo>
                    <a:pt x="5772" y="2737"/>
                  </a:lnTo>
                  <a:lnTo>
                    <a:pt x="5605" y="3204"/>
                  </a:lnTo>
                  <a:lnTo>
                    <a:pt x="5472" y="3671"/>
                  </a:lnTo>
                  <a:lnTo>
                    <a:pt x="5338" y="4171"/>
                  </a:lnTo>
                  <a:lnTo>
                    <a:pt x="5271" y="4638"/>
                  </a:lnTo>
                  <a:lnTo>
                    <a:pt x="5205" y="5139"/>
                  </a:lnTo>
                  <a:lnTo>
                    <a:pt x="5238" y="5639"/>
                  </a:lnTo>
                  <a:lnTo>
                    <a:pt x="5271" y="6140"/>
                  </a:lnTo>
                  <a:lnTo>
                    <a:pt x="5405" y="6607"/>
                  </a:lnTo>
                  <a:lnTo>
                    <a:pt x="5538" y="6974"/>
                  </a:lnTo>
                  <a:lnTo>
                    <a:pt x="5638" y="7174"/>
                  </a:lnTo>
                  <a:lnTo>
                    <a:pt x="5772" y="7341"/>
                  </a:lnTo>
                  <a:lnTo>
                    <a:pt x="5905" y="7507"/>
                  </a:lnTo>
                  <a:lnTo>
                    <a:pt x="6072" y="7608"/>
                  </a:lnTo>
                  <a:lnTo>
                    <a:pt x="6239" y="7674"/>
                  </a:lnTo>
                  <a:lnTo>
                    <a:pt x="6473" y="7708"/>
                  </a:lnTo>
                  <a:lnTo>
                    <a:pt x="6673" y="7641"/>
                  </a:lnTo>
                  <a:lnTo>
                    <a:pt x="6806" y="7541"/>
                  </a:lnTo>
                  <a:lnTo>
                    <a:pt x="6973" y="7374"/>
                  </a:lnTo>
                  <a:lnTo>
                    <a:pt x="7073" y="7207"/>
                  </a:lnTo>
                  <a:lnTo>
                    <a:pt x="7240" y="6807"/>
                  </a:lnTo>
                  <a:lnTo>
                    <a:pt x="7373" y="6440"/>
                  </a:lnTo>
                  <a:lnTo>
                    <a:pt x="7507" y="5973"/>
                  </a:lnTo>
                  <a:lnTo>
                    <a:pt x="7607" y="5506"/>
                  </a:lnTo>
                  <a:lnTo>
                    <a:pt x="7674" y="5039"/>
                  </a:lnTo>
                  <a:lnTo>
                    <a:pt x="7707" y="4572"/>
                  </a:lnTo>
                  <a:lnTo>
                    <a:pt x="7707" y="4105"/>
                  </a:lnTo>
                  <a:lnTo>
                    <a:pt x="7707" y="3637"/>
                  </a:lnTo>
                  <a:lnTo>
                    <a:pt x="7640" y="3170"/>
                  </a:lnTo>
                  <a:lnTo>
                    <a:pt x="7540" y="2703"/>
                  </a:lnTo>
                  <a:lnTo>
                    <a:pt x="7340" y="2069"/>
                  </a:lnTo>
                  <a:lnTo>
                    <a:pt x="7106" y="1469"/>
                  </a:lnTo>
                  <a:lnTo>
                    <a:pt x="7307" y="1302"/>
                  </a:lnTo>
                  <a:lnTo>
                    <a:pt x="7507" y="1169"/>
                  </a:lnTo>
                  <a:lnTo>
                    <a:pt x="7740" y="1035"/>
                  </a:lnTo>
                  <a:lnTo>
                    <a:pt x="7974" y="968"/>
                  </a:lnTo>
                  <a:lnTo>
                    <a:pt x="8241" y="935"/>
                  </a:lnTo>
                  <a:lnTo>
                    <a:pt x="8474" y="968"/>
                  </a:lnTo>
                  <a:lnTo>
                    <a:pt x="8708" y="1069"/>
                  </a:lnTo>
                  <a:lnTo>
                    <a:pt x="8941" y="1235"/>
                  </a:lnTo>
                  <a:lnTo>
                    <a:pt x="9142" y="1436"/>
                  </a:lnTo>
                  <a:lnTo>
                    <a:pt x="9308" y="1636"/>
                  </a:lnTo>
                  <a:lnTo>
                    <a:pt x="9008" y="2003"/>
                  </a:lnTo>
                  <a:lnTo>
                    <a:pt x="8775" y="2370"/>
                  </a:lnTo>
                  <a:lnTo>
                    <a:pt x="8574" y="2770"/>
                  </a:lnTo>
                  <a:lnTo>
                    <a:pt x="8408" y="3204"/>
                  </a:lnTo>
                  <a:lnTo>
                    <a:pt x="8274" y="3637"/>
                  </a:lnTo>
                  <a:lnTo>
                    <a:pt x="8174" y="4105"/>
                  </a:lnTo>
                  <a:lnTo>
                    <a:pt x="8107" y="4538"/>
                  </a:lnTo>
                  <a:lnTo>
                    <a:pt x="8074" y="5005"/>
                  </a:lnTo>
                  <a:lnTo>
                    <a:pt x="8074" y="5472"/>
                  </a:lnTo>
                  <a:lnTo>
                    <a:pt x="8107" y="5906"/>
                  </a:lnTo>
                  <a:lnTo>
                    <a:pt x="8174" y="6306"/>
                  </a:lnTo>
                  <a:lnTo>
                    <a:pt x="8207" y="6507"/>
                  </a:lnTo>
                  <a:lnTo>
                    <a:pt x="8274" y="6740"/>
                  </a:lnTo>
                  <a:lnTo>
                    <a:pt x="8374" y="6940"/>
                  </a:lnTo>
                  <a:lnTo>
                    <a:pt x="8474" y="7107"/>
                  </a:lnTo>
                  <a:lnTo>
                    <a:pt x="8608" y="7241"/>
                  </a:lnTo>
                  <a:lnTo>
                    <a:pt x="8708" y="7274"/>
                  </a:lnTo>
                  <a:lnTo>
                    <a:pt x="8808" y="7307"/>
                  </a:lnTo>
                  <a:lnTo>
                    <a:pt x="9008" y="7274"/>
                  </a:lnTo>
                  <a:lnTo>
                    <a:pt x="9175" y="7207"/>
                  </a:lnTo>
                  <a:lnTo>
                    <a:pt x="9308" y="7074"/>
                  </a:lnTo>
                  <a:lnTo>
                    <a:pt x="9442" y="6907"/>
                  </a:lnTo>
                  <a:lnTo>
                    <a:pt x="9542" y="6707"/>
                  </a:lnTo>
                  <a:lnTo>
                    <a:pt x="9609" y="6507"/>
                  </a:lnTo>
                  <a:lnTo>
                    <a:pt x="9742" y="6140"/>
                  </a:lnTo>
                  <a:lnTo>
                    <a:pt x="9876" y="5673"/>
                  </a:lnTo>
                  <a:lnTo>
                    <a:pt x="9976" y="5205"/>
                  </a:lnTo>
                  <a:lnTo>
                    <a:pt x="10076" y="4705"/>
                  </a:lnTo>
                  <a:lnTo>
                    <a:pt x="10109" y="4238"/>
                  </a:lnTo>
                  <a:lnTo>
                    <a:pt x="10142" y="3738"/>
                  </a:lnTo>
                  <a:lnTo>
                    <a:pt x="10142" y="3237"/>
                  </a:lnTo>
                  <a:lnTo>
                    <a:pt x="10109" y="2737"/>
                  </a:lnTo>
                  <a:lnTo>
                    <a:pt x="10009" y="2270"/>
                  </a:lnTo>
                  <a:lnTo>
                    <a:pt x="9942" y="2003"/>
                  </a:lnTo>
                  <a:lnTo>
                    <a:pt x="9809" y="1702"/>
                  </a:lnTo>
                  <a:lnTo>
                    <a:pt x="10009" y="1536"/>
                  </a:lnTo>
                  <a:lnTo>
                    <a:pt x="10243" y="1402"/>
                  </a:lnTo>
                  <a:lnTo>
                    <a:pt x="10409" y="1335"/>
                  </a:lnTo>
                  <a:lnTo>
                    <a:pt x="10610" y="1302"/>
                  </a:lnTo>
                  <a:lnTo>
                    <a:pt x="10776" y="1302"/>
                  </a:lnTo>
                  <a:lnTo>
                    <a:pt x="10943" y="1369"/>
                  </a:lnTo>
                  <a:lnTo>
                    <a:pt x="11110" y="1436"/>
                  </a:lnTo>
                  <a:lnTo>
                    <a:pt x="11243" y="1569"/>
                  </a:lnTo>
                  <a:lnTo>
                    <a:pt x="11410" y="1669"/>
                  </a:lnTo>
                  <a:lnTo>
                    <a:pt x="11510" y="1836"/>
                  </a:lnTo>
                  <a:lnTo>
                    <a:pt x="11744" y="2169"/>
                  </a:lnTo>
                  <a:lnTo>
                    <a:pt x="11944" y="2536"/>
                  </a:lnTo>
                  <a:lnTo>
                    <a:pt x="12077" y="2903"/>
                  </a:lnTo>
                  <a:lnTo>
                    <a:pt x="12178" y="3237"/>
                  </a:lnTo>
                  <a:lnTo>
                    <a:pt x="12211" y="3604"/>
                  </a:lnTo>
                  <a:lnTo>
                    <a:pt x="12244" y="4004"/>
                  </a:lnTo>
                  <a:lnTo>
                    <a:pt x="12211" y="4371"/>
                  </a:lnTo>
                  <a:lnTo>
                    <a:pt x="12178" y="4738"/>
                  </a:lnTo>
                  <a:lnTo>
                    <a:pt x="12077" y="5105"/>
                  </a:lnTo>
                  <a:lnTo>
                    <a:pt x="11944" y="5439"/>
                  </a:lnTo>
                  <a:lnTo>
                    <a:pt x="11811" y="5806"/>
                  </a:lnTo>
                  <a:lnTo>
                    <a:pt x="11644" y="6140"/>
                  </a:lnTo>
                  <a:lnTo>
                    <a:pt x="11444" y="6473"/>
                  </a:lnTo>
                  <a:lnTo>
                    <a:pt x="11210" y="6774"/>
                  </a:lnTo>
                  <a:lnTo>
                    <a:pt x="10976" y="7074"/>
                  </a:lnTo>
                  <a:lnTo>
                    <a:pt x="10710" y="7341"/>
                  </a:lnTo>
                  <a:lnTo>
                    <a:pt x="10643" y="7441"/>
                  </a:lnTo>
                  <a:lnTo>
                    <a:pt x="10643" y="7541"/>
                  </a:lnTo>
                  <a:lnTo>
                    <a:pt x="10676" y="7608"/>
                  </a:lnTo>
                  <a:lnTo>
                    <a:pt x="10710" y="7674"/>
                  </a:lnTo>
                  <a:lnTo>
                    <a:pt x="10776" y="7708"/>
                  </a:lnTo>
                  <a:lnTo>
                    <a:pt x="10876" y="7741"/>
                  </a:lnTo>
                  <a:lnTo>
                    <a:pt x="10943" y="7741"/>
                  </a:lnTo>
                  <a:lnTo>
                    <a:pt x="11010" y="7674"/>
                  </a:lnTo>
                  <a:lnTo>
                    <a:pt x="11343" y="7341"/>
                  </a:lnTo>
                  <a:lnTo>
                    <a:pt x="11610" y="6974"/>
                  </a:lnTo>
                  <a:lnTo>
                    <a:pt x="11877" y="6573"/>
                  </a:lnTo>
                  <a:lnTo>
                    <a:pt x="12111" y="6173"/>
                  </a:lnTo>
                  <a:lnTo>
                    <a:pt x="12311" y="5773"/>
                  </a:lnTo>
                  <a:lnTo>
                    <a:pt x="12478" y="5339"/>
                  </a:lnTo>
                  <a:lnTo>
                    <a:pt x="12611" y="4872"/>
                  </a:lnTo>
                  <a:lnTo>
                    <a:pt x="12678" y="4438"/>
                  </a:lnTo>
                  <a:lnTo>
                    <a:pt x="12678" y="3971"/>
                  </a:lnTo>
                  <a:lnTo>
                    <a:pt x="12678" y="3537"/>
                  </a:lnTo>
                  <a:lnTo>
                    <a:pt x="12611" y="3104"/>
                  </a:lnTo>
                  <a:lnTo>
                    <a:pt x="12478" y="2670"/>
                  </a:lnTo>
                  <a:lnTo>
                    <a:pt x="12311" y="2236"/>
                  </a:lnTo>
                  <a:lnTo>
                    <a:pt x="12077" y="1869"/>
                  </a:lnTo>
                  <a:lnTo>
                    <a:pt x="11811" y="1502"/>
                  </a:lnTo>
                  <a:lnTo>
                    <a:pt x="11510" y="1202"/>
                  </a:lnTo>
                  <a:lnTo>
                    <a:pt x="11243" y="1035"/>
                  </a:lnTo>
                  <a:lnTo>
                    <a:pt x="10976" y="902"/>
                  </a:lnTo>
                  <a:lnTo>
                    <a:pt x="10743" y="868"/>
                  </a:lnTo>
                  <a:lnTo>
                    <a:pt x="10509" y="868"/>
                  </a:lnTo>
                  <a:lnTo>
                    <a:pt x="10276" y="935"/>
                  </a:lnTo>
                  <a:lnTo>
                    <a:pt x="10042" y="1035"/>
                  </a:lnTo>
                  <a:lnTo>
                    <a:pt x="9809" y="1169"/>
                  </a:lnTo>
                  <a:lnTo>
                    <a:pt x="9609" y="1335"/>
                  </a:lnTo>
                  <a:lnTo>
                    <a:pt x="9475" y="1135"/>
                  </a:lnTo>
                  <a:lnTo>
                    <a:pt x="9308" y="968"/>
                  </a:lnTo>
                  <a:lnTo>
                    <a:pt x="9142" y="802"/>
                  </a:lnTo>
                  <a:lnTo>
                    <a:pt x="8941" y="668"/>
                  </a:lnTo>
                  <a:lnTo>
                    <a:pt x="8741" y="601"/>
                  </a:lnTo>
                  <a:lnTo>
                    <a:pt x="8508" y="535"/>
                  </a:lnTo>
                  <a:lnTo>
                    <a:pt x="8274" y="501"/>
                  </a:lnTo>
                  <a:lnTo>
                    <a:pt x="8007" y="501"/>
                  </a:lnTo>
                  <a:lnTo>
                    <a:pt x="7707" y="568"/>
                  </a:lnTo>
                  <a:lnTo>
                    <a:pt x="7407" y="668"/>
                  </a:lnTo>
                  <a:lnTo>
                    <a:pt x="7140" y="835"/>
                  </a:lnTo>
                  <a:lnTo>
                    <a:pt x="6873" y="1035"/>
                  </a:lnTo>
                  <a:lnTo>
                    <a:pt x="6840" y="968"/>
                  </a:lnTo>
                  <a:lnTo>
                    <a:pt x="6606" y="601"/>
                  </a:lnTo>
                  <a:lnTo>
                    <a:pt x="6439" y="468"/>
                  </a:lnTo>
                  <a:lnTo>
                    <a:pt x="6306" y="301"/>
                  </a:lnTo>
                  <a:lnTo>
                    <a:pt x="6139" y="201"/>
                  </a:lnTo>
                  <a:lnTo>
                    <a:pt x="5939" y="101"/>
                  </a:lnTo>
                  <a:lnTo>
                    <a:pt x="5739" y="34"/>
                  </a:lnTo>
                  <a:lnTo>
                    <a:pt x="5538" y="1"/>
                  </a:lnTo>
                  <a:lnTo>
                    <a:pt x="5305" y="34"/>
                  </a:lnTo>
                  <a:lnTo>
                    <a:pt x="5071" y="68"/>
                  </a:lnTo>
                  <a:lnTo>
                    <a:pt x="4871" y="134"/>
                  </a:lnTo>
                  <a:lnTo>
                    <a:pt x="4671" y="234"/>
                  </a:lnTo>
                  <a:lnTo>
                    <a:pt x="4471" y="368"/>
                  </a:lnTo>
                  <a:lnTo>
                    <a:pt x="4271" y="501"/>
                  </a:lnTo>
                  <a:lnTo>
                    <a:pt x="3937" y="802"/>
                  </a:lnTo>
                  <a:lnTo>
                    <a:pt x="3737" y="1035"/>
                  </a:lnTo>
                  <a:lnTo>
                    <a:pt x="3503" y="768"/>
                  </a:lnTo>
                  <a:lnTo>
                    <a:pt x="3270" y="501"/>
                  </a:lnTo>
                  <a:lnTo>
                    <a:pt x="2969" y="268"/>
                  </a:lnTo>
                  <a:lnTo>
                    <a:pt x="2669" y="101"/>
                  </a:lnTo>
                  <a:lnTo>
                    <a:pt x="2536" y="68"/>
                  </a:lnTo>
                  <a:lnTo>
                    <a:pt x="2369" y="34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3;p60">
              <a:extLst>
                <a:ext uri="{FF2B5EF4-FFF2-40B4-BE49-F238E27FC236}">
                  <a16:creationId xmlns:a16="http://schemas.microsoft.com/office/drawing/2014/main" id="{51536685-538E-4968-843C-D343123A6A9E}"/>
                </a:ext>
              </a:extLst>
            </p:cNvPr>
            <p:cNvSpPr/>
            <p:nvPr/>
          </p:nvSpPr>
          <p:spPr>
            <a:xfrm>
              <a:off x="1007125" y="2567650"/>
              <a:ext cx="261075" cy="44225"/>
            </a:xfrm>
            <a:custGeom>
              <a:avLst/>
              <a:gdLst/>
              <a:ahLst/>
              <a:cxnLst/>
              <a:rect l="l" t="t" r="r" b="b"/>
              <a:pathLst>
                <a:path w="10443" h="1769" extrusionOk="0">
                  <a:moveTo>
                    <a:pt x="5805" y="0"/>
                  </a:moveTo>
                  <a:lnTo>
                    <a:pt x="3070" y="67"/>
                  </a:lnTo>
                  <a:lnTo>
                    <a:pt x="301" y="234"/>
                  </a:lnTo>
                  <a:lnTo>
                    <a:pt x="200" y="267"/>
                  </a:lnTo>
                  <a:lnTo>
                    <a:pt x="134" y="334"/>
                  </a:lnTo>
                  <a:lnTo>
                    <a:pt x="100" y="400"/>
                  </a:lnTo>
                  <a:lnTo>
                    <a:pt x="67" y="500"/>
                  </a:lnTo>
                  <a:lnTo>
                    <a:pt x="67" y="534"/>
                  </a:lnTo>
                  <a:lnTo>
                    <a:pt x="0" y="701"/>
                  </a:lnTo>
                  <a:lnTo>
                    <a:pt x="0" y="867"/>
                  </a:lnTo>
                  <a:lnTo>
                    <a:pt x="34" y="1034"/>
                  </a:lnTo>
                  <a:lnTo>
                    <a:pt x="134" y="1201"/>
                  </a:lnTo>
                  <a:lnTo>
                    <a:pt x="200" y="1301"/>
                  </a:lnTo>
                  <a:lnTo>
                    <a:pt x="301" y="1368"/>
                  </a:lnTo>
                  <a:lnTo>
                    <a:pt x="501" y="1468"/>
                  </a:lnTo>
                  <a:lnTo>
                    <a:pt x="701" y="1501"/>
                  </a:lnTo>
                  <a:lnTo>
                    <a:pt x="934" y="1535"/>
                  </a:lnTo>
                  <a:lnTo>
                    <a:pt x="2102" y="1635"/>
                  </a:lnTo>
                  <a:lnTo>
                    <a:pt x="3303" y="1702"/>
                  </a:lnTo>
                  <a:lnTo>
                    <a:pt x="4504" y="1735"/>
                  </a:lnTo>
                  <a:lnTo>
                    <a:pt x="5705" y="1768"/>
                  </a:lnTo>
                  <a:lnTo>
                    <a:pt x="6906" y="1768"/>
                  </a:lnTo>
                  <a:lnTo>
                    <a:pt x="8107" y="1735"/>
                  </a:lnTo>
                  <a:lnTo>
                    <a:pt x="9175" y="1702"/>
                  </a:lnTo>
                  <a:lnTo>
                    <a:pt x="9442" y="1702"/>
                  </a:lnTo>
                  <a:lnTo>
                    <a:pt x="9675" y="1635"/>
                  </a:lnTo>
                  <a:lnTo>
                    <a:pt x="9909" y="1568"/>
                  </a:lnTo>
                  <a:lnTo>
                    <a:pt x="10142" y="1435"/>
                  </a:lnTo>
                  <a:lnTo>
                    <a:pt x="10276" y="1301"/>
                  </a:lnTo>
                  <a:lnTo>
                    <a:pt x="10376" y="1168"/>
                  </a:lnTo>
                  <a:lnTo>
                    <a:pt x="10443" y="1001"/>
                  </a:lnTo>
                  <a:lnTo>
                    <a:pt x="10443" y="834"/>
                  </a:lnTo>
                  <a:lnTo>
                    <a:pt x="10443" y="634"/>
                  </a:lnTo>
                  <a:lnTo>
                    <a:pt x="10376" y="500"/>
                  </a:lnTo>
                  <a:lnTo>
                    <a:pt x="10276" y="334"/>
                  </a:lnTo>
                  <a:lnTo>
                    <a:pt x="10109" y="200"/>
                  </a:lnTo>
                  <a:lnTo>
                    <a:pt x="9909" y="100"/>
                  </a:lnTo>
                  <a:lnTo>
                    <a:pt x="9675" y="33"/>
                  </a:lnTo>
                  <a:lnTo>
                    <a:pt x="94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4;p60">
              <a:extLst>
                <a:ext uri="{FF2B5EF4-FFF2-40B4-BE49-F238E27FC236}">
                  <a16:creationId xmlns:a16="http://schemas.microsoft.com/office/drawing/2014/main" id="{A17CCBF3-A91F-4E88-B208-DBC9BD1A0519}"/>
                </a:ext>
              </a:extLst>
            </p:cNvPr>
            <p:cNvSpPr/>
            <p:nvPr/>
          </p:nvSpPr>
          <p:spPr>
            <a:xfrm>
              <a:off x="1003775" y="2591825"/>
              <a:ext cx="262750" cy="102625"/>
            </a:xfrm>
            <a:custGeom>
              <a:avLst/>
              <a:gdLst/>
              <a:ahLst/>
              <a:cxnLst/>
              <a:rect l="l" t="t" r="r" b="b"/>
              <a:pathLst>
                <a:path w="10510" h="4105" extrusionOk="0">
                  <a:moveTo>
                    <a:pt x="768" y="1"/>
                  </a:moveTo>
                  <a:lnTo>
                    <a:pt x="635" y="67"/>
                  </a:lnTo>
                  <a:lnTo>
                    <a:pt x="501" y="134"/>
                  </a:lnTo>
                  <a:lnTo>
                    <a:pt x="368" y="234"/>
                  </a:lnTo>
                  <a:lnTo>
                    <a:pt x="268" y="334"/>
                  </a:lnTo>
                  <a:lnTo>
                    <a:pt x="134" y="601"/>
                  </a:lnTo>
                  <a:lnTo>
                    <a:pt x="34" y="868"/>
                  </a:lnTo>
                  <a:lnTo>
                    <a:pt x="1" y="1135"/>
                  </a:lnTo>
                  <a:lnTo>
                    <a:pt x="34" y="1435"/>
                  </a:lnTo>
                  <a:lnTo>
                    <a:pt x="134" y="1735"/>
                  </a:lnTo>
                  <a:lnTo>
                    <a:pt x="301" y="1969"/>
                  </a:lnTo>
                  <a:lnTo>
                    <a:pt x="535" y="2236"/>
                  </a:lnTo>
                  <a:lnTo>
                    <a:pt x="801" y="2403"/>
                  </a:lnTo>
                  <a:lnTo>
                    <a:pt x="768" y="2469"/>
                  </a:lnTo>
                  <a:lnTo>
                    <a:pt x="701" y="2603"/>
                  </a:lnTo>
                  <a:lnTo>
                    <a:pt x="635" y="2703"/>
                  </a:lnTo>
                  <a:lnTo>
                    <a:pt x="635" y="2836"/>
                  </a:lnTo>
                  <a:lnTo>
                    <a:pt x="635" y="2936"/>
                  </a:lnTo>
                  <a:lnTo>
                    <a:pt x="668" y="3203"/>
                  </a:lnTo>
                  <a:lnTo>
                    <a:pt x="801" y="3404"/>
                  </a:lnTo>
                  <a:lnTo>
                    <a:pt x="902" y="3537"/>
                  </a:lnTo>
                  <a:lnTo>
                    <a:pt x="1035" y="3637"/>
                  </a:lnTo>
                  <a:lnTo>
                    <a:pt x="1302" y="3804"/>
                  </a:lnTo>
                  <a:lnTo>
                    <a:pt x="1602" y="3904"/>
                  </a:lnTo>
                  <a:lnTo>
                    <a:pt x="1902" y="3937"/>
                  </a:lnTo>
                  <a:lnTo>
                    <a:pt x="2703" y="4037"/>
                  </a:lnTo>
                  <a:lnTo>
                    <a:pt x="3470" y="4104"/>
                  </a:lnTo>
                  <a:lnTo>
                    <a:pt x="5072" y="4104"/>
                  </a:lnTo>
                  <a:lnTo>
                    <a:pt x="6707" y="4037"/>
                  </a:lnTo>
                  <a:lnTo>
                    <a:pt x="8341" y="3937"/>
                  </a:lnTo>
                  <a:lnTo>
                    <a:pt x="8975" y="3871"/>
                  </a:lnTo>
                  <a:lnTo>
                    <a:pt x="9276" y="3837"/>
                  </a:lnTo>
                  <a:lnTo>
                    <a:pt x="9609" y="3737"/>
                  </a:lnTo>
                  <a:lnTo>
                    <a:pt x="9843" y="3637"/>
                  </a:lnTo>
                  <a:lnTo>
                    <a:pt x="10043" y="3437"/>
                  </a:lnTo>
                  <a:lnTo>
                    <a:pt x="10110" y="3337"/>
                  </a:lnTo>
                  <a:lnTo>
                    <a:pt x="10143" y="3237"/>
                  </a:lnTo>
                  <a:lnTo>
                    <a:pt x="10176" y="3103"/>
                  </a:lnTo>
                  <a:lnTo>
                    <a:pt x="10176" y="2936"/>
                  </a:lnTo>
                  <a:lnTo>
                    <a:pt x="10176" y="2803"/>
                  </a:lnTo>
                  <a:lnTo>
                    <a:pt x="10143" y="2703"/>
                  </a:lnTo>
                  <a:lnTo>
                    <a:pt x="10076" y="2569"/>
                  </a:lnTo>
                  <a:lnTo>
                    <a:pt x="10010" y="2469"/>
                  </a:lnTo>
                  <a:lnTo>
                    <a:pt x="10076" y="2436"/>
                  </a:lnTo>
                  <a:lnTo>
                    <a:pt x="10210" y="2303"/>
                  </a:lnTo>
                  <a:lnTo>
                    <a:pt x="10343" y="2136"/>
                  </a:lnTo>
                  <a:lnTo>
                    <a:pt x="10410" y="1969"/>
                  </a:lnTo>
                  <a:lnTo>
                    <a:pt x="10477" y="1802"/>
                  </a:lnTo>
                  <a:lnTo>
                    <a:pt x="10510" y="1635"/>
                  </a:lnTo>
                  <a:lnTo>
                    <a:pt x="10510" y="1468"/>
                  </a:lnTo>
                  <a:lnTo>
                    <a:pt x="10510" y="1302"/>
                  </a:lnTo>
                  <a:lnTo>
                    <a:pt x="10477" y="1135"/>
                  </a:lnTo>
                  <a:lnTo>
                    <a:pt x="10343" y="801"/>
                  </a:lnTo>
                  <a:lnTo>
                    <a:pt x="10143" y="501"/>
                  </a:lnTo>
                  <a:lnTo>
                    <a:pt x="9876" y="234"/>
                  </a:lnTo>
                  <a:lnTo>
                    <a:pt x="9709" y="134"/>
                  </a:lnTo>
                  <a:lnTo>
                    <a:pt x="9542" y="34"/>
                  </a:lnTo>
                  <a:lnTo>
                    <a:pt x="9442" y="1"/>
                  </a:lnTo>
                  <a:lnTo>
                    <a:pt x="9376" y="34"/>
                  </a:lnTo>
                  <a:lnTo>
                    <a:pt x="9276" y="67"/>
                  </a:lnTo>
                  <a:lnTo>
                    <a:pt x="9242" y="134"/>
                  </a:lnTo>
                  <a:lnTo>
                    <a:pt x="9209" y="234"/>
                  </a:lnTo>
                  <a:lnTo>
                    <a:pt x="9209" y="301"/>
                  </a:lnTo>
                  <a:lnTo>
                    <a:pt x="9242" y="401"/>
                  </a:lnTo>
                  <a:lnTo>
                    <a:pt x="9309" y="434"/>
                  </a:lnTo>
                  <a:lnTo>
                    <a:pt x="9476" y="534"/>
                  </a:lnTo>
                  <a:lnTo>
                    <a:pt x="9609" y="634"/>
                  </a:lnTo>
                  <a:lnTo>
                    <a:pt x="9743" y="768"/>
                  </a:lnTo>
                  <a:lnTo>
                    <a:pt x="9876" y="901"/>
                  </a:lnTo>
                  <a:lnTo>
                    <a:pt x="9943" y="1035"/>
                  </a:lnTo>
                  <a:lnTo>
                    <a:pt x="10010" y="1202"/>
                  </a:lnTo>
                  <a:lnTo>
                    <a:pt x="10043" y="1368"/>
                  </a:lnTo>
                  <a:lnTo>
                    <a:pt x="10043" y="1569"/>
                  </a:lnTo>
                  <a:lnTo>
                    <a:pt x="9976" y="1769"/>
                  </a:lnTo>
                  <a:lnTo>
                    <a:pt x="9876" y="1936"/>
                  </a:lnTo>
                  <a:lnTo>
                    <a:pt x="9776" y="2036"/>
                  </a:lnTo>
                  <a:lnTo>
                    <a:pt x="9609" y="2136"/>
                  </a:lnTo>
                  <a:lnTo>
                    <a:pt x="9442" y="2202"/>
                  </a:lnTo>
                  <a:lnTo>
                    <a:pt x="9276" y="2236"/>
                  </a:lnTo>
                  <a:lnTo>
                    <a:pt x="8909" y="2269"/>
                  </a:lnTo>
                  <a:lnTo>
                    <a:pt x="7107" y="2303"/>
                  </a:lnTo>
                  <a:lnTo>
                    <a:pt x="2303" y="2303"/>
                  </a:lnTo>
                  <a:lnTo>
                    <a:pt x="1869" y="2269"/>
                  </a:lnTo>
                  <a:lnTo>
                    <a:pt x="1502" y="2202"/>
                  </a:lnTo>
                  <a:lnTo>
                    <a:pt x="1168" y="2069"/>
                  </a:lnTo>
                  <a:lnTo>
                    <a:pt x="1002" y="1969"/>
                  </a:lnTo>
                  <a:lnTo>
                    <a:pt x="868" y="1869"/>
                  </a:lnTo>
                  <a:lnTo>
                    <a:pt x="735" y="1735"/>
                  </a:lnTo>
                  <a:lnTo>
                    <a:pt x="601" y="1569"/>
                  </a:lnTo>
                  <a:lnTo>
                    <a:pt x="535" y="1435"/>
                  </a:lnTo>
                  <a:lnTo>
                    <a:pt x="501" y="1268"/>
                  </a:lnTo>
                  <a:lnTo>
                    <a:pt x="501" y="1102"/>
                  </a:lnTo>
                  <a:lnTo>
                    <a:pt x="501" y="935"/>
                  </a:lnTo>
                  <a:lnTo>
                    <a:pt x="568" y="801"/>
                  </a:lnTo>
                  <a:lnTo>
                    <a:pt x="635" y="668"/>
                  </a:lnTo>
                  <a:lnTo>
                    <a:pt x="735" y="534"/>
                  </a:lnTo>
                  <a:lnTo>
                    <a:pt x="902" y="468"/>
                  </a:lnTo>
                  <a:lnTo>
                    <a:pt x="1002" y="401"/>
                  </a:lnTo>
                  <a:lnTo>
                    <a:pt x="1035" y="334"/>
                  </a:lnTo>
                  <a:lnTo>
                    <a:pt x="1068" y="234"/>
                  </a:lnTo>
                  <a:lnTo>
                    <a:pt x="1068" y="167"/>
                  </a:lnTo>
                  <a:lnTo>
                    <a:pt x="1035" y="67"/>
                  </a:lnTo>
                  <a:lnTo>
                    <a:pt x="968" y="34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5;p60">
              <a:extLst>
                <a:ext uri="{FF2B5EF4-FFF2-40B4-BE49-F238E27FC236}">
                  <a16:creationId xmlns:a16="http://schemas.microsoft.com/office/drawing/2014/main" id="{5E78858A-1898-4E87-B216-4BE7FFA36658}"/>
                </a:ext>
              </a:extLst>
            </p:cNvPr>
            <p:cNvSpPr/>
            <p:nvPr/>
          </p:nvSpPr>
          <p:spPr>
            <a:xfrm>
              <a:off x="1071350" y="2667725"/>
              <a:ext cx="141800" cy="70925"/>
            </a:xfrm>
            <a:custGeom>
              <a:avLst/>
              <a:gdLst/>
              <a:ahLst/>
              <a:cxnLst/>
              <a:rect l="l" t="t" r="r" b="b"/>
              <a:pathLst>
                <a:path w="5672" h="2837" extrusionOk="0">
                  <a:moveTo>
                    <a:pt x="5372" y="1"/>
                  </a:moveTo>
                  <a:lnTo>
                    <a:pt x="5305" y="34"/>
                  </a:lnTo>
                  <a:lnTo>
                    <a:pt x="5238" y="67"/>
                  </a:lnTo>
                  <a:lnTo>
                    <a:pt x="5171" y="134"/>
                  </a:lnTo>
                  <a:lnTo>
                    <a:pt x="5171" y="234"/>
                  </a:lnTo>
                  <a:lnTo>
                    <a:pt x="5171" y="468"/>
                  </a:lnTo>
                  <a:lnTo>
                    <a:pt x="5138" y="668"/>
                  </a:lnTo>
                  <a:lnTo>
                    <a:pt x="5105" y="868"/>
                  </a:lnTo>
                  <a:lnTo>
                    <a:pt x="5038" y="1068"/>
                  </a:lnTo>
                  <a:lnTo>
                    <a:pt x="4904" y="1235"/>
                  </a:lnTo>
                  <a:lnTo>
                    <a:pt x="4804" y="1402"/>
                  </a:lnTo>
                  <a:lnTo>
                    <a:pt x="4638" y="1569"/>
                  </a:lnTo>
                  <a:lnTo>
                    <a:pt x="4471" y="1735"/>
                  </a:lnTo>
                  <a:lnTo>
                    <a:pt x="4137" y="1969"/>
                  </a:lnTo>
                  <a:lnTo>
                    <a:pt x="3737" y="2169"/>
                  </a:lnTo>
                  <a:lnTo>
                    <a:pt x="3336" y="2303"/>
                  </a:lnTo>
                  <a:lnTo>
                    <a:pt x="2936" y="2369"/>
                  </a:lnTo>
                  <a:lnTo>
                    <a:pt x="2502" y="2336"/>
                  </a:lnTo>
                  <a:lnTo>
                    <a:pt x="2135" y="2269"/>
                  </a:lnTo>
                  <a:lnTo>
                    <a:pt x="1768" y="2102"/>
                  </a:lnTo>
                  <a:lnTo>
                    <a:pt x="1401" y="1902"/>
                  </a:lnTo>
                  <a:lnTo>
                    <a:pt x="1101" y="1635"/>
                  </a:lnTo>
                  <a:lnTo>
                    <a:pt x="834" y="1335"/>
                  </a:lnTo>
                  <a:lnTo>
                    <a:pt x="634" y="1001"/>
                  </a:lnTo>
                  <a:lnTo>
                    <a:pt x="467" y="601"/>
                  </a:lnTo>
                  <a:lnTo>
                    <a:pt x="434" y="534"/>
                  </a:lnTo>
                  <a:lnTo>
                    <a:pt x="334" y="468"/>
                  </a:lnTo>
                  <a:lnTo>
                    <a:pt x="267" y="434"/>
                  </a:lnTo>
                  <a:lnTo>
                    <a:pt x="167" y="468"/>
                  </a:lnTo>
                  <a:lnTo>
                    <a:pt x="100" y="501"/>
                  </a:lnTo>
                  <a:lnTo>
                    <a:pt x="34" y="568"/>
                  </a:lnTo>
                  <a:lnTo>
                    <a:pt x="0" y="634"/>
                  </a:lnTo>
                  <a:lnTo>
                    <a:pt x="0" y="735"/>
                  </a:lnTo>
                  <a:lnTo>
                    <a:pt x="100" y="968"/>
                  </a:lnTo>
                  <a:lnTo>
                    <a:pt x="200" y="1202"/>
                  </a:lnTo>
                  <a:lnTo>
                    <a:pt x="467" y="1602"/>
                  </a:lnTo>
                  <a:lnTo>
                    <a:pt x="767" y="1969"/>
                  </a:lnTo>
                  <a:lnTo>
                    <a:pt x="1168" y="2303"/>
                  </a:lnTo>
                  <a:lnTo>
                    <a:pt x="1568" y="2536"/>
                  </a:lnTo>
                  <a:lnTo>
                    <a:pt x="1802" y="2636"/>
                  </a:lnTo>
                  <a:lnTo>
                    <a:pt x="2035" y="2736"/>
                  </a:lnTo>
                  <a:lnTo>
                    <a:pt x="2269" y="2770"/>
                  </a:lnTo>
                  <a:lnTo>
                    <a:pt x="2502" y="2836"/>
                  </a:lnTo>
                  <a:lnTo>
                    <a:pt x="3003" y="2836"/>
                  </a:lnTo>
                  <a:lnTo>
                    <a:pt x="3236" y="2803"/>
                  </a:lnTo>
                  <a:lnTo>
                    <a:pt x="3470" y="2770"/>
                  </a:lnTo>
                  <a:lnTo>
                    <a:pt x="3970" y="2603"/>
                  </a:lnTo>
                  <a:lnTo>
                    <a:pt x="4204" y="2469"/>
                  </a:lnTo>
                  <a:lnTo>
                    <a:pt x="4437" y="2336"/>
                  </a:lnTo>
                  <a:lnTo>
                    <a:pt x="4638" y="2202"/>
                  </a:lnTo>
                  <a:lnTo>
                    <a:pt x="4871" y="2036"/>
                  </a:lnTo>
                  <a:lnTo>
                    <a:pt x="5038" y="1869"/>
                  </a:lnTo>
                  <a:lnTo>
                    <a:pt x="5205" y="1669"/>
                  </a:lnTo>
                  <a:lnTo>
                    <a:pt x="5372" y="1468"/>
                  </a:lnTo>
                  <a:lnTo>
                    <a:pt x="5472" y="1235"/>
                  </a:lnTo>
                  <a:lnTo>
                    <a:pt x="5572" y="1001"/>
                  </a:lnTo>
                  <a:lnTo>
                    <a:pt x="5638" y="768"/>
                  </a:lnTo>
                  <a:lnTo>
                    <a:pt x="5672" y="501"/>
                  </a:lnTo>
                  <a:lnTo>
                    <a:pt x="5638" y="234"/>
                  </a:lnTo>
                  <a:lnTo>
                    <a:pt x="5605" y="134"/>
                  </a:lnTo>
                  <a:lnTo>
                    <a:pt x="5572" y="67"/>
                  </a:lnTo>
                  <a:lnTo>
                    <a:pt x="5472" y="34"/>
                  </a:lnTo>
                  <a:lnTo>
                    <a:pt x="5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6;p60">
              <a:extLst>
                <a:ext uri="{FF2B5EF4-FFF2-40B4-BE49-F238E27FC236}">
                  <a16:creationId xmlns:a16="http://schemas.microsoft.com/office/drawing/2014/main" id="{490CFFB3-4222-45F6-B2E8-C3AB96C1F824}"/>
                </a:ext>
              </a:extLst>
            </p:cNvPr>
            <p:cNvSpPr/>
            <p:nvPr/>
          </p:nvSpPr>
          <p:spPr>
            <a:xfrm>
              <a:off x="914550" y="2108900"/>
              <a:ext cx="56725" cy="25050"/>
            </a:xfrm>
            <a:custGeom>
              <a:avLst/>
              <a:gdLst/>
              <a:ahLst/>
              <a:cxnLst/>
              <a:rect l="l" t="t" r="r" b="b"/>
              <a:pathLst>
                <a:path w="2269" h="1002" extrusionOk="0">
                  <a:moveTo>
                    <a:pt x="200" y="1"/>
                  </a:moveTo>
                  <a:lnTo>
                    <a:pt x="100" y="34"/>
                  </a:lnTo>
                  <a:lnTo>
                    <a:pt x="33" y="67"/>
                  </a:lnTo>
                  <a:lnTo>
                    <a:pt x="0" y="167"/>
                  </a:lnTo>
                  <a:lnTo>
                    <a:pt x="0" y="268"/>
                  </a:lnTo>
                  <a:lnTo>
                    <a:pt x="0" y="334"/>
                  </a:lnTo>
                  <a:lnTo>
                    <a:pt x="67" y="434"/>
                  </a:lnTo>
                  <a:lnTo>
                    <a:pt x="167" y="468"/>
                  </a:lnTo>
                  <a:lnTo>
                    <a:pt x="601" y="534"/>
                  </a:lnTo>
                  <a:lnTo>
                    <a:pt x="1034" y="668"/>
                  </a:lnTo>
                  <a:lnTo>
                    <a:pt x="1468" y="801"/>
                  </a:lnTo>
                  <a:lnTo>
                    <a:pt x="1902" y="968"/>
                  </a:lnTo>
                  <a:lnTo>
                    <a:pt x="2002" y="1002"/>
                  </a:lnTo>
                  <a:lnTo>
                    <a:pt x="2068" y="1002"/>
                  </a:lnTo>
                  <a:lnTo>
                    <a:pt x="2169" y="968"/>
                  </a:lnTo>
                  <a:lnTo>
                    <a:pt x="2235" y="901"/>
                  </a:lnTo>
                  <a:lnTo>
                    <a:pt x="2269" y="801"/>
                  </a:lnTo>
                  <a:lnTo>
                    <a:pt x="2235" y="701"/>
                  </a:lnTo>
                  <a:lnTo>
                    <a:pt x="2202" y="635"/>
                  </a:lnTo>
                  <a:lnTo>
                    <a:pt x="2135" y="568"/>
                  </a:lnTo>
                  <a:lnTo>
                    <a:pt x="1701" y="368"/>
                  </a:lnTo>
                  <a:lnTo>
                    <a:pt x="1234" y="201"/>
                  </a:lnTo>
                  <a:lnTo>
                    <a:pt x="767" y="10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37;p60">
              <a:extLst>
                <a:ext uri="{FF2B5EF4-FFF2-40B4-BE49-F238E27FC236}">
                  <a16:creationId xmlns:a16="http://schemas.microsoft.com/office/drawing/2014/main" id="{03C02D05-E5AE-4564-B434-46AB4F28B319}"/>
                </a:ext>
              </a:extLst>
            </p:cNvPr>
            <p:cNvSpPr/>
            <p:nvPr/>
          </p:nvSpPr>
          <p:spPr>
            <a:xfrm>
              <a:off x="985425" y="2043850"/>
              <a:ext cx="32550" cy="41725"/>
            </a:xfrm>
            <a:custGeom>
              <a:avLst/>
              <a:gdLst/>
              <a:ahLst/>
              <a:cxnLst/>
              <a:rect l="l" t="t" r="r" b="b"/>
              <a:pathLst>
                <a:path w="1302" h="1669" extrusionOk="0">
                  <a:moveTo>
                    <a:pt x="201" y="0"/>
                  </a:moveTo>
                  <a:lnTo>
                    <a:pt x="134" y="34"/>
                  </a:lnTo>
                  <a:lnTo>
                    <a:pt x="68" y="100"/>
                  </a:lnTo>
                  <a:lnTo>
                    <a:pt x="1" y="167"/>
                  </a:lnTo>
                  <a:lnTo>
                    <a:pt x="1" y="267"/>
                  </a:lnTo>
                  <a:lnTo>
                    <a:pt x="34" y="367"/>
                  </a:lnTo>
                  <a:lnTo>
                    <a:pt x="835" y="1535"/>
                  </a:lnTo>
                  <a:lnTo>
                    <a:pt x="902" y="1602"/>
                  </a:lnTo>
                  <a:lnTo>
                    <a:pt x="1002" y="1669"/>
                  </a:lnTo>
                  <a:lnTo>
                    <a:pt x="1102" y="1669"/>
                  </a:lnTo>
                  <a:lnTo>
                    <a:pt x="1169" y="1635"/>
                  </a:lnTo>
                  <a:lnTo>
                    <a:pt x="1235" y="1568"/>
                  </a:lnTo>
                  <a:lnTo>
                    <a:pt x="1302" y="1468"/>
                  </a:lnTo>
                  <a:lnTo>
                    <a:pt x="1302" y="1402"/>
                  </a:lnTo>
                  <a:lnTo>
                    <a:pt x="1269" y="1302"/>
                  </a:lnTo>
                  <a:lnTo>
                    <a:pt x="468" y="134"/>
                  </a:lnTo>
                  <a:lnTo>
                    <a:pt x="401" y="6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8;p60">
              <a:extLst>
                <a:ext uri="{FF2B5EF4-FFF2-40B4-BE49-F238E27FC236}">
                  <a16:creationId xmlns:a16="http://schemas.microsoft.com/office/drawing/2014/main" id="{A6E86A99-C882-4213-97B2-24A5E92CFF5D}"/>
                </a:ext>
              </a:extLst>
            </p:cNvPr>
            <p:cNvSpPr/>
            <p:nvPr/>
          </p:nvSpPr>
          <p:spPr>
            <a:xfrm>
              <a:off x="1074675" y="2018825"/>
              <a:ext cx="16700" cy="50900"/>
            </a:xfrm>
            <a:custGeom>
              <a:avLst/>
              <a:gdLst/>
              <a:ahLst/>
              <a:cxnLst/>
              <a:rect l="l" t="t" r="r" b="b"/>
              <a:pathLst>
                <a:path w="668" h="2036" extrusionOk="0">
                  <a:moveTo>
                    <a:pt x="167" y="1"/>
                  </a:moveTo>
                  <a:lnTo>
                    <a:pt x="67" y="67"/>
                  </a:lnTo>
                  <a:lnTo>
                    <a:pt x="34" y="134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67" y="668"/>
                  </a:lnTo>
                  <a:lnTo>
                    <a:pt x="134" y="1035"/>
                  </a:lnTo>
                  <a:lnTo>
                    <a:pt x="167" y="1435"/>
                  </a:lnTo>
                  <a:lnTo>
                    <a:pt x="167" y="1802"/>
                  </a:lnTo>
                  <a:lnTo>
                    <a:pt x="201" y="1902"/>
                  </a:lnTo>
                  <a:lnTo>
                    <a:pt x="234" y="1969"/>
                  </a:lnTo>
                  <a:lnTo>
                    <a:pt x="334" y="2036"/>
                  </a:lnTo>
                  <a:lnTo>
                    <a:pt x="501" y="2036"/>
                  </a:lnTo>
                  <a:lnTo>
                    <a:pt x="568" y="1969"/>
                  </a:lnTo>
                  <a:lnTo>
                    <a:pt x="634" y="1902"/>
                  </a:lnTo>
                  <a:lnTo>
                    <a:pt x="668" y="1802"/>
                  </a:lnTo>
                  <a:lnTo>
                    <a:pt x="634" y="1402"/>
                  </a:lnTo>
                  <a:lnTo>
                    <a:pt x="601" y="1001"/>
                  </a:lnTo>
                  <a:lnTo>
                    <a:pt x="568" y="568"/>
                  </a:lnTo>
                  <a:lnTo>
                    <a:pt x="468" y="167"/>
                  </a:lnTo>
                  <a:lnTo>
                    <a:pt x="401" y="101"/>
                  </a:lnTo>
                  <a:lnTo>
                    <a:pt x="334" y="3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9;p60">
              <a:extLst>
                <a:ext uri="{FF2B5EF4-FFF2-40B4-BE49-F238E27FC236}">
                  <a16:creationId xmlns:a16="http://schemas.microsoft.com/office/drawing/2014/main" id="{BB2764F4-5914-44BC-B431-1A3AB3BC04BB}"/>
                </a:ext>
              </a:extLst>
            </p:cNvPr>
            <p:cNvSpPr/>
            <p:nvPr/>
          </p:nvSpPr>
          <p:spPr>
            <a:xfrm>
              <a:off x="1162250" y="2020500"/>
              <a:ext cx="22550" cy="61750"/>
            </a:xfrm>
            <a:custGeom>
              <a:avLst/>
              <a:gdLst/>
              <a:ahLst/>
              <a:cxnLst/>
              <a:rect l="l" t="t" r="r" b="b"/>
              <a:pathLst>
                <a:path w="902" h="2470" extrusionOk="0">
                  <a:moveTo>
                    <a:pt x="668" y="0"/>
                  </a:moveTo>
                  <a:lnTo>
                    <a:pt x="568" y="34"/>
                  </a:lnTo>
                  <a:lnTo>
                    <a:pt x="501" y="67"/>
                  </a:lnTo>
                  <a:lnTo>
                    <a:pt x="434" y="134"/>
                  </a:lnTo>
                  <a:lnTo>
                    <a:pt x="434" y="234"/>
                  </a:lnTo>
                  <a:lnTo>
                    <a:pt x="368" y="734"/>
                  </a:lnTo>
                  <a:lnTo>
                    <a:pt x="301" y="1235"/>
                  </a:lnTo>
                  <a:lnTo>
                    <a:pt x="167" y="1702"/>
                  </a:lnTo>
                  <a:lnTo>
                    <a:pt x="34" y="2169"/>
                  </a:lnTo>
                  <a:lnTo>
                    <a:pt x="1" y="2269"/>
                  </a:lnTo>
                  <a:lnTo>
                    <a:pt x="34" y="2336"/>
                  </a:lnTo>
                  <a:lnTo>
                    <a:pt x="101" y="2402"/>
                  </a:lnTo>
                  <a:lnTo>
                    <a:pt x="201" y="2469"/>
                  </a:lnTo>
                  <a:lnTo>
                    <a:pt x="301" y="2469"/>
                  </a:lnTo>
                  <a:lnTo>
                    <a:pt x="368" y="2436"/>
                  </a:lnTo>
                  <a:lnTo>
                    <a:pt x="434" y="2369"/>
                  </a:lnTo>
                  <a:lnTo>
                    <a:pt x="501" y="2302"/>
                  </a:lnTo>
                  <a:lnTo>
                    <a:pt x="635" y="1802"/>
                  </a:lnTo>
                  <a:lnTo>
                    <a:pt x="768" y="1268"/>
                  </a:lnTo>
                  <a:lnTo>
                    <a:pt x="868" y="768"/>
                  </a:lnTo>
                  <a:lnTo>
                    <a:pt x="901" y="234"/>
                  </a:lnTo>
                  <a:lnTo>
                    <a:pt x="868" y="134"/>
                  </a:lnTo>
                  <a:lnTo>
                    <a:pt x="835" y="67"/>
                  </a:lnTo>
                  <a:lnTo>
                    <a:pt x="735" y="34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0;p60">
              <a:extLst>
                <a:ext uri="{FF2B5EF4-FFF2-40B4-BE49-F238E27FC236}">
                  <a16:creationId xmlns:a16="http://schemas.microsoft.com/office/drawing/2014/main" id="{F0C59B2A-818A-4934-87D5-321C7AFA4842}"/>
                </a:ext>
              </a:extLst>
            </p:cNvPr>
            <p:cNvSpPr/>
            <p:nvPr/>
          </p:nvSpPr>
          <p:spPr>
            <a:xfrm>
              <a:off x="1226475" y="2045525"/>
              <a:ext cx="35900" cy="49225"/>
            </a:xfrm>
            <a:custGeom>
              <a:avLst/>
              <a:gdLst/>
              <a:ahLst/>
              <a:cxnLst/>
              <a:rect l="l" t="t" r="r" b="b"/>
              <a:pathLst>
                <a:path w="1436" h="1969" extrusionOk="0">
                  <a:moveTo>
                    <a:pt x="1135" y="0"/>
                  </a:moveTo>
                  <a:lnTo>
                    <a:pt x="1035" y="33"/>
                  </a:lnTo>
                  <a:lnTo>
                    <a:pt x="968" y="100"/>
                  </a:lnTo>
                  <a:lnTo>
                    <a:pt x="34" y="1602"/>
                  </a:lnTo>
                  <a:lnTo>
                    <a:pt x="1" y="1702"/>
                  </a:lnTo>
                  <a:lnTo>
                    <a:pt x="34" y="1802"/>
                  </a:lnTo>
                  <a:lnTo>
                    <a:pt x="67" y="1868"/>
                  </a:lnTo>
                  <a:lnTo>
                    <a:pt x="134" y="1935"/>
                  </a:lnTo>
                  <a:lnTo>
                    <a:pt x="234" y="1969"/>
                  </a:lnTo>
                  <a:lnTo>
                    <a:pt x="301" y="1969"/>
                  </a:lnTo>
                  <a:lnTo>
                    <a:pt x="401" y="1935"/>
                  </a:lnTo>
                  <a:lnTo>
                    <a:pt x="468" y="1835"/>
                  </a:lnTo>
                  <a:lnTo>
                    <a:pt x="1402" y="367"/>
                  </a:lnTo>
                  <a:lnTo>
                    <a:pt x="1435" y="267"/>
                  </a:lnTo>
                  <a:lnTo>
                    <a:pt x="1402" y="167"/>
                  </a:lnTo>
                  <a:lnTo>
                    <a:pt x="1368" y="100"/>
                  </a:lnTo>
                  <a:lnTo>
                    <a:pt x="1302" y="33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1;p60">
              <a:extLst>
                <a:ext uri="{FF2B5EF4-FFF2-40B4-BE49-F238E27FC236}">
                  <a16:creationId xmlns:a16="http://schemas.microsoft.com/office/drawing/2014/main" id="{53ACA95A-6A0C-4E49-BC07-9D586E240667}"/>
                </a:ext>
              </a:extLst>
            </p:cNvPr>
            <p:cNvSpPr/>
            <p:nvPr/>
          </p:nvSpPr>
          <p:spPr>
            <a:xfrm>
              <a:off x="1270675" y="2095550"/>
              <a:ext cx="40075" cy="35075"/>
            </a:xfrm>
            <a:custGeom>
              <a:avLst/>
              <a:gdLst/>
              <a:ahLst/>
              <a:cxnLst/>
              <a:rect l="l" t="t" r="r" b="b"/>
              <a:pathLst>
                <a:path w="1603" h="1403" extrusionOk="0">
                  <a:moveTo>
                    <a:pt x="1269" y="1"/>
                  </a:moveTo>
                  <a:lnTo>
                    <a:pt x="1168" y="68"/>
                  </a:lnTo>
                  <a:lnTo>
                    <a:pt x="68" y="1002"/>
                  </a:lnTo>
                  <a:lnTo>
                    <a:pt x="1" y="1068"/>
                  </a:lnTo>
                  <a:lnTo>
                    <a:pt x="1" y="1169"/>
                  </a:lnTo>
                  <a:lnTo>
                    <a:pt x="1" y="1269"/>
                  </a:lnTo>
                  <a:lnTo>
                    <a:pt x="68" y="1335"/>
                  </a:lnTo>
                  <a:lnTo>
                    <a:pt x="134" y="1369"/>
                  </a:lnTo>
                  <a:lnTo>
                    <a:pt x="234" y="1402"/>
                  </a:lnTo>
                  <a:lnTo>
                    <a:pt x="301" y="1369"/>
                  </a:lnTo>
                  <a:lnTo>
                    <a:pt x="401" y="1335"/>
                  </a:lnTo>
                  <a:lnTo>
                    <a:pt x="1502" y="401"/>
                  </a:lnTo>
                  <a:lnTo>
                    <a:pt x="1569" y="334"/>
                  </a:lnTo>
                  <a:lnTo>
                    <a:pt x="1602" y="234"/>
                  </a:lnTo>
                  <a:lnTo>
                    <a:pt x="1569" y="134"/>
                  </a:lnTo>
                  <a:lnTo>
                    <a:pt x="1502" y="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2;p60">
              <a:extLst>
                <a:ext uri="{FF2B5EF4-FFF2-40B4-BE49-F238E27FC236}">
                  <a16:creationId xmlns:a16="http://schemas.microsoft.com/office/drawing/2014/main" id="{0156884B-5621-46A9-964D-D4FE024C88DD}"/>
                </a:ext>
              </a:extLst>
            </p:cNvPr>
            <p:cNvSpPr/>
            <p:nvPr/>
          </p:nvSpPr>
          <p:spPr>
            <a:xfrm>
              <a:off x="1299875" y="2126425"/>
              <a:ext cx="21700" cy="18375"/>
            </a:xfrm>
            <a:custGeom>
              <a:avLst/>
              <a:gdLst/>
              <a:ahLst/>
              <a:cxnLst/>
              <a:rect l="l" t="t" r="r" b="b"/>
              <a:pathLst>
                <a:path w="868" h="735" extrusionOk="0">
                  <a:moveTo>
                    <a:pt x="601" y="0"/>
                  </a:moveTo>
                  <a:lnTo>
                    <a:pt x="501" y="34"/>
                  </a:lnTo>
                  <a:lnTo>
                    <a:pt x="134" y="267"/>
                  </a:lnTo>
                  <a:lnTo>
                    <a:pt x="67" y="334"/>
                  </a:lnTo>
                  <a:lnTo>
                    <a:pt x="0" y="434"/>
                  </a:lnTo>
                  <a:lnTo>
                    <a:pt x="0" y="501"/>
                  </a:lnTo>
                  <a:lnTo>
                    <a:pt x="34" y="601"/>
                  </a:lnTo>
                  <a:lnTo>
                    <a:pt x="101" y="668"/>
                  </a:lnTo>
                  <a:lnTo>
                    <a:pt x="167" y="734"/>
                  </a:lnTo>
                  <a:lnTo>
                    <a:pt x="267" y="734"/>
                  </a:lnTo>
                  <a:lnTo>
                    <a:pt x="367" y="701"/>
                  </a:lnTo>
                  <a:lnTo>
                    <a:pt x="734" y="434"/>
                  </a:lnTo>
                  <a:lnTo>
                    <a:pt x="801" y="367"/>
                  </a:lnTo>
                  <a:lnTo>
                    <a:pt x="835" y="301"/>
                  </a:lnTo>
                  <a:lnTo>
                    <a:pt x="868" y="200"/>
                  </a:lnTo>
                  <a:lnTo>
                    <a:pt x="835" y="100"/>
                  </a:lnTo>
                  <a:lnTo>
                    <a:pt x="768" y="34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3;p60">
              <a:extLst>
                <a:ext uri="{FF2B5EF4-FFF2-40B4-BE49-F238E27FC236}">
                  <a16:creationId xmlns:a16="http://schemas.microsoft.com/office/drawing/2014/main" id="{E3FB9438-533E-4434-8FD5-C37F47C85B93}"/>
                </a:ext>
              </a:extLst>
            </p:cNvPr>
            <p:cNvSpPr/>
            <p:nvPr/>
          </p:nvSpPr>
          <p:spPr>
            <a:xfrm>
              <a:off x="1295700" y="2199825"/>
              <a:ext cx="22550" cy="13350"/>
            </a:xfrm>
            <a:custGeom>
              <a:avLst/>
              <a:gdLst/>
              <a:ahLst/>
              <a:cxnLst/>
              <a:rect l="l" t="t" r="r" b="b"/>
              <a:pathLst>
                <a:path w="902" h="534" extrusionOk="0">
                  <a:moveTo>
                    <a:pt x="201" y="0"/>
                  </a:moveTo>
                  <a:lnTo>
                    <a:pt x="101" y="34"/>
                  </a:lnTo>
                  <a:lnTo>
                    <a:pt x="34" y="67"/>
                  </a:lnTo>
                  <a:lnTo>
                    <a:pt x="1" y="167"/>
                  </a:lnTo>
                  <a:lnTo>
                    <a:pt x="1" y="267"/>
                  </a:lnTo>
                  <a:lnTo>
                    <a:pt x="1" y="334"/>
                  </a:lnTo>
                  <a:lnTo>
                    <a:pt x="67" y="434"/>
                  </a:lnTo>
                  <a:lnTo>
                    <a:pt x="167" y="467"/>
                  </a:lnTo>
                  <a:lnTo>
                    <a:pt x="601" y="534"/>
                  </a:lnTo>
                  <a:lnTo>
                    <a:pt x="701" y="534"/>
                  </a:lnTo>
                  <a:lnTo>
                    <a:pt x="768" y="501"/>
                  </a:lnTo>
                  <a:lnTo>
                    <a:pt x="835" y="434"/>
                  </a:lnTo>
                  <a:lnTo>
                    <a:pt x="901" y="367"/>
                  </a:lnTo>
                  <a:lnTo>
                    <a:pt x="901" y="267"/>
                  </a:lnTo>
                  <a:lnTo>
                    <a:pt x="868" y="167"/>
                  </a:lnTo>
                  <a:lnTo>
                    <a:pt x="801" y="100"/>
                  </a:lnTo>
                  <a:lnTo>
                    <a:pt x="735" y="6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:a16="http://schemas.microsoft.com/office/drawing/2014/main" id="{3F02E394-AD4C-4AAB-8749-6BBA4009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320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oogle Shape;886;p49">
            <a:extLst>
              <a:ext uri="{FF2B5EF4-FFF2-40B4-BE49-F238E27FC236}">
                <a16:creationId xmlns:a16="http://schemas.microsoft.com/office/drawing/2014/main" id="{80A2EF46-D63C-44E0-9EE3-D2F8A4B54C47}"/>
              </a:ext>
            </a:extLst>
          </p:cNvPr>
          <p:cNvGrpSpPr/>
          <p:nvPr/>
        </p:nvGrpSpPr>
        <p:grpSpPr>
          <a:xfrm>
            <a:off x="6422767" y="3504404"/>
            <a:ext cx="596112" cy="610536"/>
            <a:chOff x="8380269" y="1828615"/>
            <a:chExt cx="308234" cy="308234"/>
          </a:xfrm>
        </p:grpSpPr>
        <p:sp>
          <p:nvSpPr>
            <p:cNvPr id="29" name="Google Shape;887;p49">
              <a:extLst>
                <a:ext uri="{FF2B5EF4-FFF2-40B4-BE49-F238E27FC236}">
                  <a16:creationId xmlns:a16="http://schemas.microsoft.com/office/drawing/2014/main" id="{EBD59691-7430-46BC-BE7E-CDC869E50CE2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888;p49">
              <a:extLst>
                <a:ext uri="{FF2B5EF4-FFF2-40B4-BE49-F238E27FC236}">
                  <a16:creationId xmlns:a16="http://schemas.microsoft.com/office/drawing/2014/main" id="{73120AF2-D2D9-4F34-93A6-CAC64A7A3D1D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31" name="Google Shape;889;p49">
                <a:extLst>
                  <a:ext uri="{FF2B5EF4-FFF2-40B4-BE49-F238E27FC236}">
                    <a16:creationId xmlns:a16="http://schemas.microsoft.com/office/drawing/2014/main" id="{4740FADE-A56B-49FF-ABF7-EC48CC93EAAF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32" name="Google Shape;890;p49">
                <a:extLst>
                  <a:ext uri="{FF2B5EF4-FFF2-40B4-BE49-F238E27FC236}">
                    <a16:creationId xmlns:a16="http://schemas.microsoft.com/office/drawing/2014/main" id="{19B78120-89BB-4C3E-8C4F-35361CE314DE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51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9476A17-90AA-448C-AE0F-D27F663EA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0E7838-3A91-4BF0-8CF7-3F260C78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320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663082CE-FF26-4646-9900-ED38B8A88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84109"/>
              </p:ext>
            </p:extLst>
          </p:nvPr>
        </p:nvGraphicFramePr>
        <p:xfrm>
          <a:off x="1096862" y="809213"/>
          <a:ext cx="7209216" cy="1036290"/>
        </p:xfrm>
        <a:graphic>
          <a:graphicData uri="http://schemas.openxmlformats.org/drawingml/2006/table">
            <a:tbl>
              <a:tblPr>
                <a:noFill/>
                <a:tableStyleId>{FE5794BA-A0C9-4B34-A1A4-B993B5352721}</a:tableStyleId>
              </a:tblPr>
              <a:tblGrid>
                <a:gridCol w="4220572">
                  <a:extLst>
                    <a:ext uri="{9D8B030D-6E8A-4147-A177-3AD203B41FA5}">
                      <a16:colId xmlns:a16="http://schemas.microsoft.com/office/drawing/2014/main" val="2951534456"/>
                    </a:ext>
                  </a:extLst>
                </a:gridCol>
                <a:gridCol w="2988644">
                  <a:extLst>
                    <a:ext uri="{9D8B030D-6E8A-4147-A177-3AD203B41FA5}">
                      <a16:colId xmlns:a16="http://schemas.microsoft.com/office/drawing/2014/main" val="683386025"/>
                    </a:ext>
                  </a:extLst>
                </a:gridCol>
              </a:tblGrid>
              <a:tr h="7034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  <a:latin typeface="+mj-lt"/>
                          <a:ea typeface="Hammersmith One"/>
                          <a:cs typeface="Hammersmith One"/>
                          <a:sym typeface="Hammersmith One"/>
                        </a:rPr>
                        <a:t>Đồng tình</a:t>
                      </a:r>
                      <a:endParaRPr sz="2800" b="1" dirty="0">
                        <a:solidFill>
                          <a:srgbClr val="FFFFFF"/>
                        </a:solidFill>
                        <a:latin typeface="+mj-lt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  <a:latin typeface="+mj-lt"/>
                          <a:ea typeface="Hammersmith One"/>
                          <a:cs typeface="Hammersmith One"/>
                          <a:sym typeface="Hammersmith One"/>
                        </a:rPr>
                        <a:t>Không đồng tình</a:t>
                      </a:r>
                      <a:endParaRPr sz="2800" b="1" dirty="0">
                        <a:solidFill>
                          <a:srgbClr val="FFFFFF"/>
                        </a:solidFill>
                        <a:latin typeface="+mj-lt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61290"/>
                  </a:ext>
                </a:extLst>
              </a:tr>
            </a:tbl>
          </a:graphicData>
        </a:graphic>
      </p:graphicFrame>
      <p:pic>
        <p:nvPicPr>
          <p:cNvPr id="12" name="Google Shape;8810;p69">
            <a:extLst>
              <a:ext uri="{FF2B5EF4-FFF2-40B4-BE49-F238E27FC236}">
                <a16:creationId xmlns:a16="http://schemas.microsoft.com/office/drawing/2014/main" id="{081824DA-7F08-4D81-BD84-DC3AE1B0EEBC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2471509" y="2159562"/>
            <a:ext cx="787573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811;p69">
            <a:extLst>
              <a:ext uri="{FF2B5EF4-FFF2-40B4-BE49-F238E27FC236}">
                <a16:creationId xmlns:a16="http://schemas.microsoft.com/office/drawing/2014/main" id="{93D1391D-0DD8-41E3-94ED-3832C764F080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1170431" y="2138095"/>
            <a:ext cx="787575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811;p69">
            <a:extLst>
              <a:ext uri="{FF2B5EF4-FFF2-40B4-BE49-F238E27FC236}">
                <a16:creationId xmlns:a16="http://schemas.microsoft.com/office/drawing/2014/main" id="{0BDFA075-9D8B-42A6-A1E7-F617C28AF3C5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3768677" y="2159562"/>
            <a:ext cx="829823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810;p69">
            <a:extLst>
              <a:ext uri="{FF2B5EF4-FFF2-40B4-BE49-F238E27FC236}">
                <a16:creationId xmlns:a16="http://schemas.microsoft.com/office/drawing/2014/main" id="{0BFDDF6C-2C8A-4D78-AA7E-BAAAA7C2EC3B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172817" y="3326130"/>
            <a:ext cx="761811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811;p69">
            <a:extLst>
              <a:ext uri="{FF2B5EF4-FFF2-40B4-BE49-F238E27FC236}">
                <a16:creationId xmlns:a16="http://schemas.microsoft.com/office/drawing/2014/main" id="{DC66E8B4-E9BF-4274-A1A7-15A0F2DF87BE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2469859" y="3323645"/>
            <a:ext cx="805398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810;p69">
            <a:extLst>
              <a:ext uri="{FF2B5EF4-FFF2-40B4-BE49-F238E27FC236}">
                <a16:creationId xmlns:a16="http://schemas.microsoft.com/office/drawing/2014/main" id="{8E712AD5-7922-4B37-A288-7F0ADBDA0EE4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3713590" y="3323645"/>
            <a:ext cx="805397" cy="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811;p69">
            <a:extLst>
              <a:ext uri="{FF2B5EF4-FFF2-40B4-BE49-F238E27FC236}">
                <a16:creationId xmlns:a16="http://schemas.microsoft.com/office/drawing/2014/main" id="{3DBF34CB-636A-4594-87F5-522E077CAE2C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5995661" y="2219372"/>
            <a:ext cx="753008" cy="88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810;p69">
            <a:extLst>
              <a:ext uri="{FF2B5EF4-FFF2-40B4-BE49-F238E27FC236}">
                <a16:creationId xmlns:a16="http://schemas.microsoft.com/office/drawing/2014/main" id="{76956609-67C7-44F9-918A-605C47C21EA9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7021678" y="3187507"/>
            <a:ext cx="730843" cy="7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99CA0C-1C38-4777-A47D-F99A892433A8}"/>
              </a:ext>
            </a:extLst>
          </p:cNvPr>
          <p:cNvSpPr txBox="1"/>
          <p:nvPr/>
        </p:nvSpPr>
        <p:spPr>
          <a:xfrm>
            <a:off x="1321775" y="2239264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06C38CF-872B-427B-8CF5-34C3FB55FAEA}"/>
              </a:ext>
            </a:extLst>
          </p:cNvPr>
          <p:cNvSpPr txBox="1"/>
          <p:nvPr/>
        </p:nvSpPr>
        <p:spPr>
          <a:xfrm>
            <a:off x="2587199" y="2239263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endParaRPr lang="en-US" sz="3600" b="1" dirty="0">
              <a:latin typeface="+mj-lt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CE18D4-33ED-40B9-BC8A-28ECB8F81031}"/>
              </a:ext>
            </a:extLst>
          </p:cNvPr>
          <p:cNvSpPr txBox="1"/>
          <p:nvPr/>
        </p:nvSpPr>
        <p:spPr>
          <a:xfrm>
            <a:off x="3904450" y="2202682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A247490-F7E5-4CBB-9C54-BB30CAF5548B}"/>
              </a:ext>
            </a:extLst>
          </p:cNvPr>
          <p:cNvSpPr txBox="1"/>
          <p:nvPr/>
        </p:nvSpPr>
        <p:spPr>
          <a:xfrm>
            <a:off x="1273537" y="3389146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6</a:t>
            </a:r>
            <a:endParaRPr lang="en-US" sz="3600" b="1" dirty="0">
              <a:latin typeface="+mj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70BDD08-DB79-40DC-9B0B-14197B22A6DE}"/>
              </a:ext>
            </a:extLst>
          </p:cNvPr>
          <p:cNvSpPr txBox="1"/>
          <p:nvPr/>
        </p:nvSpPr>
        <p:spPr>
          <a:xfrm>
            <a:off x="2591105" y="3389146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7</a:t>
            </a:r>
            <a:endParaRPr lang="en-US" sz="3600" b="1" dirty="0"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F0AA4EB-477C-496F-8AAD-9B8C2D7A028E}"/>
              </a:ext>
            </a:extLst>
          </p:cNvPr>
          <p:cNvSpPr txBox="1"/>
          <p:nvPr/>
        </p:nvSpPr>
        <p:spPr>
          <a:xfrm>
            <a:off x="3840157" y="3389145"/>
            <a:ext cx="80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8</a:t>
            </a:r>
            <a:endParaRPr lang="en-US" sz="3600" b="1" dirty="0"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8BC46AD-3471-442A-8813-052DDEE83CA7}"/>
              </a:ext>
            </a:extLst>
          </p:cNvPr>
          <p:cNvSpPr txBox="1"/>
          <p:nvPr/>
        </p:nvSpPr>
        <p:spPr>
          <a:xfrm>
            <a:off x="6129173" y="2337024"/>
            <a:ext cx="73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2732935-399D-48CB-AC0B-0E11A1C31003}"/>
              </a:ext>
            </a:extLst>
          </p:cNvPr>
          <p:cNvSpPr txBox="1"/>
          <p:nvPr/>
        </p:nvSpPr>
        <p:spPr>
          <a:xfrm>
            <a:off x="7137484" y="3259937"/>
            <a:ext cx="73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j-lt"/>
              </a:rPr>
              <a:t>5</a:t>
            </a:r>
            <a:endParaRPr lang="en-US" sz="3600" b="1" dirty="0">
              <a:latin typeface="+mj-lt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F7D92631-6212-4613-B1A6-CFBD8466A190}"/>
              </a:ext>
            </a:extLst>
          </p:cNvPr>
          <p:cNvCxnSpPr>
            <a:cxnSpLocks/>
          </p:cNvCxnSpPr>
          <p:nvPr/>
        </p:nvCxnSpPr>
        <p:spPr>
          <a:xfrm>
            <a:off x="5349616" y="1845503"/>
            <a:ext cx="0" cy="237862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0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>
            <a:spLocks noGrp="1"/>
          </p:cNvSpPr>
          <p:nvPr>
            <p:ph type="title"/>
          </p:nvPr>
        </p:nvSpPr>
        <p:spPr>
          <a:xfrm>
            <a:off x="1523149" y="2334826"/>
            <a:ext cx="4334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sz="4400" dirty="0"/>
              <a:t>Em có lời khuyên gì dành cho bạn?</a:t>
            </a:r>
            <a:endParaRPr sz="4400" dirty="0"/>
          </a:p>
        </p:txBody>
      </p:sp>
      <p:grpSp>
        <p:nvGrpSpPr>
          <p:cNvPr id="437" name="Google Shape;437;p36"/>
          <p:cNvGrpSpPr/>
          <p:nvPr/>
        </p:nvGrpSpPr>
        <p:grpSpPr>
          <a:xfrm rot="20503074">
            <a:off x="540473" y="1460122"/>
            <a:ext cx="1030334" cy="1331665"/>
            <a:chOff x="2080550" y="3234900"/>
            <a:chExt cx="613075" cy="792375"/>
          </a:xfrm>
        </p:grpSpPr>
        <p:sp>
          <p:nvSpPr>
            <p:cNvPr id="438" name="Google Shape;438;p36"/>
            <p:cNvSpPr/>
            <p:nvPr/>
          </p:nvSpPr>
          <p:spPr>
            <a:xfrm>
              <a:off x="2168125" y="3303275"/>
              <a:ext cx="424575" cy="592225"/>
            </a:xfrm>
            <a:custGeom>
              <a:avLst/>
              <a:gdLst/>
              <a:ahLst/>
              <a:cxnLst/>
              <a:rect l="l" t="t" r="r" b="b"/>
              <a:pathLst>
                <a:path w="16983" h="23689" extrusionOk="0">
                  <a:moveTo>
                    <a:pt x="7708" y="1"/>
                  </a:moveTo>
                  <a:lnTo>
                    <a:pt x="7074" y="34"/>
                  </a:lnTo>
                  <a:lnTo>
                    <a:pt x="6473" y="101"/>
                  </a:lnTo>
                  <a:lnTo>
                    <a:pt x="5873" y="201"/>
                  </a:lnTo>
                  <a:lnTo>
                    <a:pt x="5306" y="368"/>
                  </a:lnTo>
                  <a:lnTo>
                    <a:pt x="4738" y="568"/>
                  </a:lnTo>
                  <a:lnTo>
                    <a:pt x="4171" y="801"/>
                  </a:lnTo>
                  <a:lnTo>
                    <a:pt x="3637" y="1068"/>
                  </a:lnTo>
                  <a:lnTo>
                    <a:pt x="3137" y="1369"/>
                  </a:lnTo>
                  <a:lnTo>
                    <a:pt x="2670" y="1736"/>
                  </a:lnTo>
                  <a:lnTo>
                    <a:pt x="2236" y="2136"/>
                  </a:lnTo>
                  <a:lnTo>
                    <a:pt x="1836" y="2603"/>
                  </a:lnTo>
                  <a:lnTo>
                    <a:pt x="1569" y="2937"/>
                  </a:lnTo>
                  <a:lnTo>
                    <a:pt x="1335" y="3270"/>
                  </a:lnTo>
                  <a:lnTo>
                    <a:pt x="1135" y="3637"/>
                  </a:lnTo>
                  <a:lnTo>
                    <a:pt x="935" y="4038"/>
                  </a:lnTo>
                  <a:lnTo>
                    <a:pt x="768" y="4405"/>
                  </a:lnTo>
                  <a:lnTo>
                    <a:pt x="601" y="4805"/>
                  </a:lnTo>
                  <a:lnTo>
                    <a:pt x="335" y="5606"/>
                  </a:lnTo>
                  <a:lnTo>
                    <a:pt x="168" y="6373"/>
                  </a:lnTo>
                  <a:lnTo>
                    <a:pt x="68" y="7107"/>
                  </a:lnTo>
                  <a:lnTo>
                    <a:pt x="1" y="7874"/>
                  </a:lnTo>
                  <a:lnTo>
                    <a:pt x="34" y="8642"/>
                  </a:lnTo>
                  <a:lnTo>
                    <a:pt x="134" y="9409"/>
                  </a:lnTo>
                  <a:lnTo>
                    <a:pt x="301" y="10143"/>
                  </a:lnTo>
                  <a:lnTo>
                    <a:pt x="401" y="10510"/>
                  </a:lnTo>
                  <a:lnTo>
                    <a:pt x="535" y="10844"/>
                  </a:lnTo>
                  <a:lnTo>
                    <a:pt x="668" y="11211"/>
                  </a:lnTo>
                  <a:lnTo>
                    <a:pt x="868" y="11544"/>
                  </a:lnTo>
                  <a:lnTo>
                    <a:pt x="1235" y="12111"/>
                  </a:lnTo>
                  <a:lnTo>
                    <a:pt x="1636" y="12679"/>
                  </a:lnTo>
                  <a:lnTo>
                    <a:pt x="2103" y="13179"/>
                  </a:lnTo>
                  <a:lnTo>
                    <a:pt x="2603" y="13646"/>
                  </a:lnTo>
                  <a:lnTo>
                    <a:pt x="3170" y="14080"/>
                  </a:lnTo>
                  <a:lnTo>
                    <a:pt x="3737" y="14513"/>
                  </a:lnTo>
                  <a:lnTo>
                    <a:pt x="4305" y="14880"/>
                  </a:lnTo>
                  <a:lnTo>
                    <a:pt x="4905" y="15247"/>
                  </a:lnTo>
                  <a:lnTo>
                    <a:pt x="5172" y="15414"/>
                  </a:lnTo>
                  <a:lnTo>
                    <a:pt x="5439" y="15581"/>
                  </a:lnTo>
                  <a:lnTo>
                    <a:pt x="5673" y="15781"/>
                  </a:lnTo>
                  <a:lnTo>
                    <a:pt x="5873" y="16015"/>
                  </a:lnTo>
                  <a:lnTo>
                    <a:pt x="6006" y="16215"/>
                  </a:lnTo>
                  <a:lnTo>
                    <a:pt x="6073" y="16448"/>
                  </a:lnTo>
                  <a:lnTo>
                    <a:pt x="6173" y="16949"/>
                  </a:lnTo>
                  <a:lnTo>
                    <a:pt x="6440" y="18617"/>
                  </a:lnTo>
                  <a:lnTo>
                    <a:pt x="6640" y="20319"/>
                  </a:lnTo>
                  <a:lnTo>
                    <a:pt x="6740" y="21987"/>
                  </a:lnTo>
                  <a:lnTo>
                    <a:pt x="6773" y="23688"/>
                  </a:lnTo>
                  <a:lnTo>
                    <a:pt x="10977" y="23455"/>
                  </a:lnTo>
                  <a:lnTo>
                    <a:pt x="10944" y="21853"/>
                  </a:lnTo>
                  <a:lnTo>
                    <a:pt x="10910" y="20218"/>
                  </a:lnTo>
                  <a:lnTo>
                    <a:pt x="10944" y="18617"/>
                  </a:lnTo>
                  <a:lnTo>
                    <a:pt x="11011" y="16982"/>
                  </a:lnTo>
                  <a:lnTo>
                    <a:pt x="11044" y="16682"/>
                  </a:lnTo>
                  <a:lnTo>
                    <a:pt x="11077" y="16549"/>
                  </a:lnTo>
                  <a:lnTo>
                    <a:pt x="11144" y="16415"/>
                  </a:lnTo>
                  <a:lnTo>
                    <a:pt x="11244" y="16282"/>
                  </a:lnTo>
                  <a:lnTo>
                    <a:pt x="11377" y="16148"/>
                  </a:lnTo>
                  <a:lnTo>
                    <a:pt x="11678" y="15981"/>
                  </a:lnTo>
                  <a:lnTo>
                    <a:pt x="12212" y="15648"/>
                  </a:lnTo>
                  <a:lnTo>
                    <a:pt x="12745" y="15281"/>
                  </a:lnTo>
                  <a:lnTo>
                    <a:pt x="13246" y="14914"/>
                  </a:lnTo>
                  <a:lnTo>
                    <a:pt x="13713" y="14480"/>
                  </a:lnTo>
                  <a:lnTo>
                    <a:pt x="14180" y="14046"/>
                  </a:lnTo>
                  <a:lnTo>
                    <a:pt x="14647" y="13579"/>
                  </a:lnTo>
                  <a:lnTo>
                    <a:pt x="15047" y="13112"/>
                  </a:lnTo>
                  <a:lnTo>
                    <a:pt x="15414" y="12612"/>
                  </a:lnTo>
                  <a:lnTo>
                    <a:pt x="15781" y="12078"/>
                  </a:lnTo>
                  <a:lnTo>
                    <a:pt x="16082" y="11544"/>
                  </a:lnTo>
                  <a:lnTo>
                    <a:pt x="16349" y="10977"/>
                  </a:lnTo>
                  <a:lnTo>
                    <a:pt x="16582" y="10410"/>
                  </a:lnTo>
                  <a:lnTo>
                    <a:pt x="16749" y="9843"/>
                  </a:lnTo>
                  <a:lnTo>
                    <a:pt x="16882" y="9242"/>
                  </a:lnTo>
                  <a:lnTo>
                    <a:pt x="16949" y="8608"/>
                  </a:lnTo>
                  <a:lnTo>
                    <a:pt x="16982" y="8008"/>
                  </a:lnTo>
                  <a:lnTo>
                    <a:pt x="16916" y="7341"/>
                  </a:lnTo>
                  <a:lnTo>
                    <a:pt x="16816" y="6707"/>
                  </a:lnTo>
                  <a:lnTo>
                    <a:pt x="16649" y="6106"/>
                  </a:lnTo>
                  <a:lnTo>
                    <a:pt x="16449" y="5506"/>
                  </a:lnTo>
                  <a:lnTo>
                    <a:pt x="16148" y="4905"/>
                  </a:lnTo>
                  <a:lnTo>
                    <a:pt x="15848" y="4338"/>
                  </a:lnTo>
                  <a:lnTo>
                    <a:pt x="15481" y="3804"/>
                  </a:lnTo>
                  <a:lnTo>
                    <a:pt x="15081" y="3304"/>
                  </a:lnTo>
                  <a:lnTo>
                    <a:pt x="14614" y="2837"/>
                  </a:lnTo>
                  <a:lnTo>
                    <a:pt x="14147" y="2369"/>
                  </a:lnTo>
                  <a:lnTo>
                    <a:pt x="13613" y="1969"/>
                  </a:lnTo>
                  <a:lnTo>
                    <a:pt x="13079" y="1569"/>
                  </a:lnTo>
                  <a:lnTo>
                    <a:pt x="12512" y="1235"/>
                  </a:lnTo>
                  <a:lnTo>
                    <a:pt x="11945" y="935"/>
                  </a:lnTo>
                  <a:lnTo>
                    <a:pt x="11344" y="668"/>
                  </a:lnTo>
                  <a:lnTo>
                    <a:pt x="10710" y="434"/>
                  </a:lnTo>
                  <a:lnTo>
                    <a:pt x="10143" y="301"/>
                  </a:lnTo>
                  <a:lnTo>
                    <a:pt x="9543" y="168"/>
                  </a:lnTo>
                  <a:lnTo>
                    <a:pt x="8909" y="67"/>
                  </a:lnTo>
                  <a:lnTo>
                    <a:pt x="8308" y="34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rgbClr val="98E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168125" y="3303275"/>
              <a:ext cx="424575" cy="592225"/>
            </a:xfrm>
            <a:custGeom>
              <a:avLst/>
              <a:gdLst/>
              <a:ahLst/>
              <a:cxnLst/>
              <a:rect l="l" t="t" r="r" b="b"/>
              <a:pathLst>
                <a:path w="16983" h="23689" fill="none" extrusionOk="0">
                  <a:moveTo>
                    <a:pt x="10977" y="23455"/>
                  </a:moveTo>
                  <a:lnTo>
                    <a:pt x="10977" y="23455"/>
                  </a:lnTo>
                  <a:lnTo>
                    <a:pt x="10944" y="21853"/>
                  </a:lnTo>
                  <a:lnTo>
                    <a:pt x="10910" y="20218"/>
                  </a:lnTo>
                  <a:lnTo>
                    <a:pt x="10944" y="18617"/>
                  </a:lnTo>
                  <a:lnTo>
                    <a:pt x="11011" y="16982"/>
                  </a:lnTo>
                  <a:lnTo>
                    <a:pt x="11011" y="16982"/>
                  </a:lnTo>
                  <a:lnTo>
                    <a:pt x="11044" y="16682"/>
                  </a:lnTo>
                  <a:lnTo>
                    <a:pt x="11077" y="16549"/>
                  </a:lnTo>
                  <a:lnTo>
                    <a:pt x="11144" y="16415"/>
                  </a:lnTo>
                  <a:lnTo>
                    <a:pt x="11144" y="16415"/>
                  </a:lnTo>
                  <a:lnTo>
                    <a:pt x="11244" y="16282"/>
                  </a:lnTo>
                  <a:lnTo>
                    <a:pt x="11377" y="16148"/>
                  </a:lnTo>
                  <a:lnTo>
                    <a:pt x="11678" y="15981"/>
                  </a:lnTo>
                  <a:lnTo>
                    <a:pt x="11678" y="15981"/>
                  </a:lnTo>
                  <a:lnTo>
                    <a:pt x="12212" y="15648"/>
                  </a:lnTo>
                  <a:lnTo>
                    <a:pt x="12745" y="15281"/>
                  </a:lnTo>
                  <a:lnTo>
                    <a:pt x="13246" y="14914"/>
                  </a:lnTo>
                  <a:lnTo>
                    <a:pt x="13713" y="14480"/>
                  </a:lnTo>
                  <a:lnTo>
                    <a:pt x="14180" y="14046"/>
                  </a:lnTo>
                  <a:lnTo>
                    <a:pt x="14647" y="13579"/>
                  </a:lnTo>
                  <a:lnTo>
                    <a:pt x="15047" y="13112"/>
                  </a:lnTo>
                  <a:lnTo>
                    <a:pt x="15414" y="12612"/>
                  </a:lnTo>
                  <a:lnTo>
                    <a:pt x="15781" y="12078"/>
                  </a:lnTo>
                  <a:lnTo>
                    <a:pt x="16082" y="11544"/>
                  </a:lnTo>
                  <a:lnTo>
                    <a:pt x="16349" y="10977"/>
                  </a:lnTo>
                  <a:lnTo>
                    <a:pt x="16582" y="10410"/>
                  </a:lnTo>
                  <a:lnTo>
                    <a:pt x="16749" y="9843"/>
                  </a:lnTo>
                  <a:lnTo>
                    <a:pt x="16882" y="9242"/>
                  </a:lnTo>
                  <a:lnTo>
                    <a:pt x="16949" y="8608"/>
                  </a:lnTo>
                  <a:lnTo>
                    <a:pt x="16982" y="8008"/>
                  </a:lnTo>
                  <a:lnTo>
                    <a:pt x="16982" y="8008"/>
                  </a:lnTo>
                  <a:lnTo>
                    <a:pt x="16916" y="7341"/>
                  </a:lnTo>
                  <a:lnTo>
                    <a:pt x="16816" y="6707"/>
                  </a:lnTo>
                  <a:lnTo>
                    <a:pt x="16649" y="6106"/>
                  </a:lnTo>
                  <a:lnTo>
                    <a:pt x="16449" y="5506"/>
                  </a:lnTo>
                  <a:lnTo>
                    <a:pt x="16148" y="4905"/>
                  </a:lnTo>
                  <a:lnTo>
                    <a:pt x="15848" y="4338"/>
                  </a:lnTo>
                  <a:lnTo>
                    <a:pt x="15481" y="3804"/>
                  </a:lnTo>
                  <a:lnTo>
                    <a:pt x="15081" y="3304"/>
                  </a:lnTo>
                  <a:lnTo>
                    <a:pt x="14614" y="2837"/>
                  </a:lnTo>
                  <a:lnTo>
                    <a:pt x="14147" y="2369"/>
                  </a:lnTo>
                  <a:lnTo>
                    <a:pt x="13613" y="1969"/>
                  </a:lnTo>
                  <a:lnTo>
                    <a:pt x="13079" y="1569"/>
                  </a:lnTo>
                  <a:lnTo>
                    <a:pt x="12512" y="1235"/>
                  </a:lnTo>
                  <a:lnTo>
                    <a:pt x="11945" y="935"/>
                  </a:lnTo>
                  <a:lnTo>
                    <a:pt x="11344" y="668"/>
                  </a:lnTo>
                  <a:lnTo>
                    <a:pt x="10710" y="434"/>
                  </a:lnTo>
                  <a:lnTo>
                    <a:pt x="10710" y="434"/>
                  </a:lnTo>
                  <a:lnTo>
                    <a:pt x="10143" y="301"/>
                  </a:lnTo>
                  <a:lnTo>
                    <a:pt x="9543" y="168"/>
                  </a:lnTo>
                  <a:lnTo>
                    <a:pt x="8909" y="67"/>
                  </a:lnTo>
                  <a:lnTo>
                    <a:pt x="8308" y="34"/>
                  </a:lnTo>
                  <a:lnTo>
                    <a:pt x="7708" y="1"/>
                  </a:lnTo>
                  <a:lnTo>
                    <a:pt x="7074" y="34"/>
                  </a:lnTo>
                  <a:lnTo>
                    <a:pt x="6473" y="101"/>
                  </a:lnTo>
                  <a:lnTo>
                    <a:pt x="5873" y="201"/>
                  </a:lnTo>
                  <a:lnTo>
                    <a:pt x="5306" y="368"/>
                  </a:lnTo>
                  <a:lnTo>
                    <a:pt x="4738" y="568"/>
                  </a:lnTo>
                  <a:lnTo>
                    <a:pt x="4171" y="801"/>
                  </a:lnTo>
                  <a:lnTo>
                    <a:pt x="3637" y="1068"/>
                  </a:lnTo>
                  <a:lnTo>
                    <a:pt x="3137" y="1369"/>
                  </a:lnTo>
                  <a:lnTo>
                    <a:pt x="2670" y="1736"/>
                  </a:lnTo>
                  <a:lnTo>
                    <a:pt x="2236" y="2136"/>
                  </a:lnTo>
                  <a:lnTo>
                    <a:pt x="1836" y="2603"/>
                  </a:lnTo>
                  <a:lnTo>
                    <a:pt x="1836" y="2603"/>
                  </a:lnTo>
                  <a:lnTo>
                    <a:pt x="1569" y="2937"/>
                  </a:lnTo>
                  <a:lnTo>
                    <a:pt x="1335" y="3270"/>
                  </a:lnTo>
                  <a:lnTo>
                    <a:pt x="1135" y="3637"/>
                  </a:lnTo>
                  <a:lnTo>
                    <a:pt x="935" y="4038"/>
                  </a:lnTo>
                  <a:lnTo>
                    <a:pt x="768" y="4405"/>
                  </a:lnTo>
                  <a:lnTo>
                    <a:pt x="601" y="4805"/>
                  </a:lnTo>
                  <a:lnTo>
                    <a:pt x="335" y="5606"/>
                  </a:lnTo>
                  <a:lnTo>
                    <a:pt x="335" y="5606"/>
                  </a:lnTo>
                  <a:lnTo>
                    <a:pt x="168" y="6373"/>
                  </a:lnTo>
                  <a:lnTo>
                    <a:pt x="68" y="7107"/>
                  </a:lnTo>
                  <a:lnTo>
                    <a:pt x="1" y="7874"/>
                  </a:lnTo>
                  <a:lnTo>
                    <a:pt x="34" y="8642"/>
                  </a:lnTo>
                  <a:lnTo>
                    <a:pt x="134" y="9409"/>
                  </a:lnTo>
                  <a:lnTo>
                    <a:pt x="301" y="10143"/>
                  </a:lnTo>
                  <a:lnTo>
                    <a:pt x="401" y="10510"/>
                  </a:lnTo>
                  <a:lnTo>
                    <a:pt x="535" y="10844"/>
                  </a:lnTo>
                  <a:lnTo>
                    <a:pt x="668" y="11211"/>
                  </a:lnTo>
                  <a:lnTo>
                    <a:pt x="868" y="11544"/>
                  </a:lnTo>
                  <a:lnTo>
                    <a:pt x="868" y="11544"/>
                  </a:lnTo>
                  <a:lnTo>
                    <a:pt x="1235" y="12111"/>
                  </a:lnTo>
                  <a:lnTo>
                    <a:pt x="1636" y="12679"/>
                  </a:lnTo>
                  <a:lnTo>
                    <a:pt x="2103" y="13179"/>
                  </a:lnTo>
                  <a:lnTo>
                    <a:pt x="2603" y="13646"/>
                  </a:lnTo>
                  <a:lnTo>
                    <a:pt x="3170" y="14080"/>
                  </a:lnTo>
                  <a:lnTo>
                    <a:pt x="3737" y="14513"/>
                  </a:lnTo>
                  <a:lnTo>
                    <a:pt x="4305" y="14880"/>
                  </a:lnTo>
                  <a:lnTo>
                    <a:pt x="4905" y="15247"/>
                  </a:lnTo>
                  <a:lnTo>
                    <a:pt x="4905" y="15247"/>
                  </a:lnTo>
                  <a:lnTo>
                    <a:pt x="5172" y="15414"/>
                  </a:lnTo>
                  <a:lnTo>
                    <a:pt x="5439" y="15581"/>
                  </a:lnTo>
                  <a:lnTo>
                    <a:pt x="5673" y="15781"/>
                  </a:lnTo>
                  <a:lnTo>
                    <a:pt x="5873" y="16015"/>
                  </a:lnTo>
                  <a:lnTo>
                    <a:pt x="5873" y="16015"/>
                  </a:lnTo>
                  <a:lnTo>
                    <a:pt x="6006" y="16215"/>
                  </a:lnTo>
                  <a:lnTo>
                    <a:pt x="6073" y="16448"/>
                  </a:lnTo>
                  <a:lnTo>
                    <a:pt x="6173" y="16949"/>
                  </a:lnTo>
                  <a:lnTo>
                    <a:pt x="6173" y="16949"/>
                  </a:lnTo>
                  <a:lnTo>
                    <a:pt x="6440" y="18617"/>
                  </a:lnTo>
                  <a:lnTo>
                    <a:pt x="6640" y="20319"/>
                  </a:lnTo>
                  <a:lnTo>
                    <a:pt x="6740" y="21987"/>
                  </a:lnTo>
                  <a:lnTo>
                    <a:pt x="6773" y="236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2080550" y="3234900"/>
              <a:ext cx="613075" cy="792375"/>
            </a:xfrm>
            <a:custGeom>
              <a:avLst/>
              <a:gdLst/>
              <a:ahLst/>
              <a:cxnLst/>
              <a:rect l="l" t="t" r="r" b="b"/>
              <a:pathLst>
                <a:path w="24523" h="31695" extrusionOk="0">
                  <a:moveTo>
                    <a:pt x="13846" y="8975"/>
                  </a:moveTo>
                  <a:lnTo>
                    <a:pt x="14046" y="9041"/>
                  </a:lnTo>
                  <a:lnTo>
                    <a:pt x="14247" y="9108"/>
                  </a:lnTo>
                  <a:lnTo>
                    <a:pt x="14447" y="9208"/>
                  </a:lnTo>
                  <a:lnTo>
                    <a:pt x="14614" y="9342"/>
                  </a:lnTo>
                  <a:lnTo>
                    <a:pt x="14780" y="9508"/>
                  </a:lnTo>
                  <a:lnTo>
                    <a:pt x="14914" y="9675"/>
                  </a:lnTo>
                  <a:lnTo>
                    <a:pt x="15014" y="9875"/>
                  </a:lnTo>
                  <a:lnTo>
                    <a:pt x="15114" y="10042"/>
                  </a:lnTo>
                  <a:lnTo>
                    <a:pt x="15214" y="10309"/>
                  </a:lnTo>
                  <a:lnTo>
                    <a:pt x="15281" y="10543"/>
                  </a:lnTo>
                  <a:lnTo>
                    <a:pt x="15314" y="10809"/>
                  </a:lnTo>
                  <a:lnTo>
                    <a:pt x="15314" y="11076"/>
                  </a:lnTo>
                  <a:lnTo>
                    <a:pt x="15281" y="11577"/>
                  </a:lnTo>
                  <a:lnTo>
                    <a:pt x="15181" y="12077"/>
                  </a:lnTo>
                  <a:lnTo>
                    <a:pt x="15047" y="12644"/>
                  </a:lnTo>
                  <a:lnTo>
                    <a:pt x="14847" y="13178"/>
                  </a:lnTo>
                  <a:lnTo>
                    <a:pt x="14447" y="14246"/>
                  </a:lnTo>
                  <a:lnTo>
                    <a:pt x="14080" y="15347"/>
                  </a:lnTo>
                  <a:lnTo>
                    <a:pt x="13713" y="16481"/>
                  </a:lnTo>
                  <a:lnTo>
                    <a:pt x="13413" y="17615"/>
                  </a:lnTo>
                  <a:lnTo>
                    <a:pt x="13146" y="18750"/>
                  </a:lnTo>
                  <a:lnTo>
                    <a:pt x="12879" y="19917"/>
                  </a:lnTo>
                  <a:lnTo>
                    <a:pt x="12679" y="21052"/>
                  </a:lnTo>
                  <a:lnTo>
                    <a:pt x="12445" y="22720"/>
                  </a:lnTo>
                  <a:lnTo>
                    <a:pt x="12278" y="24355"/>
                  </a:lnTo>
                  <a:lnTo>
                    <a:pt x="12178" y="23521"/>
                  </a:lnTo>
                  <a:lnTo>
                    <a:pt x="12045" y="22687"/>
                  </a:lnTo>
                  <a:lnTo>
                    <a:pt x="11845" y="21886"/>
                  </a:lnTo>
                  <a:lnTo>
                    <a:pt x="11611" y="21052"/>
                  </a:lnTo>
                  <a:lnTo>
                    <a:pt x="11344" y="20251"/>
                  </a:lnTo>
                  <a:lnTo>
                    <a:pt x="11044" y="19450"/>
                  </a:lnTo>
                  <a:lnTo>
                    <a:pt x="10410" y="17882"/>
                  </a:lnTo>
                  <a:lnTo>
                    <a:pt x="9576" y="15847"/>
                  </a:lnTo>
                  <a:lnTo>
                    <a:pt x="9176" y="14813"/>
                  </a:lnTo>
                  <a:lnTo>
                    <a:pt x="8809" y="13779"/>
                  </a:lnTo>
                  <a:lnTo>
                    <a:pt x="8475" y="12745"/>
                  </a:lnTo>
                  <a:lnTo>
                    <a:pt x="8341" y="12211"/>
                  </a:lnTo>
                  <a:lnTo>
                    <a:pt x="8241" y="11644"/>
                  </a:lnTo>
                  <a:lnTo>
                    <a:pt x="8141" y="11110"/>
                  </a:lnTo>
                  <a:lnTo>
                    <a:pt x="8075" y="10576"/>
                  </a:lnTo>
                  <a:lnTo>
                    <a:pt x="8041" y="10309"/>
                  </a:lnTo>
                  <a:lnTo>
                    <a:pt x="8041" y="10042"/>
                  </a:lnTo>
                  <a:lnTo>
                    <a:pt x="8108" y="9742"/>
                  </a:lnTo>
                  <a:lnTo>
                    <a:pt x="8141" y="9608"/>
                  </a:lnTo>
                  <a:lnTo>
                    <a:pt x="8208" y="9508"/>
                  </a:lnTo>
                  <a:lnTo>
                    <a:pt x="8308" y="9375"/>
                  </a:lnTo>
                  <a:lnTo>
                    <a:pt x="8408" y="9308"/>
                  </a:lnTo>
                  <a:lnTo>
                    <a:pt x="8508" y="9241"/>
                  </a:lnTo>
                  <a:lnTo>
                    <a:pt x="8642" y="9208"/>
                  </a:lnTo>
                  <a:lnTo>
                    <a:pt x="8775" y="9208"/>
                  </a:lnTo>
                  <a:lnTo>
                    <a:pt x="8909" y="9241"/>
                  </a:lnTo>
                  <a:lnTo>
                    <a:pt x="9142" y="9308"/>
                  </a:lnTo>
                  <a:lnTo>
                    <a:pt x="9409" y="9442"/>
                  </a:lnTo>
                  <a:lnTo>
                    <a:pt x="9643" y="9608"/>
                  </a:lnTo>
                  <a:lnTo>
                    <a:pt x="9843" y="9775"/>
                  </a:lnTo>
                  <a:lnTo>
                    <a:pt x="9976" y="9975"/>
                  </a:lnTo>
                  <a:lnTo>
                    <a:pt x="10143" y="10242"/>
                  </a:lnTo>
                  <a:lnTo>
                    <a:pt x="10276" y="10509"/>
                  </a:lnTo>
                  <a:lnTo>
                    <a:pt x="10510" y="11043"/>
                  </a:lnTo>
                  <a:lnTo>
                    <a:pt x="10777" y="11610"/>
                  </a:lnTo>
                  <a:lnTo>
                    <a:pt x="10944" y="11877"/>
                  </a:lnTo>
                  <a:lnTo>
                    <a:pt x="11111" y="12111"/>
                  </a:lnTo>
                  <a:lnTo>
                    <a:pt x="11177" y="12144"/>
                  </a:lnTo>
                  <a:lnTo>
                    <a:pt x="11211" y="12177"/>
                  </a:lnTo>
                  <a:lnTo>
                    <a:pt x="11344" y="12177"/>
                  </a:lnTo>
                  <a:lnTo>
                    <a:pt x="11444" y="12111"/>
                  </a:lnTo>
                  <a:lnTo>
                    <a:pt x="11511" y="12011"/>
                  </a:lnTo>
                  <a:lnTo>
                    <a:pt x="11611" y="11477"/>
                  </a:lnTo>
                  <a:lnTo>
                    <a:pt x="11744" y="10943"/>
                  </a:lnTo>
                  <a:lnTo>
                    <a:pt x="11911" y="10409"/>
                  </a:lnTo>
                  <a:lnTo>
                    <a:pt x="12045" y="10176"/>
                  </a:lnTo>
                  <a:lnTo>
                    <a:pt x="12178" y="9942"/>
                  </a:lnTo>
                  <a:lnTo>
                    <a:pt x="12312" y="9742"/>
                  </a:lnTo>
                  <a:lnTo>
                    <a:pt x="12478" y="9542"/>
                  </a:lnTo>
                  <a:lnTo>
                    <a:pt x="12679" y="9375"/>
                  </a:lnTo>
                  <a:lnTo>
                    <a:pt x="12879" y="9241"/>
                  </a:lnTo>
                  <a:lnTo>
                    <a:pt x="13112" y="9108"/>
                  </a:lnTo>
                  <a:lnTo>
                    <a:pt x="13346" y="9041"/>
                  </a:lnTo>
                  <a:lnTo>
                    <a:pt x="13579" y="8975"/>
                  </a:lnTo>
                  <a:close/>
                  <a:moveTo>
                    <a:pt x="12312" y="434"/>
                  </a:moveTo>
                  <a:lnTo>
                    <a:pt x="13079" y="467"/>
                  </a:lnTo>
                  <a:lnTo>
                    <a:pt x="13813" y="534"/>
                  </a:lnTo>
                  <a:lnTo>
                    <a:pt x="14580" y="634"/>
                  </a:lnTo>
                  <a:lnTo>
                    <a:pt x="15314" y="801"/>
                  </a:lnTo>
                  <a:lnTo>
                    <a:pt x="16048" y="968"/>
                  </a:lnTo>
                  <a:lnTo>
                    <a:pt x="16749" y="1201"/>
                  </a:lnTo>
                  <a:lnTo>
                    <a:pt x="17449" y="1468"/>
                  </a:lnTo>
                  <a:lnTo>
                    <a:pt x="18150" y="1768"/>
                  </a:lnTo>
                  <a:lnTo>
                    <a:pt x="18784" y="2102"/>
                  </a:lnTo>
                  <a:lnTo>
                    <a:pt x="19418" y="2502"/>
                  </a:lnTo>
                  <a:lnTo>
                    <a:pt x="20018" y="2936"/>
                  </a:lnTo>
                  <a:lnTo>
                    <a:pt x="20619" y="3370"/>
                  </a:lnTo>
                  <a:lnTo>
                    <a:pt x="21153" y="3870"/>
                  </a:lnTo>
                  <a:lnTo>
                    <a:pt x="21653" y="4437"/>
                  </a:lnTo>
                  <a:lnTo>
                    <a:pt x="22120" y="5004"/>
                  </a:lnTo>
                  <a:lnTo>
                    <a:pt x="22521" y="5605"/>
                  </a:lnTo>
                  <a:lnTo>
                    <a:pt x="22888" y="6239"/>
                  </a:lnTo>
                  <a:lnTo>
                    <a:pt x="23188" y="6873"/>
                  </a:lnTo>
                  <a:lnTo>
                    <a:pt x="23455" y="7540"/>
                  </a:lnTo>
                  <a:lnTo>
                    <a:pt x="23688" y="8207"/>
                  </a:lnTo>
                  <a:lnTo>
                    <a:pt x="23855" y="8908"/>
                  </a:lnTo>
                  <a:lnTo>
                    <a:pt x="23988" y="9608"/>
                  </a:lnTo>
                  <a:lnTo>
                    <a:pt x="24055" y="10342"/>
                  </a:lnTo>
                  <a:lnTo>
                    <a:pt x="24055" y="11043"/>
                  </a:lnTo>
                  <a:lnTo>
                    <a:pt x="24022" y="11777"/>
                  </a:lnTo>
                  <a:lnTo>
                    <a:pt x="23955" y="12478"/>
                  </a:lnTo>
                  <a:lnTo>
                    <a:pt x="23788" y="13178"/>
                  </a:lnTo>
                  <a:lnTo>
                    <a:pt x="23588" y="13845"/>
                  </a:lnTo>
                  <a:lnTo>
                    <a:pt x="23321" y="14513"/>
                  </a:lnTo>
                  <a:lnTo>
                    <a:pt x="23021" y="15113"/>
                  </a:lnTo>
                  <a:lnTo>
                    <a:pt x="22621" y="15714"/>
                  </a:lnTo>
                  <a:lnTo>
                    <a:pt x="22187" y="16281"/>
                  </a:lnTo>
                  <a:lnTo>
                    <a:pt x="21653" y="16848"/>
                  </a:lnTo>
                  <a:lnTo>
                    <a:pt x="21086" y="17382"/>
                  </a:lnTo>
                  <a:lnTo>
                    <a:pt x="20452" y="17849"/>
                  </a:lnTo>
                  <a:lnTo>
                    <a:pt x="19818" y="18249"/>
                  </a:lnTo>
                  <a:lnTo>
                    <a:pt x="19118" y="18616"/>
                  </a:lnTo>
                  <a:lnTo>
                    <a:pt x="18417" y="18917"/>
                  </a:lnTo>
                  <a:lnTo>
                    <a:pt x="17683" y="19183"/>
                  </a:lnTo>
                  <a:lnTo>
                    <a:pt x="16916" y="19384"/>
                  </a:lnTo>
                  <a:lnTo>
                    <a:pt x="16182" y="19550"/>
                  </a:lnTo>
                  <a:lnTo>
                    <a:pt x="15414" y="19651"/>
                  </a:lnTo>
                  <a:lnTo>
                    <a:pt x="15348" y="19684"/>
                  </a:lnTo>
                  <a:lnTo>
                    <a:pt x="15281" y="19717"/>
                  </a:lnTo>
                  <a:lnTo>
                    <a:pt x="15214" y="19784"/>
                  </a:lnTo>
                  <a:lnTo>
                    <a:pt x="15214" y="19884"/>
                  </a:lnTo>
                  <a:lnTo>
                    <a:pt x="15114" y="21352"/>
                  </a:lnTo>
                  <a:lnTo>
                    <a:pt x="15081" y="22787"/>
                  </a:lnTo>
                  <a:lnTo>
                    <a:pt x="15081" y="24255"/>
                  </a:lnTo>
                  <a:lnTo>
                    <a:pt x="15147" y="25723"/>
                  </a:lnTo>
                  <a:lnTo>
                    <a:pt x="12645" y="25723"/>
                  </a:lnTo>
                  <a:lnTo>
                    <a:pt x="12712" y="24521"/>
                  </a:lnTo>
                  <a:lnTo>
                    <a:pt x="12845" y="23287"/>
                  </a:lnTo>
                  <a:lnTo>
                    <a:pt x="12979" y="22053"/>
                  </a:lnTo>
                  <a:lnTo>
                    <a:pt x="13179" y="20852"/>
                  </a:lnTo>
                  <a:lnTo>
                    <a:pt x="13413" y="19651"/>
                  </a:lnTo>
                  <a:lnTo>
                    <a:pt x="13679" y="18449"/>
                  </a:lnTo>
                  <a:lnTo>
                    <a:pt x="13980" y="17282"/>
                  </a:lnTo>
                  <a:lnTo>
                    <a:pt x="14313" y="16081"/>
                  </a:lnTo>
                  <a:lnTo>
                    <a:pt x="14714" y="14880"/>
                  </a:lnTo>
                  <a:lnTo>
                    <a:pt x="15147" y="13679"/>
                  </a:lnTo>
                  <a:lnTo>
                    <a:pt x="15348" y="13078"/>
                  </a:lnTo>
                  <a:lnTo>
                    <a:pt x="15548" y="12478"/>
                  </a:lnTo>
                  <a:lnTo>
                    <a:pt x="15715" y="11877"/>
                  </a:lnTo>
                  <a:lnTo>
                    <a:pt x="15748" y="11577"/>
                  </a:lnTo>
                  <a:lnTo>
                    <a:pt x="15781" y="11277"/>
                  </a:lnTo>
                  <a:lnTo>
                    <a:pt x="15781" y="10809"/>
                  </a:lnTo>
                  <a:lnTo>
                    <a:pt x="15681" y="10342"/>
                  </a:lnTo>
                  <a:lnTo>
                    <a:pt x="15548" y="9909"/>
                  </a:lnTo>
                  <a:lnTo>
                    <a:pt x="15314" y="9508"/>
                  </a:lnTo>
                  <a:lnTo>
                    <a:pt x="15181" y="9308"/>
                  </a:lnTo>
                  <a:lnTo>
                    <a:pt x="15047" y="9141"/>
                  </a:lnTo>
                  <a:lnTo>
                    <a:pt x="14880" y="8975"/>
                  </a:lnTo>
                  <a:lnTo>
                    <a:pt x="14714" y="8841"/>
                  </a:lnTo>
                  <a:lnTo>
                    <a:pt x="14514" y="8708"/>
                  </a:lnTo>
                  <a:lnTo>
                    <a:pt x="14313" y="8641"/>
                  </a:lnTo>
                  <a:lnTo>
                    <a:pt x="14080" y="8574"/>
                  </a:lnTo>
                  <a:lnTo>
                    <a:pt x="13846" y="8541"/>
                  </a:lnTo>
                  <a:lnTo>
                    <a:pt x="13546" y="8541"/>
                  </a:lnTo>
                  <a:lnTo>
                    <a:pt x="13279" y="8574"/>
                  </a:lnTo>
                  <a:lnTo>
                    <a:pt x="13012" y="8674"/>
                  </a:lnTo>
                  <a:lnTo>
                    <a:pt x="12779" y="8774"/>
                  </a:lnTo>
                  <a:lnTo>
                    <a:pt x="12545" y="8908"/>
                  </a:lnTo>
                  <a:lnTo>
                    <a:pt x="12312" y="9108"/>
                  </a:lnTo>
                  <a:lnTo>
                    <a:pt x="12111" y="9275"/>
                  </a:lnTo>
                  <a:lnTo>
                    <a:pt x="11945" y="9508"/>
                  </a:lnTo>
                  <a:lnTo>
                    <a:pt x="11778" y="9709"/>
                  </a:lnTo>
                  <a:lnTo>
                    <a:pt x="11644" y="9942"/>
                  </a:lnTo>
                  <a:lnTo>
                    <a:pt x="11444" y="10409"/>
                  </a:lnTo>
                  <a:lnTo>
                    <a:pt x="11277" y="10876"/>
                  </a:lnTo>
                  <a:lnTo>
                    <a:pt x="11177" y="11377"/>
                  </a:lnTo>
                  <a:lnTo>
                    <a:pt x="10977" y="10976"/>
                  </a:lnTo>
                  <a:lnTo>
                    <a:pt x="10777" y="10543"/>
                  </a:lnTo>
                  <a:lnTo>
                    <a:pt x="10577" y="10109"/>
                  </a:lnTo>
                  <a:lnTo>
                    <a:pt x="10343" y="9709"/>
                  </a:lnTo>
                  <a:lnTo>
                    <a:pt x="10210" y="9508"/>
                  </a:lnTo>
                  <a:lnTo>
                    <a:pt x="10043" y="9342"/>
                  </a:lnTo>
                  <a:lnTo>
                    <a:pt x="9876" y="9175"/>
                  </a:lnTo>
                  <a:lnTo>
                    <a:pt x="9676" y="9041"/>
                  </a:lnTo>
                  <a:lnTo>
                    <a:pt x="9476" y="8941"/>
                  </a:lnTo>
                  <a:lnTo>
                    <a:pt x="9242" y="8841"/>
                  </a:lnTo>
                  <a:lnTo>
                    <a:pt x="9009" y="8808"/>
                  </a:lnTo>
                  <a:lnTo>
                    <a:pt x="8775" y="8774"/>
                  </a:lnTo>
                  <a:lnTo>
                    <a:pt x="8475" y="8808"/>
                  </a:lnTo>
                  <a:lnTo>
                    <a:pt x="8241" y="8874"/>
                  </a:lnTo>
                  <a:lnTo>
                    <a:pt x="8041" y="9008"/>
                  </a:lnTo>
                  <a:lnTo>
                    <a:pt x="7874" y="9175"/>
                  </a:lnTo>
                  <a:lnTo>
                    <a:pt x="7774" y="9375"/>
                  </a:lnTo>
                  <a:lnTo>
                    <a:pt x="7674" y="9608"/>
                  </a:lnTo>
                  <a:lnTo>
                    <a:pt x="7641" y="9875"/>
                  </a:lnTo>
                  <a:lnTo>
                    <a:pt x="7607" y="10142"/>
                  </a:lnTo>
                  <a:lnTo>
                    <a:pt x="7607" y="10709"/>
                  </a:lnTo>
                  <a:lnTo>
                    <a:pt x="7708" y="11277"/>
                  </a:lnTo>
                  <a:lnTo>
                    <a:pt x="7808" y="11810"/>
                  </a:lnTo>
                  <a:lnTo>
                    <a:pt x="7908" y="12244"/>
                  </a:lnTo>
                  <a:lnTo>
                    <a:pt x="8041" y="12811"/>
                  </a:lnTo>
                  <a:lnTo>
                    <a:pt x="8208" y="13378"/>
                  </a:lnTo>
                  <a:lnTo>
                    <a:pt x="8575" y="14513"/>
                  </a:lnTo>
                  <a:lnTo>
                    <a:pt x="8975" y="15614"/>
                  </a:lnTo>
                  <a:lnTo>
                    <a:pt x="9442" y="16715"/>
                  </a:lnTo>
                  <a:lnTo>
                    <a:pt x="10343" y="18883"/>
                  </a:lnTo>
                  <a:lnTo>
                    <a:pt x="10777" y="19984"/>
                  </a:lnTo>
                  <a:lnTo>
                    <a:pt x="11177" y="21118"/>
                  </a:lnTo>
                  <a:lnTo>
                    <a:pt x="11344" y="21686"/>
                  </a:lnTo>
                  <a:lnTo>
                    <a:pt x="11478" y="22253"/>
                  </a:lnTo>
                  <a:lnTo>
                    <a:pt x="11611" y="22820"/>
                  </a:lnTo>
                  <a:lnTo>
                    <a:pt x="11711" y="23387"/>
                  </a:lnTo>
                  <a:lnTo>
                    <a:pt x="11778" y="23988"/>
                  </a:lnTo>
                  <a:lnTo>
                    <a:pt x="11845" y="24555"/>
                  </a:lnTo>
                  <a:lnTo>
                    <a:pt x="11845" y="25155"/>
                  </a:lnTo>
                  <a:lnTo>
                    <a:pt x="11811" y="25756"/>
                  </a:lnTo>
                  <a:lnTo>
                    <a:pt x="11711" y="25756"/>
                  </a:lnTo>
                  <a:lnTo>
                    <a:pt x="10276" y="25823"/>
                  </a:lnTo>
                  <a:lnTo>
                    <a:pt x="8875" y="25923"/>
                  </a:lnTo>
                  <a:lnTo>
                    <a:pt x="8708" y="20785"/>
                  </a:lnTo>
                  <a:lnTo>
                    <a:pt x="8675" y="20651"/>
                  </a:lnTo>
                  <a:lnTo>
                    <a:pt x="8642" y="20618"/>
                  </a:lnTo>
                  <a:lnTo>
                    <a:pt x="8575" y="20585"/>
                  </a:lnTo>
                  <a:lnTo>
                    <a:pt x="7841" y="20251"/>
                  </a:lnTo>
                  <a:lnTo>
                    <a:pt x="7140" y="19851"/>
                  </a:lnTo>
                  <a:lnTo>
                    <a:pt x="6440" y="19450"/>
                  </a:lnTo>
                  <a:lnTo>
                    <a:pt x="5739" y="19017"/>
                  </a:lnTo>
                  <a:lnTo>
                    <a:pt x="5105" y="18516"/>
                  </a:lnTo>
                  <a:lnTo>
                    <a:pt x="4471" y="18016"/>
                  </a:lnTo>
                  <a:lnTo>
                    <a:pt x="3871" y="17482"/>
                  </a:lnTo>
                  <a:lnTo>
                    <a:pt x="3304" y="16881"/>
                  </a:lnTo>
                  <a:lnTo>
                    <a:pt x="2803" y="16281"/>
                  </a:lnTo>
                  <a:lnTo>
                    <a:pt x="2303" y="15647"/>
                  </a:lnTo>
                  <a:lnTo>
                    <a:pt x="1869" y="14980"/>
                  </a:lnTo>
                  <a:lnTo>
                    <a:pt x="1502" y="14279"/>
                  </a:lnTo>
                  <a:lnTo>
                    <a:pt x="1169" y="13545"/>
                  </a:lnTo>
                  <a:lnTo>
                    <a:pt x="902" y="12778"/>
                  </a:lnTo>
                  <a:lnTo>
                    <a:pt x="701" y="12011"/>
                  </a:lnTo>
                  <a:lnTo>
                    <a:pt x="535" y="11176"/>
                  </a:lnTo>
                  <a:lnTo>
                    <a:pt x="468" y="10409"/>
                  </a:lnTo>
                  <a:lnTo>
                    <a:pt x="468" y="9608"/>
                  </a:lnTo>
                  <a:lnTo>
                    <a:pt x="535" y="8841"/>
                  </a:lnTo>
                  <a:lnTo>
                    <a:pt x="668" y="8074"/>
                  </a:lnTo>
                  <a:lnTo>
                    <a:pt x="868" y="7306"/>
                  </a:lnTo>
                  <a:lnTo>
                    <a:pt x="1169" y="6606"/>
                  </a:lnTo>
                  <a:lnTo>
                    <a:pt x="1502" y="5905"/>
                  </a:lnTo>
                  <a:lnTo>
                    <a:pt x="1902" y="5238"/>
                  </a:lnTo>
                  <a:lnTo>
                    <a:pt x="2370" y="4637"/>
                  </a:lnTo>
                  <a:lnTo>
                    <a:pt x="2837" y="4104"/>
                  </a:lnTo>
                  <a:lnTo>
                    <a:pt x="3370" y="3603"/>
                  </a:lnTo>
                  <a:lnTo>
                    <a:pt x="3938" y="3136"/>
                  </a:lnTo>
                  <a:lnTo>
                    <a:pt x="4538" y="2702"/>
                  </a:lnTo>
                  <a:lnTo>
                    <a:pt x="5139" y="2302"/>
                  </a:lnTo>
                  <a:lnTo>
                    <a:pt x="5773" y="1935"/>
                  </a:lnTo>
                  <a:lnTo>
                    <a:pt x="6440" y="1635"/>
                  </a:lnTo>
                  <a:lnTo>
                    <a:pt x="7140" y="1335"/>
                  </a:lnTo>
                  <a:lnTo>
                    <a:pt x="7841" y="1101"/>
                  </a:lnTo>
                  <a:lnTo>
                    <a:pt x="8575" y="901"/>
                  </a:lnTo>
                  <a:lnTo>
                    <a:pt x="9309" y="734"/>
                  </a:lnTo>
                  <a:lnTo>
                    <a:pt x="10043" y="601"/>
                  </a:lnTo>
                  <a:lnTo>
                    <a:pt x="10810" y="500"/>
                  </a:lnTo>
                  <a:lnTo>
                    <a:pt x="11544" y="467"/>
                  </a:lnTo>
                  <a:lnTo>
                    <a:pt x="12312" y="434"/>
                  </a:lnTo>
                  <a:close/>
                  <a:moveTo>
                    <a:pt x="15614" y="27324"/>
                  </a:moveTo>
                  <a:lnTo>
                    <a:pt x="15681" y="27391"/>
                  </a:lnTo>
                  <a:lnTo>
                    <a:pt x="15748" y="27491"/>
                  </a:lnTo>
                  <a:lnTo>
                    <a:pt x="15781" y="27624"/>
                  </a:lnTo>
                  <a:lnTo>
                    <a:pt x="15781" y="27891"/>
                  </a:lnTo>
                  <a:lnTo>
                    <a:pt x="15781" y="28025"/>
                  </a:lnTo>
                  <a:lnTo>
                    <a:pt x="15748" y="28091"/>
                  </a:lnTo>
                  <a:lnTo>
                    <a:pt x="15715" y="28125"/>
                  </a:lnTo>
                  <a:lnTo>
                    <a:pt x="15648" y="28191"/>
                  </a:lnTo>
                  <a:lnTo>
                    <a:pt x="15514" y="28258"/>
                  </a:lnTo>
                  <a:lnTo>
                    <a:pt x="15214" y="28325"/>
                  </a:lnTo>
                  <a:lnTo>
                    <a:pt x="14647" y="28425"/>
                  </a:lnTo>
                  <a:lnTo>
                    <a:pt x="14013" y="28492"/>
                  </a:lnTo>
                  <a:lnTo>
                    <a:pt x="13379" y="28525"/>
                  </a:lnTo>
                  <a:lnTo>
                    <a:pt x="12145" y="28525"/>
                  </a:lnTo>
                  <a:lnTo>
                    <a:pt x="11511" y="28558"/>
                  </a:lnTo>
                  <a:lnTo>
                    <a:pt x="10877" y="28525"/>
                  </a:lnTo>
                  <a:lnTo>
                    <a:pt x="10243" y="28492"/>
                  </a:lnTo>
                  <a:lnTo>
                    <a:pt x="9609" y="28392"/>
                  </a:lnTo>
                  <a:lnTo>
                    <a:pt x="9009" y="28291"/>
                  </a:lnTo>
                  <a:lnTo>
                    <a:pt x="8708" y="28225"/>
                  </a:lnTo>
                  <a:lnTo>
                    <a:pt x="8408" y="28091"/>
                  </a:lnTo>
                  <a:lnTo>
                    <a:pt x="8308" y="28025"/>
                  </a:lnTo>
                  <a:lnTo>
                    <a:pt x="8275" y="27991"/>
                  </a:lnTo>
                  <a:lnTo>
                    <a:pt x="8241" y="27958"/>
                  </a:lnTo>
                  <a:lnTo>
                    <a:pt x="8241" y="27891"/>
                  </a:lnTo>
                  <a:lnTo>
                    <a:pt x="8308" y="27824"/>
                  </a:lnTo>
                  <a:lnTo>
                    <a:pt x="8408" y="27724"/>
                  </a:lnTo>
                  <a:lnTo>
                    <a:pt x="8675" y="27557"/>
                  </a:lnTo>
                  <a:lnTo>
                    <a:pt x="8942" y="27457"/>
                  </a:lnTo>
                  <a:lnTo>
                    <a:pt x="9209" y="27391"/>
                  </a:lnTo>
                  <a:lnTo>
                    <a:pt x="9476" y="27357"/>
                  </a:lnTo>
                  <a:lnTo>
                    <a:pt x="10043" y="27391"/>
                  </a:lnTo>
                  <a:lnTo>
                    <a:pt x="10643" y="27424"/>
                  </a:lnTo>
                  <a:lnTo>
                    <a:pt x="12578" y="27457"/>
                  </a:lnTo>
                  <a:lnTo>
                    <a:pt x="13546" y="27457"/>
                  </a:lnTo>
                  <a:lnTo>
                    <a:pt x="14514" y="27424"/>
                  </a:lnTo>
                  <a:lnTo>
                    <a:pt x="15014" y="27391"/>
                  </a:lnTo>
                  <a:lnTo>
                    <a:pt x="15281" y="27391"/>
                  </a:lnTo>
                  <a:lnTo>
                    <a:pt x="15548" y="27324"/>
                  </a:lnTo>
                  <a:close/>
                  <a:moveTo>
                    <a:pt x="10944" y="30226"/>
                  </a:moveTo>
                  <a:lnTo>
                    <a:pt x="11377" y="30293"/>
                  </a:lnTo>
                  <a:lnTo>
                    <a:pt x="11811" y="30327"/>
                  </a:lnTo>
                  <a:lnTo>
                    <a:pt x="12712" y="30360"/>
                  </a:lnTo>
                  <a:lnTo>
                    <a:pt x="13212" y="30360"/>
                  </a:lnTo>
                  <a:lnTo>
                    <a:pt x="13746" y="30293"/>
                  </a:lnTo>
                  <a:lnTo>
                    <a:pt x="13646" y="30493"/>
                  </a:lnTo>
                  <a:lnTo>
                    <a:pt x="13546" y="30694"/>
                  </a:lnTo>
                  <a:lnTo>
                    <a:pt x="13379" y="30860"/>
                  </a:lnTo>
                  <a:lnTo>
                    <a:pt x="13246" y="30994"/>
                  </a:lnTo>
                  <a:lnTo>
                    <a:pt x="13046" y="31094"/>
                  </a:lnTo>
                  <a:lnTo>
                    <a:pt x="12845" y="31161"/>
                  </a:lnTo>
                  <a:lnTo>
                    <a:pt x="12645" y="31227"/>
                  </a:lnTo>
                  <a:lnTo>
                    <a:pt x="12412" y="31261"/>
                  </a:lnTo>
                  <a:lnTo>
                    <a:pt x="12178" y="31227"/>
                  </a:lnTo>
                  <a:lnTo>
                    <a:pt x="11945" y="31161"/>
                  </a:lnTo>
                  <a:lnTo>
                    <a:pt x="11711" y="31094"/>
                  </a:lnTo>
                  <a:lnTo>
                    <a:pt x="11511" y="30960"/>
                  </a:lnTo>
                  <a:lnTo>
                    <a:pt x="11344" y="30794"/>
                  </a:lnTo>
                  <a:lnTo>
                    <a:pt x="11177" y="30627"/>
                  </a:lnTo>
                  <a:lnTo>
                    <a:pt x="11044" y="30427"/>
                  </a:lnTo>
                  <a:lnTo>
                    <a:pt x="10944" y="30226"/>
                  </a:lnTo>
                  <a:close/>
                  <a:moveTo>
                    <a:pt x="11544" y="0"/>
                  </a:moveTo>
                  <a:lnTo>
                    <a:pt x="10777" y="67"/>
                  </a:lnTo>
                  <a:lnTo>
                    <a:pt x="9976" y="167"/>
                  </a:lnTo>
                  <a:lnTo>
                    <a:pt x="9209" y="300"/>
                  </a:lnTo>
                  <a:lnTo>
                    <a:pt x="8442" y="467"/>
                  </a:lnTo>
                  <a:lnTo>
                    <a:pt x="7674" y="701"/>
                  </a:lnTo>
                  <a:lnTo>
                    <a:pt x="6974" y="934"/>
                  </a:lnTo>
                  <a:lnTo>
                    <a:pt x="6273" y="1234"/>
                  </a:lnTo>
                  <a:lnTo>
                    <a:pt x="5572" y="1568"/>
                  </a:lnTo>
                  <a:lnTo>
                    <a:pt x="4905" y="1935"/>
                  </a:lnTo>
                  <a:lnTo>
                    <a:pt x="4271" y="2335"/>
                  </a:lnTo>
                  <a:lnTo>
                    <a:pt x="3637" y="2769"/>
                  </a:lnTo>
                  <a:lnTo>
                    <a:pt x="3070" y="3270"/>
                  </a:lnTo>
                  <a:lnTo>
                    <a:pt x="2503" y="3803"/>
                  </a:lnTo>
                  <a:lnTo>
                    <a:pt x="1969" y="4404"/>
                  </a:lnTo>
                  <a:lnTo>
                    <a:pt x="1502" y="5038"/>
                  </a:lnTo>
                  <a:lnTo>
                    <a:pt x="1102" y="5705"/>
                  </a:lnTo>
                  <a:lnTo>
                    <a:pt x="735" y="6406"/>
                  </a:lnTo>
                  <a:lnTo>
                    <a:pt x="468" y="7140"/>
                  </a:lnTo>
                  <a:lnTo>
                    <a:pt x="234" y="7874"/>
                  </a:lnTo>
                  <a:lnTo>
                    <a:pt x="101" y="8641"/>
                  </a:lnTo>
                  <a:lnTo>
                    <a:pt x="1" y="9442"/>
                  </a:lnTo>
                  <a:lnTo>
                    <a:pt x="1" y="10309"/>
                  </a:lnTo>
                  <a:lnTo>
                    <a:pt x="68" y="11143"/>
                  </a:lnTo>
                  <a:lnTo>
                    <a:pt x="234" y="11977"/>
                  </a:lnTo>
                  <a:lnTo>
                    <a:pt x="435" y="12811"/>
                  </a:lnTo>
                  <a:lnTo>
                    <a:pt x="701" y="13612"/>
                  </a:lnTo>
                  <a:lnTo>
                    <a:pt x="1068" y="14413"/>
                  </a:lnTo>
                  <a:lnTo>
                    <a:pt x="1435" y="15147"/>
                  </a:lnTo>
                  <a:lnTo>
                    <a:pt x="1902" y="15881"/>
                  </a:lnTo>
                  <a:lnTo>
                    <a:pt x="2403" y="16548"/>
                  </a:lnTo>
                  <a:lnTo>
                    <a:pt x="2937" y="17182"/>
                  </a:lnTo>
                  <a:lnTo>
                    <a:pt x="3537" y="17782"/>
                  </a:lnTo>
                  <a:lnTo>
                    <a:pt x="4138" y="18349"/>
                  </a:lnTo>
                  <a:lnTo>
                    <a:pt x="4805" y="18883"/>
                  </a:lnTo>
                  <a:lnTo>
                    <a:pt x="5472" y="19384"/>
                  </a:lnTo>
                  <a:lnTo>
                    <a:pt x="6173" y="19817"/>
                  </a:lnTo>
                  <a:lnTo>
                    <a:pt x="6907" y="20251"/>
                  </a:lnTo>
                  <a:lnTo>
                    <a:pt x="7574" y="20585"/>
                  </a:lnTo>
                  <a:lnTo>
                    <a:pt x="8241" y="20918"/>
                  </a:lnTo>
                  <a:lnTo>
                    <a:pt x="8408" y="25956"/>
                  </a:lnTo>
                  <a:lnTo>
                    <a:pt x="8341" y="25989"/>
                  </a:lnTo>
                  <a:lnTo>
                    <a:pt x="8241" y="25989"/>
                  </a:lnTo>
                  <a:lnTo>
                    <a:pt x="8141" y="26023"/>
                  </a:lnTo>
                  <a:lnTo>
                    <a:pt x="8075" y="26056"/>
                  </a:lnTo>
                  <a:lnTo>
                    <a:pt x="8041" y="26156"/>
                  </a:lnTo>
                  <a:lnTo>
                    <a:pt x="8008" y="26223"/>
                  </a:lnTo>
                  <a:lnTo>
                    <a:pt x="7974" y="26390"/>
                  </a:lnTo>
                  <a:lnTo>
                    <a:pt x="8008" y="26590"/>
                  </a:lnTo>
                  <a:lnTo>
                    <a:pt x="8108" y="26790"/>
                  </a:lnTo>
                  <a:lnTo>
                    <a:pt x="8241" y="26957"/>
                  </a:lnTo>
                  <a:lnTo>
                    <a:pt x="8375" y="27057"/>
                  </a:lnTo>
                  <a:lnTo>
                    <a:pt x="8575" y="27157"/>
                  </a:lnTo>
                  <a:lnTo>
                    <a:pt x="8375" y="27224"/>
                  </a:lnTo>
                  <a:lnTo>
                    <a:pt x="8175" y="27357"/>
                  </a:lnTo>
                  <a:lnTo>
                    <a:pt x="8008" y="27457"/>
                  </a:lnTo>
                  <a:lnTo>
                    <a:pt x="7874" y="27591"/>
                  </a:lnTo>
                  <a:lnTo>
                    <a:pt x="7808" y="27758"/>
                  </a:lnTo>
                  <a:lnTo>
                    <a:pt x="7774" y="27924"/>
                  </a:lnTo>
                  <a:lnTo>
                    <a:pt x="7808" y="28091"/>
                  </a:lnTo>
                  <a:lnTo>
                    <a:pt x="7908" y="28291"/>
                  </a:lnTo>
                  <a:lnTo>
                    <a:pt x="8008" y="28392"/>
                  </a:lnTo>
                  <a:lnTo>
                    <a:pt x="8141" y="28458"/>
                  </a:lnTo>
                  <a:lnTo>
                    <a:pt x="8375" y="28558"/>
                  </a:lnTo>
                  <a:lnTo>
                    <a:pt x="8642" y="28658"/>
                  </a:lnTo>
                  <a:lnTo>
                    <a:pt x="8909" y="28725"/>
                  </a:lnTo>
                  <a:lnTo>
                    <a:pt x="8975" y="28725"/>
                  </a:lnTo>
                  <a:lnTo>
                    <a:pt x="9009" y="28992"/>
                  </a:lnTo>
                  <a:lnTo>
                    <a:pt x="9075" y="29192"/>
                  </a:lnTo>
                  <a:lnTo>
                    <a:pt x="9209" y="29426"/>
                  </a:lnTo>
                  <a:lnTo>
                    <a:pt x="9376" y="29593"/>
                  </a:lnTo>
                  <a:lnTo>
                    <a:pt x="9542" y="29726"/>
                  </a:lnTo>
                  <a:lnTo>
                    <a:pt x="9776" y="29859"/>
                  </a:lnTo>
                  <a:lnTo>
                    <a:pt x="9976" y="29960"/>
                  </a:lnTo>
                  <a:lnTo>
                    <a:pt x="10210" y="30060"/>
                  </a:lnTo>
                  <a:lnTo>
                    <a:pt x="10443" y="30093"/>
                  </a:lnTo>
                  <a:lnTo>
                    <a:pt x="10443" y="30160"/>
                  </a:lnTo>
                  <a:lnTo>
                    <a:pt x="10543" y="30493"/>
                  </a:lnTo>
                  <a:lnTo>
                    <a:pt x="10744" y="30794"/>
                  </a:lnTo>
                  <a:lnTo>
                    <a:pt x="10944" y="31061"/>
                  </a:lnTo>
                  <a:lnTo>
                    <a:pt x="11177" y="31294"/>
                  </a:lnTo>
                  <a:lnTo>
                    <a:pt x="11478" y="31461"/>
                  </a:lnTo>
                  <a:lnTo>
                    <a:pt x="11778" y="31594"/>
                  </a:lnTo>
                  <a:lnTo>
                    <a:pt x="12111" y="31694"/>
                  </a:lnTo>
                  <a:lnTo>
                    <a:pt x="12478" y="31694"/>
                  </a:lnTo>
                  <a:lnTo>
                    <a:pt x="12779" y="31661"/>
                  </a:lnTo>
                  <a:lnTo>
                    <a:pt x="13079" y="31561"/>
                  </a:lnTo>
                  <a:lnTo>
                    <a:pt x="13346" y="31428"/>
                  </a:lnTo>
                  <a:lnTo>
                    <a:pt x="13613" y="31261"/>
                  </a:lnTo>
                  <a:lnTo>
                    <a:pt x="13813" y="31061"/>
                  </a:lnTo>
                  <a:lnTo>
                    <a:pt x="14013" y="30794"/>
                  </a:lnTo>
                  <a:lnTo>
                    <a:pt x="14147" y="30527"/>
                  </a:lnTo>
                  <a:lnTo>
                    <a:pt x="14213" y="30226"/>
                  </a:lnTo>
                  <a:lnTo>
                    <a:pt x="14580" y="30093"/>
                  </a:lnTo>
                  <a:lnTo>
                    <a:pt x="14747" y="30026"/>
                  </a:lnTo>
                  <a:lnTo>
                    <a:pt x="14914" y="29926"/>
                  </a:lnTo>
                  <a:lnTo>
                    <a:pt x="15047" y="29793"/>
                  </a:lnTo>
                  <a:lnTo>
                    <a:pt x="15147" y="29659"/>
                  </a:lnTo>
                  <a:lnTo>
                    <a:pt x="15247" y="29526"/>
                  </a:lnTo>
                  <a:lnTo>
                    <a:pt x="15348" y="29359"/>
                  </a:lnTo>
                  <a:lnTo>
                    <a:pt x="15381" y="29192"/>
                  </a:lnTo>
                  <a:lnTo>
                    <a:pt x="15448" y="29025"/>
                  </a:lnTo>
                  <a:lnTo>
                    <a:pt x="15448" y="28859"/>
                  </a:lnTo>
                  <a:lnTo>
                    <a:pt x="15448" y="28692"/>
                  </a:lnTo>
                  <a:lnTo>
                    <a:pt x="15715" y="28592"/>
                  </a:lnTo>
                  <a:lnTo>
                    <a:pt x="15948" y="28492"/>
                  </a:lnTo>
                  <a:lnTo>
                    <a:pt x="16115" y="28325"/>
                  </a:lnTo>
                  <a:lnTo>
                    <a:pt x="16215" y="28125"/>
                  </a:lnTo>
                  <a:lnTo>
                    <a:pt x="16248" y="27924"/>
                  </a:lnTo>
                  <a:lnTo>
                    <a:pt x="16248" y="27724"/>
                  </a:lnTo>
                  <a:lnTo>
                    <a:pt x="16215" y="27524"/>
                  </a:lnTo>
                  <a:lnTo>
                    <a:pt x="16115" y="27324"/>
                  </a:lnTo>
                  <a:lnTo>
                    <a:pt x="15981" y="27157"/>
                  </a:lnTo>
                  <a:lnTo>
                    <a:pt x="16048" y="27124"/>
                  </a:lnTo>
                  <a:lnTo>
                    <a:pt x="16215" y="26990"/>
                  </a:lnTo>
                  <a:lnTo>
                    <a:pt x="16315" y="26790"/>
                  </a:lnTo>
                  <a:lnTo>
                    <a:pt x="16348" y="26590"/>
                  </a:lnTo>
                  <a:lnTo>
                    <a:pt x="16348" y="26423"/>
                  </a:lnTo>
                  <a:lnTo>
                    <a:pt x="16315" y="26290"/>
                  </a:lnTo>
                  <a:lnTo>
                    <a:pt x="16282" y="26190"/>
                  </a:lnTo>
                  <a:lnTo>
                    <a:pt x="16215" y="26090"/>
                  </a:lnTo>
                  <a:lnTo>
                    <a:pt x="16148" y="25989"/>
                  </a:lnTo>
                  <a:lnTo>
                    <a:pt x="16015" y="25889"/>
                  </a:lnTo>
                  <a:lnTo>
                    <a:pt x="15881" y="25823"/>
                  </a:lnTo>
                  <a:lnTo>
                    <a:pt x="15748" y="25756"/>
                  </a:lnTo>
                  <a:lnTo>
                    <a:pt x="15581" y="25723"/>
                  </a:lnTo>
                  <a:lnTo>
                    <a:pt x="15514" y="24321"/>
                  </a:lnTo>
                  <a:lnTo>
                    <a:pt x="15514" y="22920"/>
                  </a:lnTo>
                  <a:lnTo>
                    <a:pt x="15548" y="21485"/>
                  </a:lnTo>
                  <a:lnTo>
                    <a:pt x="15648" y="20084"/>
                  </a:lnTo>
                  <a:lnTo>
                    <a:pt x="16415" y="19951"/>
                  </a:lnTo>
                  <a:lnTo>
                    <a:pt x="17183" y="19784"/>
                  </a:lnTo>
                  <a:lnTo>
                    <a:pt x="17950" y="19584"/>
                  </a:lnTo>
                  <a:lnTo>
                    <a:pt x="18684" y="19317"/>
                  </a:lnTo>
                  <a:lnTo>
                    <a:pt x="19384" y="18983"/>
                  </a:lnTo>
                  <a:lnTo>
                    <a:pt x="20085" y="18616"/>
                  </a:lnTo>
                  <a:lnTo>
                    <a:pt x="20752" y="18216"/>
                  </a:lnTo>
                  <a:lnTo>
                    <a:pt x="21353" y="17749"/>
                  </a:lnTo>
                  <a:lnTo>
                    <a:pt x="21953" y="17215"/>
                  </a:lnTo>
                  <a:lnTo>
                    <a:pt x="22454" y="16681"/>
                  </a:lnTo>
                  <a:lnTo>
                    <a:pt x="22921" y="16081"/>
                  </a:lnTo>
                  <a:lnTo>
                    <a:pt x="23321" y="15480"/>
                  </a:lnTo>
                  <a:lnTo>
                    <a:pt x="23688" y="14813"/>
                  </a:lnTo>
                  <a:lnTo>
                    <a:pt x="23988" y="14112"/>
                  </a:lnTo>
                  <a:lnTo>
                    <a:pt x="24189" y="13412"/>
                  </a:lnTo>
                  <a:lnTo>
                    <a:pt x="24355" y="12644"/>
                  </a:lnTo>
                  <a:lnTo>
                    <a:pt x="24489" y="11910"/>
                  </a:lnTo>
                  <a:lnTo>
                    <a:pt x="24522" y="11176"/>
                  </a:lnTo>
                  <a:lnTo>
                    <a:pt x="24522" y="10442"/>
                  </a:lnTo>
                  <a:lnTo>
                    <a:pt x="24456" y="9709"/>
                  </a:lnTo>
                  <a:lnTo>
                    <a:pt x="24322" y="8975"/>
                  </a:lnTo>
                  <a:lnTo>
                    <a:pt x="24155" y="8241"/>
                  </a:lnTo>
                  <a:lnTo>
                    <a:pt x="23955" y="7540"/>
                  </a:lnTo>
                  <a:lnTo>
                    <a:pt x="23688" y="6839"/>
                  </a:lnTo>
                  <a:lnTo>
                    <a:pt x="23355" y="6139"/>
                  </a:lnTo>
                  <a:lnTo>
                    <a:pt x="22988" y="5471"/>
                  </a:lnTo>
                  <a:lnTo>
                    <a:pt x="22554" y="4871"/>
                  </a:lnTo>
                  <a:lnTo>
                    <a:pt x="22087" y="4270"/>
                  </a:lnTo>
                  <a:lnTo>
                    <a:pt x="21586" y="3703"/>
                  </a:lnTo>
                  <a:lnTo>
                    <a:pt x="21053" y="3169"/>
                  </a:lnTo>
                  <a:lnTo>
                    <a:pt x="20452" y="2669"/>
                  </a:lnTo>
                  <a:lnTo>
                    <a:pt x="19852" y="2235"/>
                  </a:lnTo>
                  <a:lnTo>
                    <a:pt x="19184" y="1802"/>
                  </a:lnTo>
                  <a:lnTo>
                    <a:pt x="18484" y="1435"/>
                  </a:lnTo>
                  <a:lnTo>
                    <a:pt x="17750" y="1101"/>
                  </a:lnTo>
                  <a:lnTo>
                    <a:pt x="17016" y="801"/>
                  </a:lnTo>
                  <a:lnTo>
                    <a:pt x="16282" y="567"/>
                  </a:lnTo>
                  <a:lnTo>
                    <a:pt x="15514" y="367"/>
                  </a:lnTo>
                  <a:lnTo>
                    <a:pt x="14714" y="200"/>
                  </a:lnTo>
                  <a:lnTo>
                    <a:pt x="13946" y="100"/>
                  </a:lnTo>
                  <a:lnTo>
                    <a:pt x="13146" y="33"/>
                  </a:lnTo>
                  <a:lnTo>
                    <a:pt x="123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2419175" y="3490950"/>
              <a:ext cx="24225" cy="72575"/>
            </a:xfrm>
            <a:custGeom>
              <a:avLst/>
              <a:gdLst/>
              <a:ahLst/>
              <a:cxnLst/>
              <a:rect l="l" t="t" r="r" b="b"/>
              <a:pathLst>
                <a:path w="969" h="2903" extrusionOk="0">
                  <a:moveTo>
                    <a:pt x="535" y="0"/>
                  </a:moveTo>
                  <a:lnTo>
                    <a:pt x="435" y="34"/>
                  </a:lnTo>
                  <a:lnTo>
                    <a:pt x="368" y="100"/>
                  </a:lnTo>
                  <a:lnTo>
                    <a:pt x="335" y="167"/>
                  </a:lnTo>
                  <a:lnTo>
                    <a:pt x="335" y="234"/>
                  </a:lnTo>
                  <a:lnTo>
                    <a:pt x="368" y="334"/>
                  </a:lnTo>
                  <a:lnTo>
                    <a:pt x="468" y="601"/>
                  </a:lnTo>
                  <a:lnTo>
                    <a:pt x="535" y="901"/>
                  </a:lnTo>
                  <a:lnTo>
                    <a:pt x="535" y="1168"/>
                  </a:lnTo>
                  <a:lnTo>
                    <a:pt x="468" y="1468"/>
                  </a:lnTo>
                  <a:lnTo>
                    <a:pt x="401" y="1735"/>
                  </a:lnTo>
                  <a:lnTo>
                    <a:pt x="268" y="2035"/>
                  </a:lnTo>
                  <a:lnTo>
                    <a:pt x="34" y="2536"/>
                  </a:lnTo>
                  <a:lnTo>
                    <a:pt x="1" y="2636"/>
                  </a:lnTo>
                  <a:lnTo>
                    <a:pt x="1" y="2736"/>
                  </a:lnTo>
                  <a:lnTo>
                    <a:pt x="68" y="2803"/>
                  </a:lnTo>
                  <a:lnTo>
                    <a:pt x="134" y="2869"/>
                  </a:lnTo>
                  <a:lnTo>
                    <a:pt x="201" y="2903"/>
                  </a:lnTo>
                  <a:lnTo>
                    <a:pt x="268" y="2903"/>
                  </a:lnTo>
                  <a:lnTo>
                    <a:pt x="368" y="2836"/>
                  </a:lnTo>
                  <a:lnTo>
                    <a:pt x="401" y="2769"/>
                  </a:lnTo>
                  <a:lnTo>
                    <a:pt x="702" y="2136"/>
                  </a:lnTo>
                  <a:lnTo>
                    <a:pt x="835" y="1802"/>
                  </a:lnTo>
                  <a:lnTo>
                    <a:pt x="935" y="1468"/>
                  </a:lnTo>
                  <a:lnTo>
                    <a:pt x="969" y="1135"/>
                  </a:lnTo>
                  <a:lnTo>
                    <a:pt x="969" y="768"/>
                  </a:lnTo>
                  <a:lnTo>
                    <a:pt x="902" y="434"/>
                  </a:lnTo>
                  <a:lnTo>
                    <a:pt x="835" y="267"/>
                  </a:lnTo>
                  <a:lnTo>
                    <a:pt x="735" y="100"/>
                  </a:lnTo>
                  <a:lnTo>
                    <a:pt x="668" y="3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2183150" y="3503450"/>
              <a:ext cx="54225" cy="16700"/>
            </a:xfrm>
            <a:custGeom>
              <a:avLst/>
              <a:gdLst/>
              <a:ahLst/>
              <a:cxnLst/>
              <a:rect l="l" t="t" r="r" b="b"/>
              <a:pathLst>
                <a:path w="2169" h="668" extrusionOk="0">
                  <a:moveTo>
                    <a:pt x="134" y="1"/>
                  </a:moveTo>
                  <a:lnTo>
                    <a:pt x="67" y="67"/>
                  </a:lnTo>
                  <a:lnTo>
                    <a:pt x="34" y="134"/>
                  </a:lnTo>
                  <a:lnTo>
                    <a:pt x="0" y="201"/>
                  </a:lnTo>
                  <a:lnTo>
                    <a:pt x="34" y="301"/>
                  </a:lnTo>
                  <a:lnTo>
                    <a:pt x="67" y="368"/>
                  </a:lnTo>
                  <a:lnTo>
                    <a:pt x="134" y="401"/>
                  </a:lnTo>
                  <a:lnTo>
                    <a:pt x="234" y="434"/>
                  </a:lnTo>
                  <a:lnTo>
                    <a:pt x="1935" y="668"/>
                  </a:lnTo>
                  <a:lnTo>
                    <a:pt x="2036" y="635"/>
                  </a:lnTo>
                  <a:lnTo>
                    <a:pt x="2102" y="601"/>
                  </a:lnTo>
                  <a:lnTo>
                    <a:pt x="2169" y="501"/>
                  </a:lnTo>
                  <a:lnTo>
                    <a:pt x="2169" y="434"/>
                  </a:lnTo>
                  <a:lnTo>
                    <a:pt x="2169" y="334"/>
                  </a:lnTo>
                  <a:lnTo>
                    <a:pt x="2102" y="268"/>
                  </a:lnTo>
                  <a:lnTo>
                    <a:pt x="2036" y="234"/>
                  </a:lnTo>
                  <a:lnTo>
                    <a:pt x="1935" y="2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2224025" y="3409200"/>
              <a:ext cx="39225" cy="32550"/>
            </a:xfrm>
            <a:custGeom>
              <a:avLst/>
              <a:gdLst/>
              <a:ahLst/>
              <a:cxnLst/>
              <a:rect l="l" t="t" r="r" b="b"/>
              <a:pathLst>
                <a:path w="1569" h="1302" extrusionOk="0">
                  <a:moveTo>
                    <a:pt x="234" y="1"/>
                  </a:moveTo>
                  <a:lnTo>
                    <a:pt x="134" y="34"/>
                  </a:lnTo>
                  <a:lnTo>
                    <a:pt x="67" y="68"/>
                  </a:lnTo>
                  <a:lnTo>
                    <a:pt x="34" y="134"/>
                  </a:lnTo>
                  <a:lnTo>
                    <a:pt x="0" y="234"/>
                  </a:lnTo>
                  <a:lnTo>
                    <a:pt x="34" y="334"/>
                  </a:lnTo>
                  <a:lnTo>
                    <a:pt x="67" y="401"/>
                  </a:lnTo>
                  <a:lnTo>
                    <a:pt x="1168" y="1235"/>
                  </a:lnTo>
                  <a:lnTo>
                    <a:pt x="1235" y="1302"/>
                  </a:lnTo>
                  <a:lnTo>
                    <a:pt x="1401" y="1302"/>
                  </a:lnTo>
                  <a:lnTo>
                    <a:pt x="1501" y="1235"/>
                  </a:lnTo>
                  <a:lnTo>
                    <a:pt x="1535" y="1168"/>
                  </a:lnTo>
                  <a:lnTo>
                    <a:pt x="1568" y="1102"/>
                  </a:lnTo>
                  <a:lnTo>
                    <a:pt x="1535" y="1002"/>
                  </a:lnTo>
                  <a:lnTo>
                    <a:pt x="1501" y="935"/>
                  </a:lnTo>
                  <a:lnTo>
                    <a:pt x="401" y="68"/>
                  </a:lnTo>
                  <a:lnTo>
                    <a:pt x="334" y="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2300750" y="3384175"/>
              <a:ext cx="22550" cy="32575"/>
            </a:xfrm>
            <a:custGeom>
              <a:avLst/>
              <a:gdLst/>
              <a:ahLst/>
              <a:cxnLst/>
              <a:rect l="l" t="t" r="r" b="b"/>
              <a:pathLst>
                <a:path w="902" h="1303" extrusionOk="0">
                  <a:moveTo>
                    <a:pt x="167" y="1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1" y="168"/>
                  </a:lnTo>
                  <a:lnTo>
                    <a:pt x="1" y="234"/>
                  </a:lnTo>
                  <a:lnTo>
                    <a:pt x="1" y="335"/>
                  </a:lnTo>
                  <a:lnTo>
                    <a:pt x="501" y="1202"/>
                  </a:lnTo>
                  <a:lnTo>
                    <a:pt x="534" y="1269"/>
                  </a:lnTo>
                  <a:lnTo>
                    <a:pt x="634" y="1302"/>
                  </a:lnTo>
                  <a:lnTo>
                    <a:pt x="701" y="1302"/>
                  </a:lnTo>
                  <a:lnTo>
                    <a:pt x="801" y="1269"/>
                  </a:lnTo>
                  <a:lnTo>
                    <a:pt x="868" y="1202"/>
                  </a:lnTo>
                  <a:lnTo>
                    <a:pt x="901" y="1135"/>
                  </a:lnTo>
                  <a:lnTo>
                    <a:pt x="901" y="1035"/>
                  </a:lnTo>
                  <a:lnTo>
                    <a:pt x="868" y="968"/>
                  </a:lnTo>
                  <a:lnTo>
                    <a:pt x="401" y="101"/>
                  </a:lnTo>
                  <a:lnTo>
                    <a:pt x="334" y="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2374975" y="3374175"/>
              <a:ext cx="13375" cy="46725"/>
            </a:xfrm>
            <a:custGeom>
              <a:avLst/>
              <a:gdLst/>
              <a:ahLst/>
              <a:cxnLst/>
              <a:rect l="l" t="t" r="r" b="b"/>
              <a:pathLst>
                <a:path w="535" h="1869" extrusionOk="0">
                  <a:moveTo>
                    <a:pt x="234" y="1"/>
                  </a:moveTo>
                  <a:lnTo>
                    <a:pt x="134" y="34"/>
                  </a:lnTo>
                  <a:lnTo>
                    <a:pt x="68" y="67"/>
                  </a:lnTo>
                  <a:lnTo>
                    <a:pt x="1" y="134"/>
                  </a:lnTo>
                  <a:lnTo>
                    <a:pt x="1" y="234"/>
                  </a:lnTo>
                  <a:lnTo>
                    <a:pt x="68" y="1635"/>
                  </a:lnTo>
                  <a:lnTo>
                    <a:pt x="101" y="1735"/>
                  </a:lnTo>
                  <a:lnTo>
                    <a:pt x="134" y="1802"/>
                  </a:lnTo>
                  <a:lnTo>
                    <a:pt x="201" y="1836"/>
                  </a:lnTo>
                  <a:lnTo>
                    <a:pt x="301" y="1869"/>
                  </a:lnTo>
                  <a:lnTo>
                    <a:pt x="401" y="1836"/>
                  </a:lnTo>
                  <a:lnTo>
                    <a:pt x="468" y="1802"/>
                  </a:lnTo>
                  <a:lnTo>
                    <a:pt x="501" y="1735"/>
                  </a:lnTo>
                  <a:lnTo>
                    <a:pt x="535" y="1635"/>
                  </a:lnTo>
                  <a:lnTo>
                    <a:pt x="434" y="234"/>
                  </a:lnTo>
                  <a:lnTo>
                    <a:pt x="434" y="134"/>
                  </a:lnTo>
                  <a:lnTo>
                    <a:pt x="368" y="67"/>
                  </a:lnTo>
                  <a:lnTo>
                    <a:pt x="301" y="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2440875" y="3387525"/>
              <a:ext cx="13375" cy="23375"/>
            </a:xfrm>
            <a:custGeom>
              <a:avLst/>
              <a:gdLst/>
              <a:ahLst/>
              <a:cxnLst/>
              <a:rect l="l" t="t" r="r" b="b"/>
              <a:pathLst>
                <a:path w="535" h="935" extrusionOk="0">
                  <a:moveTo>
                    <a:pt x="267" y="0"/>
                  </a:moveTo>
                  <a:lnTo>
                    <a:pt x="201" y="34"/>
                  </a:lnTo>
                  <a:lnTo>
                    <a:pt x="134" y="100"/>
                  </a:lnTo>
                  <a:lnTo>
                    <a:pt x="101" y="167"/>
                  </a:lnTo>
                  <a:lnTo>
                    <a:pt x="0" y="634"/>
                  </a:lnTo>
                  <a:lnTo>
                    <a:pt x="0" y="734"/>
                  </a:lnTo>
                  <a:lnTo>
                    <a:pt x="34" y="834"/>
                  </a:lnTo>
                  <a:lnTo>
                    <a:pt x="101" y="901"/>
                  </a:lnTo>
                  <a:lnTo>
                    <a:pt x="167" y="935"/>
                  </a:lnTo>
                  <a:lnTo>
                    <a:pt x="267" y="935"/>
                  </a:lnTo>
                  <a:lnTo>
                    <a:pt x="334" y="901"/>
                  </a:lnTo>
                  <a:lnTo>
                    <a:pt x="401" y="834"/>
                  </a:lnTo>
                  <a:lnTo>
                    <a:pt x="467" y="768"/>
                  </a:lnTo>
                  <a:lnTo>
                    <a:pt x="534" y="301"/>
                  </a:lnTo>
                  <a:lnTo>
                    <a:pt x="534" y="201"/>
                  </a:lnTo>
                  <a:lnTo>
                    <a:pt x="501" y="134"/>
                  </a:lnTo>
                  <a:lnTo>
                    <a:pt x="434" y="67"/>
                  </a:lnTo>
                  <a:lnTo>
                    <a:pt x="367" y="34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2497600" y="3455925"/>
              <a:ext cx="46725" cy="14200"/>
            </a:xfrm>
            <a:custGeom>
              <a:avLst/>
              <a:gdLst/>
              <a:ahLst/>
              <a:cxnLst/>
              <a:rect l="l" t="t" r="r" b="b"/>
              <a:pathLst>
                <a:path w="1869" h="568" extrusionOk="0">
                  <a:moveTo>
                    <a:pt x="1635" y="0"/>
                  </a:moveTo>
                  <a:lnTo>
                    <a:pt x="234" y="100"/>
                  </a:lnTo>
                  <a:lnTo>
                    <a:pt x="134" y="134"/>
                  </a:lnTo>
                  <a:lnTo>
                    <a:pt x="67" y="167"/>
                  </a:lnTo>
                  <a:lnTo>
                    <a:pt x="33" y="234"/>
                  </a:lnTo>
                  <a:lnTo>
                    <a:pt x="0" y="334"/>
                  </a:lnTo>
                  <a:lnTo>
                    <a:pt x="33" y="400"/>
                  </a:lnTo>
                  <a:lnTo>
                    <a:pt x="67" y="501"/>
                  </a:lnTo>
                  <a:lnTo>
                    <a:pt x="134" y="534"/>
                  </a:lnTo>
                  <a:lnTo>
                    <a:pt x="234" y="567"/>
                  </a:lnTo>
                  <a:lnTo>
                    <a:pt x="1635" y="467"/>
                  </a:lnTo>
                  <a:lnTo>
                    <a:pt x="1735" y="434"/>
                  </a:lnTo>
                  <a:lnTo>
                    <a:pt x="1802" y="400"/>
                  </a:lnTo>
                  <a:lnTo>
                    <a:pt x="1835" y="334"/>
                  </a:lnTo>
                  <a:lnTo>
                    <a:pt x="1868" y="234"/>
                  </a:lnTo>
                  <a:lnTo>
                    <a:pt x="1835" y="167"/>
                  </a:lnTo>
                  <a:lnTo>
                    <a:pt x="1802" y="67"/>
                  </a:lnTo>
                  <a:lnTo>
                    <a:pt x="1735" y="3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2507600" y="3518475"/>
              <a:ext cx="26725" cy="13375"/>
            </a:xfrm>
            <a:custGeom>
              <a:avLst/>
              <a:gdLst/>
              <a:ahLst/>
              <a:cxnLst/>
              <a:rect l="l" t="t" r="r" b="b"/>
              <a:pathLst>
                <a:path w="1069" h="535" extrusionOk="0">
                  <a:moveTo>
                    <a:pt x="834" y="0"/>
                  </a:moveTo>
                  <a:lnTo>
                    <a:pt x="234" y="100"/>
                  </a:lnTo>
                  <a:lnTo>
                    <a:pt x="134" y="100"/>
                  </a:lnTo>
                  <a:lnTo>
                    <a:pt x="67" y="167"/>
                  </a:lnTo>
                  <a:lnTo>
                    <a:pt x="0" y="234"/>
                  </a:lnTo>
                  <a:lnTo>
                    <a:pt x="0" y="334"/>
                  </a:lnTo>
                  <a:lnTo>
                    <a:pt x="0" y="401"/>
                  </a:lnTo>
                  <a:lnTo>
                    <a:pt x="67" y="467"/>
                  </a:lnTo>
                  <a:lnTo>
                    <a:pt x="134" y="534"/>
                  </a:lnTo>
                  <a:lnTo>
                    <a:pt x="234" y="534"/>
                  </a:lnTo>
                  <a:lnTo>
                    <a:pt x="834" y="467"/>
                  </a:lnTo>
                  <a:lnTo>
                    <a:pt x="935" y="434"/>
                  </a:lnTo>
                  <a:lnTo>
                    <a:pt x="1001" y="401"/>
                  </a:lnTo>
                  <a:lnTo>
                    <a:pt x="1068" y="334"/>
                  </a:lnTo>
                  <a:lnTo>
                    <a:pt x="1068" y="234"/>
                  </a:lnTo>
                  <a:lnTo>
                    <a:pt x="1068" y="167"/>
                  </a:lnTo>
                  <a:lnTo>
                    <a:pt x="1001" y="67"/>
                  </a:lnTo>
                  <a:lnTo>
                    <a:pt x="935" y="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36"/>
          <p:cNvSpPr txBox="1">
            <a:spLocks noGrp="1"/>
          </p:cNvSpPr>
          <p:nvPr>
            <p:ph type="sldNum" idx="12"/>
          </p:nvPr>
        </p:nvSpPr>
        <p:spPr>
          <a:xfrm>
            <a:off x="8380275" y="4513500"/>
            <a:ext cx="4107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52" name="Google Shape;452;p36"/>
          <p:cNvSpPr/>
          <p:nvPr/>
        </p:nvSpPr>
        <p:spPr>
          <a:xfrm>
            <a:off x="357608" y="327384"/>
            <a:ext cx="185486" cy="172178"/>
          </a:xfrm>
          <a:prstGeom prst="flowChartManualIn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6"/>
          <p:cNvSpPr/>
          <p:nvPr/>
        </p:nvSpPr>
        <p:spPr>
          <a:xfrm>
            <a:off x="581516" y="327384"/>
            <a:ext cx="185486" cy="172178"/>
          </a:xfrm>
          <a:prstGeom prst="flowChartManualIn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4" name="Picture 8" descr="Question Confused Boy - Free image on Pixabay">
            <a:extLst>
              <a:ext uri="{FF2B5EF4-FFF2-40B4-BE49-F238E27FC236}">
                <a16:creationId xmlns:a16="http://schemas.microsoft.com/office/drawing/2014/main" id="{F62327EA-1181-40FB-ABEE-42CA0CEAD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15" y="854609"/>
            <a:ext cx="3476828" cy="38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0869BC7B-60E7-4A67-A2C1-1AD70ED22A99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4C32953-8D1F-4DD9-AD3C-8411F89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6" y="-114432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66"/>
    </mc:Choice>
    <mc:Fallback xmlns="">
      <p:transition spd="slow" advTm="7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124177" y="1056332"/>
            <a:ext cx="1780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Bố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nhờ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việc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?</a:t>
            </a:r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124177" y="872273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7639307" y="1338889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6364245" y="3226627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528639" y="703403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việc</a:t>
            </a:r>
            <a:r>
              <a:rPr lang="en-US" sz="1800" b="1" dirty="0"/>
              <a:t> </a:t>
            </a:r>
            <a:r>
              <a:rPr lang="en-US" sz="1800" b="1" dirty="0" err="1"/>
              <a:t>mà</a:t>
            </a:r>
            <a:r>
              <a:rPr lang="en-US" sz="1800" b="1" dirty="0"/>
              <a:t> </a:t>
            </a:r>
            <a:r>
              <a:rPr lang="en-US" sz="1800" b="1" dirty="0" err="1"/>
              <a:t>bố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nhờ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?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6679767" y="3226627"/>
            <a:ext cx="21602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đó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?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sẽ</a:t>
            </a:r>
            <a:r>
              <a:rPr lang="en-US" sz="1800" b="1" dirty="0"/>
              <a:t> </a:t>
            </a:r>
            <a:r>
              <a:rPr lang="en-US" sz="1800" b="1" dirty="0" err="1"/>
              <a:t>đưa</a:t>
            </a:r>
            <a:r>
              <a:rPr lang="en-US" sz="1800" b="1" dirty="0"/>
              <a:t> ra </a:t>
            </a:r>
            <a:r>
              <a:rPr lang="en-US" sz="1800" b="1" dirty="0" err="1"/>
              <a:t>lời</a:t>
            </a:r>
            <a:r>
              <a:rPr lang="en-US" sz="1800" b="1" dirty="0"/>
              <a:t> </a:t>
            </a:r>
            <a:r>
              <a:rPr lang="en-US" sz="1800" b="1" dirty="0" err="1"/>
              <a:t>khuyên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 </a:t>
            </a:r>
            <a:r>
              <a:rPr lang="en-US" sz="1800" b="1" dirty="0" err="1"/>
              <a:t>cho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? </a:t>
            </a:r>
            <a:endParaRPr lang="en-US" sz="1800" dirty="0"/>
          </a:p>
        </p:txBody>
      </p:sp>
      <p:cxnSp>
        <p:nvCxnSpPr>
          <p:cNvPr id="21" name="Google Shape;1609;p64">
            <a:extLst>
              <a:ext uri="{FF2B5EF4-FFF2-40B4-BE49-F238E27FC236}">
                <a16:creationId xmlns:a16="http://schemas.microsoft.com/office/drawing/2014/main" id="{243E3AD8-D24F-4131-8948-5F8EE5A50E4D}"/>
              </a:ext>
            </a:extLst>
          </p:cNvPr>
          <p:cNvCxnSpPr>
            <a:cxnSpLocks/>
          </p:cNvCxnSpPr>
          <p:nvPr/>
        </p:nvCxnSpPr>
        <p:spPr>
          <a:xfrm rot="10800000">
            <a:off x="4074584" y="3118958"/>
            <a:ext cx="2456539" cy="11569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683D551-4565-4C7B-8D27-E403E1F73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9" t="35891" r="54591" b="14495"/>
          <a:stretch/>
        </p:blipFill>
        <p:spPr>
          <a:xfrm>
            <a:off x="1455082" y="789353"/>
            <a:ext cx="3892597" cy="3724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056200" y="600118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/>
          <p:nvPr/>
        </p:nvCxnSpPr>
        <p:spPr>
          <a:xfrm rot="5400000" flipH="1">
            <a:off x="1538428" y="728097"/>
            <a:ext cx="470100" cy="11097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AA508271-574E-4460-B198-1F4DA9D3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124177" y="1056332"/>
            <a:ext cx="1780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Bố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nhờ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quét</a:t>
            </a:r>
            <a:r>
              <a:rPr lang="en-US" sz="1800" b="1" dirty="0"/>
              <a:t> </a:t>
            </a:r>
            <a:r>
              <a:rPr lang="en-US" sz="1800" b="1" dirty="0" err="1"/>
              <a:t>nhà</a:t>
            </a:r>
            <a:endParaRPr lang="en-US" sz="1800" b="1" dirty="0"/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124177" y="872273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7639307" y="1338889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5558492" y="3148859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528639" y="703403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mà</a:t>
            </a:r>
            <a:r>
              <a:rPr lang="en-US" sz="1800" b="1" dirty="0"/>
              <a:t> </a:t>
            </a:r>
            <a:r>
              <a:rPr lang="en-US" sz="1800" b="1" dirty="0" err="1"/>
              <a:t>tiếp</a:t>
            </a:r>
            <a:r>
              <a:rPr lang="en-US" sz="1800" b="1" dirty="0"/>
              <a:t> </a:t>
            </a:r>
            <a:r>
              <a:rPr lang="en-US" sz="1800" b="1" dirty="0" err="1"/>
              <a:t>tục</a:t>
            </a:r>
            <a:r>
              <a:rPr lang="en-US" sz="1800" b="1" dirty="0"/>
              <a:t> </a:t>
            </a:r>
            <a:r>
              <a:rPr lang="en-US" sz="1800" b="1" dirty="0" err="1"/>
              <a:t>xem</a:t>
            </a:r>
            <a:r>
              <a:rPr lang="en-US" sz="1800" b="1" dirty="0"/>
              <a:t> </a:t>
            </a:r>
            <a:r>
              <a:rPr lang="en-US" sz="1800" b="1" dirty="0" err="1"/>
              <a:t>tivi</a:t>
            </a:r>
            <a:r>
              <a:rPr lang="en-US" sz="1800" b="1" dirty="0"/>
              <a:t> 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5857770" y="3105781"/>
            <a:ext cx="3214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Đây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.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sẽ</a:t>
            </a:r>
            <a:r>
              <a:rPr lang="en-US" sz="1800" b="1" dirty="0"/>
              <a:t> </a:t>
            </a:r>
            <a:r>
              <a:rPr lang="en-US" sz="1800" b="1" dirty="0" err="1"/>
              <a:t>khuyên</a:t>
            </a:r>
            <a:r>
              <a:rPr lang="en-US" sz="1800" b="1" dirty="0"/>
              <a:t>: </a:t>
            </a:r>
            <a:r>
              <a:rPr lang="vi-VN" sz="1800" b="1" dirty="0" err="1"/>
              <a:t>Bạn</a:t>
            </a:r>
            <a:r>
              <a:rPr lang="vi-VN" sz="1800" b="1" dirty="0"/>
              <a:t> ơi, </a:t>
            </a:r>
            <a:r>
              <a:rPr lang="vi-VN" sz="1800" b="1" dirty="0" err="1"/>
              <a:t>bạn</a:t>
            </a:r>
            <a:r>
              <a:rPr lang="vi-VN" sz="1800" b="1" dirty="0"/>
              <a:t> </a:t>
            </a:r>
            <a:r>
              <a:rPr lang="vi-VN" sz="1800" b="1" dirty="0" err="1"/>
              <a:t>giúp</a:t>
            </a:r>
            <a:r>
              <a:rPr lang="vi-VN" sz="1800" b="1" dirty="0"/>
              <a:t> </a:t>
            </a:r>
            <a:r>
              <a:rPr lang="vi-VN" sz="1800" b="1" dirty="0" err="1"/>
              <a:t>bố</a:t>
            </a:r>
            <a:r>
              <a:rPr lang="vi-VN" sz="1800" b="1" dirty="0"/>
              <a:t> </a:t>
            </a:r>
            <a:r>
              <a:rPr lang="vi-VN" sz="1800" b="1" dirty="0" err="1"/>
              <a:t>quét</a:t>
            </a:r>
            <a:r>
              <a:rPr lang="vi-VN" sz="1800" b="1" dirty="0"/>
              <a:t> </a:t>
            </a:r>
            <a:r>
              <a:rPr lang="vi-VN" sz="1800" b="1" dirty="0" err="1"/>
              <a:t>nhà</a:t>
            </a:r>
            <a:r>
              <a:rPr lang="vi-VN" sz="1800" b="1" dirty="0"/>
              <a:t> đi/ </a:t>
            </a:r>
            <a:r>
              <a:rPr lang="vi-VN" sz="1800" b="1" dirty="0" err="1"/>
              <a:t>Bạn</a:t>
            </a:r>
            <a:r>
              <a:rPr lang="vi-VN" sz="1800" b="1" dirty="0"/>
              <a:t> ơi </a:t>
            </a:r>
            <a:r>
              <a:rPr lang="vi-VN" sz="1800" b="1" dirty="0" err="1"/>
              <a:t>bố</a:t>
            </a:r>
            <a:r>
              <a:rPr lang="vi-VN" sz="1800" b="1" dirty="0"/>
              <a:t> </a:t>
            </a:r>
            <a:r>
              <a:rPr lang="vi-VN" sz="1800" b="1" dirty="0" err="1"/>
              <a:t>đã</a:t>
            </a:r>
            <a:r>
              <a:rPr lang="vi-VN" sz="1800" b="1" dirty="0"/>
              <a:t> đi </a:t>
            </a:r>
            <a:r>
              <a:rPr lang="vi-VN" sz="1800" b="1" dirty="0" err="1"/>
              <a:t>làm</a:t>
            </a:r>
            <a:r>
              <a:rPr lang="vi-VN" sz="1800" b="1" dirty="0"/>
              <a:t> </a:t>
            </a:r>
            <a:r>
              <a:rPr lang="vi-VN" sz="1800" b="1" dirty="0" err="1"/>
              <a:t>về</a:t>
            </a:r>
            <a:r>
              <a:rPr lang="vi-VN" sz="1800" b="1" dirty="0"/>
              <a:t> </a:t>
            </a:r>
            <a:r>
              <a:rPr lang="vi-VN" sz="1800" b="1" dirty="0" err="1"/>
              <a:t>mệt</a:t>
            </a:r>
            <a:r>
              <a:rPr lang="vi-VN" sz="1800" b="1" dirty="0"/>
              <a:t>. </a:t>
            </a:r>
            <a:r>
              <a:rPr lang="vi-VN" sz="1800" b="1" dirty="0" err="1"/>
              <a:t>bạn</a:t>
            </a:r>
            <a:r>
              <a:rPr lang="vi-VN" sz="1800" b="1" dirty="0"/>
              <a:t> </a:t>
            </a:r>
            <a:r>
              <a:rPr lang="vi-VN" sz="1800" b="1" dirty="0" err="1"/>
              <a:t>giúp</a:t>
            </a:r>
            <a:r>
              <a:rPr lang="vi-VN" sz="1800" b="1" dirty="0"/>
              <a:t> </a:t>
            </a:r>
            <a:r>
              <a:rPr lang="vi-VN" sz="1800" b="1" dirty="0" err="1"/>
              <a:t>bố</a:t>
            </a:r>
            <a:r>
              <a:rPr lang="vi-VN" sz="1800" b="1" dirty="0"/>
              <a:t> đi.</a:t>
            </a:r>
            <a:endParaRPr lang="en-US" sz="1800" dirty="0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683D551-4565-4C7B-8D27-E403E1F73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9" t="35891" r="54591" b="14495"/>
          <a:stretch/>
        </p:blipFill>
        <p:spPr>
          <a:xfrm>
            <a:off x="1455082" y="789353"/>
            <a:ext cx="3892597" cy="3724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056200" y="600118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/>
          <p:nvPr/>
        </p:nvCxnSpPr>
        <p:spPr>
          <a:xfrm rot="5400000" flipH="1">
            <a:off x="1538428" y="728097"/>
            <a:ext cx="470100" cy="11097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609;p64">
            <a:extLst>
              <a:ext uri="{FF2B5EF4-FFF2-40B4-BE49-F238E27FC236}">
                <a16:creationId xmlns:a16="http://schemas.microsoft.com/office/drawing/2014/main" id="{9E8C7A01-A0BF-4F14-BB48-A5A881A782BF}"/>
              </a:ext>
            </a:extLst>
          </p:cNvPr>
          <p:cNvCxnSpPr>
            <a:cxnSpLocks/>
          </p:cNvCxnSpPr>
          <p:nvPr/>
        </p:nvCxnSpPr>
        <p:spPr>
          <a:xfrm rot="10800000">
            <a:off x="4589587" y="3640574"/>
            <a:ext cx="1268183" cy="99818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66082B4A-EA29-492D-95F7-03718CCE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1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0" y="290385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DAADBE9-7A2C-4276-BF3D-62EC1FF6111F}"/>
              </a:ext>
            </a:extLst>
          </p:cNvPr>
          <p:cNvSpPr/>
          <p:nvPr/>
        </p:nvSpPr>
        <p:spPr>
          <a:xfrm>
            <a:off x="2724067" y="612218"/>
            <a:ext cx="38266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LỚP 1:</a:t>
            </a:r>
          </a:p>
          <a:p>
            <a:pPr algn="ctr">
              <a:buClrTx/>
              <a:buFontTx/>
              <a:buNone/>
            </a:pPr>
            <a:r>
              <a:rPr lang="en-US" sz="4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MÔN: </a:t>
            </a:r>
            <a:r>
              <a:rPr lang="vi-VN" sz="4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ĐẠO ĐỨC</a:t>
            </a:r>
            <a:endParaRPr lang="en-US" sz="4000" b="1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563EDDD8-F059-47D9-B585-802A6E818C96}"/>
              </a:ext>
            </a:extLst>
          </p:cNvPr>
          <p:cNvSpPr/>
          <p:nvPr/>
        </p:nvSpPr>
        <p:spPr>
          <a:xfrm>
            <a:off x="266700" y="2401607"/>
            <a:ext cx="8610600" cy="1817308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NHIỆT LIỆT CHÀO MỪNG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THẦY CÔ VÀ CÁC BẠN HỌC SINH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55494" y="1460166"/>
            <a:ext cx="1780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nói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 </a:t>
            </a:r>
            <a:r>
              <a:rPr lang="en-US" sz="1800" b="1" dirty="0" err="1"/>
              <a:t>với</a:t>
            </a:r>
            <a:r>
              <a:rPr lang="en-US" sz="1800" b="1" dirty="0"/>
              <a:t> </a:t>
            </a:r>
            <a:r>
              <a:rPr lang="en-US" sz="1800" b="1" dirty="0" err="1"/>
              <a:t>mẹ</a:t>
            </a:r>
            <a:r>
              <a:rPr lang="en-US" sz="1800" b="1" dirty="0"/>
              <a:t>?</a:t>
            </a:r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581699" y="2206428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8107043" y="1328463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5970524" y="3444683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792761" y="720848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đó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phải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? 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6300070" y="3539010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sẽ</a:t>
            </a:r>
            <a:r>
              <a:rPr lang="en-US" sz="1800" b="1" dirty="0"/>
              <a:t> </a:t>
            </a:r>
            <a:r>
              <a:rPr lang="en-US" sz="1800" b="1" dirty="0" err="1"/>
              <a:t>đưa</a:t>
            </a:r>
            <a:r>
              <a:rPr lang="en-US" sz="1800" b="1" dirty="0"/>
              <a:t> ra </a:t>
            </a:r>
            <a:r>
              <a:rPr lang="en-US" sz="1800" b="1" dirty="0" err="1"/>
              <a:t>lời</a:t>
            </a:r>
            <a:r>
              <a:rPr lang="en-US" sz="1800" b="1" dirty="0"/>
              <a:t> </a:t>
            </a:r>
            <a:r>
              <a:rPr lang="en-US" sz="1800" b="1" dirty="0" err="1"/>
              <a:t>khuyên</a:t>
            </a:r>
            <a:r>
              <a:rPr lang="en-US" sz="1800" b="1" dirty="0"/>
              <a:t> </a:t>
            </a:r>
            <a:r>
              <a:rPr lang="en-US" sz="1800" b="1" dirty="0" err="1"/>
              <a:t>gì</a:t>
            </a:r>
            <a:r>
              <a:rPr lang="en-US" sz="1800" b="1" dirty="0"/>
              <a:t> </a:t>
            </a:r>
            <a:r>
              <a:rPr lang="en-US" sz="1800" b="1" dirty="0" err="1"/>
              <a:t>cho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? </a:t>
            </a:r>
            <a:endParaRPr lang="en-US" sz="1800" dirty="0"/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41A8FFC-B902-4214-8BBE-63676972F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80" t="36744" r="27085" b="15048"/>
          <a:stretch/>
        </p:blipFill>
        <p:spPr>
          <a:xfrm>
            <a:off x="1773478" y="921805"/>
            <a:ext cx="3455413" cy="3354147"/>
          </a:xfrm>
          <a:prstGeom prst="rect">
            <a:avLst/>
          </a:prstGeom>
        </p:spPr>
      </p:pic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5966" y="2106497"/>
            <a:ext cx="1105305" cy="34113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168247" y="552363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609;p64">
            <a:extLst>
              <a:ext uri="{FF2B5EF4-FFF2-40B4-BE49-F238E27FC236}">
                <a16:creationId xmlns:a16="http://schemas.microsoft.com/office/drawing/2014/main" id="{243E3AD8-D24F-4131-8948-5F8EE5A50E4D}"/>
              </a:ext>
            </a:extLst>
          </p:cNvPr>
          <p:cNvCxnSpPr>
            <a:cxnSpLocks/>
          </p:cNvCxnSpPr>
          <p:nvPr/>
        </p:nvCxnSpPr>
        <p:spPr>
          <a:xfrm rot="10800000">
            <a:off x="4148906" y="3370168"/>
            <a:ext cx="2456539" cy="11569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67A5BEA3-9B57-486F-958A-6459B8A8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2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AA152928-5B49-47EB-9FE1-2F0A2FF43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54A655BB-8D07-449A-A7AB-19F8EAE9C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62993-9D8E-42CD-8E60-E7E5DDCAE41C}"/>
              </a:ext>
            </a:extLst>
          </p:cNvPr>
          <p:cNvSpPr txBox="1"/>
          <p:nvPr/>
        </p:nvSpPr>
        <p:spPr>
          <a:xfrm>
            <a:off x="-21507" y="921805"/>
            <a:ext cx="1780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nhỏ</a:t>
            </a:r>
            <a:r>
              <a:rPr lang="en-US" sz="1800" b="1" dirty="0"/>
              <a:t> </a:t>
            </a:r>
            <a:r>
              <a:rPr lang="en-US" sz="1800" b="1" dirty="0" err="1"/>
              <a:t>nói</a:t>
            </a:r>
            <a:r>
              <a:rPr lang="en-US" sz="1800" b="1" dirty="0"/>
              <a:t> </a:t>
            </a:r>
            <a:r>
              <a:rPr lang="en-US" sz="1800" b="1" dirty="0" err="1"/>
              <a:t>muốn</a:t>
            </a:r>
            <a:r>
              <a:rPr lang="en-US" sz="1800" b="1" dirty="0"/>
              <a:t> </a:t>
            </a:r>
            <a:r>
              <a:rPr lang="en-US" sz="1800" b="1" dirty="0" err="1"/>
              <a:t>được</a:t>
            </a:r>
            <a:r>
              <a:rPr lang="en-US" sz="1800" b="1" dirty="0"/>
              <a:t> </a:t>
            </a:r>
            <a:r>
              <a:rPr lang="en-US" sz="1800" b="1" dirty="0" err="1"/>
              <a:t>phần</a:t>
            </a:r>
            <a:r>
              <a:rPr lang="en-US" sz="1800" b="1" dirty="0"/>
              <a:t> </a:t>
            </a:r>
            <a:r>
              <a:rPr lang="en-US" sz="1800" b="1" dirty="0" err="1"/>
              <a:t>hơn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vì</a:t>
            </a:r>
            <a:r>
              <a:rPr lang="en-US" sz="1800" b="1" dirty="0"/>
              <a:t> </a:t>
            </a:r>
            <a:r>
              <a:rPr lang="en-US" sz="1800" b="1" dirty="0" err="1"/>
              <a:t>bạn</a:t>
            </a:r>
            <a:r>
              <a:rPr lang="en-US" sz="1800" b="1" dirty="0"/>
              <a:t> </a:t>
            </a:r>
            <a:r>
              <a:rPr lang="en-US" sz="1800" b="1" dirty="0" err="1"/>
              <a:t>lớn</a:t>
            </a:r>
            <a:r>
              <a:rPr lang="en-US" sz="1800" b="1" dirty="0"/>
              <a:t> </a:t>
            </a:r>
            <a:r>
              <a:rPr lang="en-US" sz="1800" b="1" dirty="0" err="1"/>
              <a:t>hơn</a:t>
            </a:r>
            <a:endParaRPr lang="en-US" sz="1800" b="1" dirty="0"/>
          </a:p>
        </p:txBody>
      </p:sp>
      <p:sp>
        <p:nvSpPr>
          <p:cNvPr id="12" name="Google Shape;522;p38">
            <a:extLst>
              <a:ext uri="{FF2B5EF4-FFF2-40B4-BE49-F238E27FC236}">
                <a16:creationId xmlns:a16="http://schemas.microsoft.com/office/drawing/2014/main" id="{B9C1672D-565A-4F5A-B85F-888F62D1765C}"/>
              </a:ext>
            </a:extLst>
          </p:cNvPr>
          <p:cNvSpPr/>
          <p:nvPr/>
        </p:nvSpPr>
        <p:spPr>
          <a:xfrm>
            <a:off x="581699" y="2206428"/>
            <a:ext cx="241200" cy="2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23;p38">
            <a:extLst>
              <a:ext uri="{FF2B5EF4-FFF2-40B4-BE49-F238E27FC236}">
                <a16:creationId xmlns:a16="http://schemas.microsoft.com/office/drawing/2014/main" id="{A418C559-DF49-4199-AB3E-C94503484D51}"/>
              </a:ext>
            </a:extLst>
          </p:cNvPr>
          <p:cNvSpPr/>
          <p:nvPr/>
        </p:nvSpPr>
        <p:spPr>
          <a:xfrm>
            <a:off x="8107043" y="1328463"/>
            <a:ext cx="241200" cy="2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1;p38">
            <a:extLst>
              <a:ext uri="{FF2B5EF4-FFF2-40B4-BE49-F238E27FC236}">
                <a16:creationId xmlns:a16="http://schemas.microsoft.com/office/drawing/2014/main" id="{B2E601C0-F26B-48AC-A21E-2D2F936E0EEC}"/>
              </a:ext>
            </a:extLst>
          </p:cNvPr>
          <p:cNvSpPr/>
          <p:nvPr/>
        </p:nvSpPr>
        <p:spPr>
          <a:xfrm>
            <a:off x="5970524" y="3444683"/>
            <a:ext cx="241200" cy="2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7E896A-D799-44D5-8421-749AD4164563}"/>
              </a:ext>
            </a:extLst>
          </p:cNvPr>
          <p:cNvSpPr txBox="1"/>
          <p:nvPr/>
        </p:nvSpPr>
        <p:spPr>
          <a:xfrm>
            <a:off x="5792761" y="720848"/>
            <a:ext cx="216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đó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hành</a:t>
            </a:r>
            <a:r>
              <a:rPr lang="en-US" sz="1800" b="1" dirty="0"/>
              <a:t> </a:t>
            </a:r>
            <a:r>
              <a:rPr lang="en-US" sz="1800" b="1" dirty="0" err="1"/>
              <a:t>động</a:t>
            </a:r>
            <a:r>
              <a:rPr lang="en-US" sz="1800" b="1" dirty="0"/>
              <a:t> </a:t>
            </a:r>
            <a:r>
              <a:rPr lang="en-US" sz="1800" b="1" dirty="0" err="1"/>
              <a:t>không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làm</a:t>
            </a:r>
            <a:r>
              <a:rPr lang="en-US" sz="1800" b="1" dirty="0"/>
              <a:t> </a:t>
            </a:r>
            <a:endParaRPr lang="en-US" sz="1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C5A4AAE-9EED-4306-AACA-EBD7548AE11E}"/>
              </a:ext>
            </a:extLst>
          </p:cNvPr>
          <p:cNvSpPr txBox="1"/>
          <p:nvPr/>
        </p:nvSpPr>
        <p:spPr>
          <a:xfrm>
            <a:off x="6247110" y="3295653"/>
            <a:ext cx="2456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Chúng</a:t>
            </a:r>
            <a:r>
              <a:rPr lang="en-US" sz="1800" b="1" dirty="0"/>
              <a:t> </a:t>
            </a:r>
            <a:r>
              <a:rPr lang="en-US" sz="1800" b="1" dirty="0" err="1"/>
              <a:t>mình</a:t>
            </a:r>
            <a:r>
              <a:rPr lang="en-US" sz="1800" b="1" dirty="0"/>
              <a:t> </a:t>
            </a:r>
            <a:r>
              <a:rPr lang="en-US" sz="1800" b="1" dirty="0" err="1"/>
              <a:t>lớn</a:t>
            </a:r>
            <a:r>
              <a:rPr lang="en-US" sz="1800" b="1" dirty="0"/>
              <a:t> </a:t>
            </a:r>
            <a:r>
              <a:rPr lang="en-US" sz="1800" b="1" dirty="0" err="1"/>
              <a:t>rồi</a:t>
            </a:r>
            <a:r>
              <a:rPr lang="en-US" sz="1800" b="1" dirty="0"/>
              <a:t> </a:t>
            </a:r>
            <a:r>
              <a:rPr lang="en-US" sz="1800" b="1" dirty="0" err="1"/>
              <a:t>nên</a:t>
            </a:r>
            <a:r>
              <a:rPr lang="en-US" sz="1800" b="1" dirty="0"/>
              <a:t> </a:t>
            </a:r>
            <a:r>
              <a:rPr lang="en-US" sz="1800" b="1" dirty="0" err="1"/>
              <a:t>chúng</a:t>
            </a:r>
            <a:r>
              <a:rPr lang="en-US" sz="1800" b="1" dirty="0"/>
              <a:t> </a:t>
            </a:r>
            <a:r>
              <a:rPr lang="en-US" sz="1800" b="1" dirty="0" err="1"/>
              <a:t>mình</a:t>
            </a:r>
            <a:r>
              <a:rPr lang="en-US" sz="1800" b="1" dirty="0"/>
              <a:t> </a:t>
            </a:r>
            <a:r>
              <a:rPr lang="en-US" sz="1800" b="1" dirty="0" err="1"/>
              <a:t>cần</a:t>
            </a:r>
            <a:r>
              <a:rPr lang="en-US" sz="1800" b="1" dirty="0"/>
              <a:t> </a:t>
            </a:r>
            <a:r>
              <a:rPr lang="en-US" sz="1800" b="1" dirty="0" err="1"/>
              <a:t>nhường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dành</a:t>
            </a:r>
            <a:r>
              <a:rPr lang="en-US" sz="1800" b="1" dirty="0"/>
              <a:t> </a:t>
            </a:r>
            <a:r>
              <a:rPr lang="en-US" sz="1800" b="1" dirty="0" err="1"/>
              <a:t>phần</a:t>
            </a:r>
            <a:r>
              <a:rPr lang="en-US" sz="1800" b="1" dirty="0"/>
              <a:t> </a:t>
            </a:r>
            <a:r>
              <a:rPr lang="en-US" sz="1800" b="1" dirty="0" err="1"/>
              <a:t>hơn</a:t>
            </a:r>
            <a:r>
              <a:rPr lang="en-US" sz="1800" b="1" dirty="0"/>
              <a:t> </a:t>
            </a:r>
            <a:r>
              <a:rPr lang="en-US" sz="1800" b="1" dirty="0" err="1"/>
              <a:t>cho</a:t>
            </a:r>
            <a:r>
              <a:rPr lang="en-US" sz="1800" b="1" dirty="0"/>
              <a:t> </a:t>
            </a:r>
            <a:r>
              <a:rPr lang="en-US" sz="1800" b="1" dirty="0" err="1"/>
              <a:t>em</a:t>
            </a:r>
            <a:r>
              <a:rPr lang="en-US" sz="1800" b="1" dirty="0"/>
              <a:t>.</a:t>
            </a:r>
            <a:endParaRPr lang="en-US" sz="1800" dirty="0"/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41A8FFC-B902-4214-8BBE-63676972F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80" t="36744" r="27085" b="15048"/>
          <a:stretch/>
        </p:blipFill>
        <p:spPr>
          <a:xfrm>
            <a:off x="1773478" y="921805"/>
            <a:ext cx="3455413" cy="3354147"/>
          </a:xfrm>
          <a:prstGeom prst="rect">
            <a:avLst/>
          </a:prstGeom>
        </p:spPr>
      </p:pic>
      <p:cxnSp>
        <p:nvCxnSpPr>
          <p:cNvPr id="22" name="Google Shape;1606;p64">
            <a:extLst>
              <a:ext uri="{FF2B5EF4-FFF2-40B4-BE49-F238E27FC236}">
                <a16:creationId xmlns:a16="http://schemas.microsoft.com/office/drawing/2014/main" id="{D17F1BE6-3EFC-4FCE-9DAA-61D3ED5D41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5966" y="2106497"/>
            <a:ext cx="1105305" cy="34113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605;p64">
            <a:extLst>
              <a:ext uri="{FF2B5EF4-FFF2-40B4-BE49-F238E27FC236}">
                <a16:creationId xmlns:a16="http://schemas.microsoft.com/office/drawing/2014/main" id="{A8A4FC53-3E70-4695-8B0E-947907BFB594}"/>
              </a:ext>
            </a:extLst>
          </p:cNvPr>
          <p:cNvCxnSpPr/>
          <p:nvPr/>
        </p:nvCxnSpPr>
        <p:spPr>
          <a:xfrm rot="-5400000">
            <a:off x="5168247" y="552363"/>
            <a:ext cx="291900" cy="1260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609;p64">
            <a:extLst>
              <a:ext uri="{FF2B5EF4-FFF2-40B4-BE49-F238E27FC236}">
                <a16:creationId xmlns:a16="http://schemas.microsoft.com/office/drawing/2014/main" id="{243E3AD8-D24F-4131-8948-5F8EE5A50E4D}"/>
              </a:ext>
            </a:extLst>
          </p:cNvPr>
          <p:cNvCxnSpPr>
            <a:cxnSpLocks/>
          </p:cNvCxnSpPr>
          <p:nvPr/>
        </p:nvCxnSpPr>
        <p:spPr>
          <a:xfrm rot="10800000">
            <a:off x="4148906" y="3370168"/>
            <a:ext cx="2456539" cy="115699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35D06506-F7A0-4D8E-B020-095D8469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23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E805678C-F298-4FA5-8E87-267CD5B20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A2C69F60-D61C-4398-BAE8-BDE963300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920" y="231037"/>
            <a:ext cx="5959460" cy="432300"/>
          </a:xfrm>
        </p:spPr>
        <p:txBody>
          <a:bodyPr/>
          <a:lstStyle/>
          <a:p>
            <a:pPr algn="ctr"/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chia </a:t>
            </a:r>
            <a:r>
              <a:rPr lang="en-US" sz="1800" dirty="0" err="1"/>
              <a:t>sẻ</a:t>
            </a:r>
            <a:r>
              <a:rPr lang="en-US" sz="1800" dirty="0"/>
              <a:t> </a:t>
            </a:r>
            <a:r>
              <a:rPr lang="en-US" sz="1800" dirty="0" err="1"/>
              <a:t>cảm</a:t>
            </a:r>
            <a:r>
              <a:rPr lang="en-US" sz="1800" dirty="0"/>
              <a:t> </a:t>
            </a:r>
            <a:r>
              <a:rPr lang="en-US" sz="1800" dirty="0" err="1"/>
              <a:t>xúc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bố</a:t>
            </a:r>
            <a:r>
              <a:rPr lang="en-US" sz="1800" dirty="0"/>
              <a:t> </a:t>
            </a:r>
            <a:r>
              <a:rPr lang="en-US" sz="1800" dirty="0" err="1"/>
              <a:t>mẹ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D442830-2F97-4ACA-9051-01431AE8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851138"/>
            <a:ext cx="6982068" cy="40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C18306-2B36-439A-9FFC-C2DE59B5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4"/>
            <a:ext cx="2241537" cy="8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CFCB153A-6C33-4205-9DDE-7DBA7B152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36C733BC-EBB9-455F-B4FD-1D8EA14CF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93AEA2A-CA0D-4093-A494-F03CED0F7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" r="5789"/>
          <a:stretch/>
        </p:blipFill>
        <p:spPr>
          <a:xfrm>
            <a:off x="202860" y="850108"/>
            <a:ext cx="8738279" cy="34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37980"/>
      </p:ext>
    </p:extLst>
  </p:cSld>
  <p:clrMapOvr>
    <a:masterClrMapping/>
  </p:clrMapOvr>
  <p:transition spd="med" advTm="1659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5DF09-504E-4DED-9BA3-FF2541CB4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>
          <a:xfrm>
            <a:off x="403414" y="2571751"/>
            <a:ext cx="2319616" cy="171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E12F8D-53B3-49A5-B5ED-7166DDB65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0" y="354607"/>
            <a:ext cx="3002896" cy="2402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E10A6F-788C-4A68-94EC-A7FE1FE121DA}"/>
              </a:ext>
            </a:extLst>
          </p:cNvPr>
          <p:cNvSpPr txBox="1"/>
          <p:nvPr/>
        </p:nvSpPr>
        <p:spPr>
          <a:xfrm>
            <a:off x="4447441" y="438330"/>
            <a:ext cx="411514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đi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Mai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vi-VN" sz="18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07CB3-31BD-4F48-A09F-39753EA677E6}"/>
              </a:ext>
            </a:extLst>
          </p:cNvPr>
          <p:cNvSpPr txBox="1"/>
          <p:nvPr/>
        </p:nvSpPr>
        <p:spPr>
          <a:xfrm>
            <a:off x="3711388" y="2361514"/>
            <a:ext cx="8202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C58A4-0D89-4688-81AA-9871DFEF551C}"/>
              </a:ext>
            </a:extLst>
          </p:cNvPr>
          <p:cNvSpPr txBox="1"/>
          <p:nvPr/>
        </p:nvSpPr>
        <p:spPr>
          <a:xfrm>
            <a:off x="4705072" y="2005001"/>
            <a:ext cx="36879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 v</a:t>
            </a:r>
            <a:r>
              <a:rPr lang="vi-VN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DBFFF-4EDC-4357-94EE-ADF42F58FC62}"/>
              </a:ext>
            </a:extLst>
          </p:cNvPr>
          <p:cNvSpPr txBox="1"/>
          <p:nvPr/>
        </p:nvSpPr>
        <p:spPr>
          <a:xfrm>
            <a:off x="4879240" y="3034509"/>
            <a:ext cx="3412294" cy="367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buClrTx/>
              <a:tabLst>
                <a:tab pos="828675" algn="l"/>
                <a:tab pos="2227421" algn="ctr"/>
              </a:tabLst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Mai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21D7021A-9041-464C-BE27-086D6EB08D6A}"/>
              </a:ext>
            </a:extLst>
          </p:cNvPr>
          <p:cNvSpPr/>
          <p:nvPr/>
        </p:nvSpPr>
        <p:spPr>
          <a:xfrm rot="5400000">
            <a:off x="6370899" y="1743917"/>
            <a:ext cx="259162" cy="143637"/>
          </a:xfrm>
          <a:prstGeom prst="stripedRightArrow">
            <a:avLst>
              <a:gd name="adj1" fmla="val 50000"/>
              <a:gd name="adj2" fmla="val 581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1A60B717-0712-4449-948C-CA6D41A9424D}"/>
              </a:ext>
            </a:extLst>
          </p:cNvPr>
          <p:cNvSpPr/>
          <p:nvPr/>
        </p:nvSpPr>
        <p:spPr>
          <a:xfrm rot="5400000">
            <a:off x="6413409" y="2748592"/>
            <a:ext cx="222872" cy="134575"/>
          </a:xfrm>
          <a:prstGeom prst="stripedRightArrow">
            <a:avLst>
              <a:gd name="adj1" fmla="val 50000"/>
              <a:gd name="adj2" fmla="val 581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863ACD-2364-463E-AA1E-2077EE8ED801}"/>
              </a:ext>
            </a:extLst>
          </p:cNvPr>
          <p:cNvSpPr txBox="1"/>
          <p:nvPr/>
        </p:nvSpPr>
        <p:spPr>
          <a:xfrm>
            <a:off x="4950112" y="3775397"/>
            <a:ext cx="3255165" cy="1077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em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 nên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Khi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đi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thăm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vi-VN" sz="16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FF21ECD-FB90-41DA-BD32-C128BBCCB525}"/>
              </a:ext>
            </a:extLst>
          </p:cNvPr>
          <p:cNvCxnSpPr>
            <a:cxnSpLocks/>
          </p:cNvCxnSpPr>
          <p:nvPr/>
        </p:nvCxnSpPr>
        <p:spPr>
          <a:xfrm>
            <a:off x="2669241" y="3939988"/>
            <a:ext cx="6360459" cy="1055594"/>
          </a:xfrm>
          <a:prstGeom prst="bentConnector3">
            <a:avLst>
              <a:gd name="adj1" fmla="val 666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row: Striped Right 21">
            <a:extLst>
              <a:ext uri="{FF2B5EF4-FFF2-40B4-BE49-F238E27FC236}">
                <a16:creationId xmlns:a16="http://schemas.microsoft.com/office/drawing/2014/main" id="{F32A78B1-9051-4C7F-9905-B8AF74035FBD}"/>
              </a:ext>
            </a:extLst>
          </p:cNvPr>
          <p:cNvSpPr/>
          <p:nvPr/>
        </p:nvSpPr>
        <p:spPr>
          <a:xfrm rot="5400000">
            <a:off x="6441825" y="3505424"/>
            <a:ext cx="222872" cy="134575"/>
          </a:xfrm>
          <a:prstGeom prst="stripedRightArrow">
            <a:avLst>
              <a:gd name="adj1" fmla="val 50000"/>
              <a:gd name="adj2" fmla="val 581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07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  <p:bldP spid="22" grpId="0" animBg="1"/>
      <p:bldP spid="24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3578-156F-4D9B-8050-9BF2528C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38"/>
          <a:stretch/>
        </p:blipFill>
        <p:spPr>
          <a:xfrm>
            <a:off x="1702969" y="3127792"/>
            <a:ext cx="2869031" cy="18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2709"/>
      </p:ext>
    </p:extLst>
  </p:cSld>
  <p:clrMapOvr>
    <a:masterClrMapping/>
  </p:clrMapOvr>
  <p:transition spd="med" advTm="199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E40C529-A3DC-43E4-9501-97325E6DAD6D}"/>
              </a:ext>
            </a:extLst>
          </p:cNvPr>
          <p:cNvSpPr txBox="1"/>
          <p:nvPr/>
        </p:nvSpPr>
        <p:spPr>
          <a:xfrm>
            <a:off x="1157063" y="453581"/>
            <a:ext cx="729558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i="1" dirty="0" err="1"/>
              <a:t>Chủ</a:t>
            </a:r>
            <a:r>
              <a:rPr lang="vi-VN" sz="3600" i="1" dirty="0"/>
              <a:t> </a:t>
            </a:r>
            <a:r>
              <a:rPr lang="vi-VN" sz="3600" i="1" dirty="0" err="1"/>
              <a:t>đề</a:t>
            </a:r>
            <a:r>
              <a:rPr lang="vi-VN" sz="3600" i="1" dirty="0"/>
              <a:t> </a:t>
            </a:r>
            <a:r>
              <a:rPr lang="en-US" sz="3600" i="1" dirty="0">
                <a:latin typeface="Broadway" panose="04040905080B02020502" pitchFamily="82" charset="0"/>
              </a:rPr>
              <a:t>2: </a:t>
            </a:r>
            <a:r>
              <a:rPr lang="en-US" sz="3600" i="1" dirty="0" err="1">
                <a:latin typeface="Broadway" panose="04040905080B02020502" pitchFamily="82" charset="0"/>
              </a:rPr>
              <a:t>Yêu</a:t>
            </a:r>
            <a:r>
              <a:rPr lang="en-US" sz="3600" i="1" dirty="0">
                <a:latin typeface="Broadway" panose="04040905080B02020502" pitchFamily="82" charset="0"/>
              </a:rPr>
              <a:t> </a:t>
            </a:r>
            <a:r>
              <a:rPr lang="en-US" sz="3600" i="1" dirty="0" err="1">
                <a:latin typeface="Broadway" panose="04040905080B02020502" pitchFamily="82" charset="0"/>
              </a:rPr>
              <a:t>thương</a:t>
            </a:r>
            <a:r>
              <a:rPr lang="en-US" sz="3600" i="1" dirty="0">
                <a:latin typeface="Broadway" panose="04040905080B02020502" pitchFamily="82" charset="0"/>
              </a:rPr>
              <a:t> </a:t>
            </a:r>
            <a:r>
              <a:rPr lang="en-US" sz="3600" i="1" dirty="0" err="1">
                <a:latin typeface="Broadway" panose="04040905080B02020502" pitchFamily="82" charset="0"/>
              </a:rPr>
              <a:t>gia</a:t>
            </a:r>
            <a:r>
              <a:rPr lang="en-US" sz="3600" i="1" dirty="0">
                <a:latin typeface="Broadway" panose="04040905080B02020502" pitchFamily="82" charset="0"/>
              </a:rPr>
              <a:t> </a:t>
            </a:r>
            <a:r>
              <a:rPr lang="en-US" sz="3600" i="1" dirty="0" err="1">
                <a:latin typeface="Broadway" panose="04040905080B02020502" pitchFamily="82" charset="0"/>
              </a:rPr>
              <a:t>đình</a:t>
            </a:r>
            <a:endParaRPr lang="en-US" sz="3600" i="1" dirty="0">
              <a:latin typeface="Broadway" panose="04040905080B02020502" pitchFamily="82" charset="0"/>
            </a:endParaRPr>
          </a:p>
          <a:p>
            <a:pPr algn="ctr"/>
            <a:r>
              <a:rPr lang="en-US" sz="4400" b="1" dirty="0" err="1">
                <a:latin typeface="Broadway" panose="04040905080B02020502" pitchFamily="82" charset="0"/>
              </a:rPr>
              <a:t>Bài</a:t>
            </a:r>
            <a:r>
              <a:rPr lang="en-US" sz="4400" b="1" dirty="0">
                <a:latin typeface="Broadway" panose="04040905080B02020502" pitchFamily="82" charset="0"/>
              </a:rPr>
              <a:t> 5: </a:t>
            </a:r>
          </a:p>
          <a:p>
            <a:pPr algn="ctr"/>
            <a:r>
              <a:rPr lang="en-US" sz="4400" b="1" dirty="0">
                <a:latin typeface="Broadway" panose="04040905080B02020502" pitchFamily="82" charset="0"/>
              </a:rPr>
              <a:t>Gia </a:t>
            </a:r>
            <a:r>
              <a:rPr lang="en-US" sz="4400" b="1" dirty="0" err="1">
                <a:latin typeface="Broadway" panose="04040905080B02020502" pitchFamily="82" charset="0"/>
              </a:rPr>
              <a:t>đình</a:t>
            </a:r>
            <a:r>
              <a:rPr lang="en-US" sz="4400" b="1" dirty="0">
                <a:latin typeface="Broadway" panose="04040905080B02020502" pitchFamily="82" charset="0"/>
              </a:rPr>
              <a:t> </a:t>
            </a:r>
            <a:r>
              <a:rPr lang="en-US" sz="4400" b="1" dirty="0" err="1">
                <a:latin typeface="Broadway" panose="04040905080B02020502" pitchFamily="82" charset="0"/>
              </a:rPr>
              <a:t>của</a:t>
            </a:r>
            <a:r>
              <a:rPr lang="en-US" sz="4400" b="1" dirty="0">
                <a:latin typeface="Broadway" panose="04040905080B02020502" pitchFamily="82" charset="0"/>
              </a:rPr>
              <a:t> </a:t>
            </a:r>
            <a:r>
              <a:rPr lang="en-US" sz="4400" b="1" dirty="0" err="1">
                <a:latin typeface="Broadway" panose="04040905080B02020502" pitchFamily="82" charset="0"/>
              </a:rPr>
              <a:t>em</a:t>
            </a:r>
            <a:endParaRPr lang="en-US" sz="4400" b="1" dirty="0">
              <a:latin typeface="Broadway" panose="04040905080B02020502" pitchFamily="8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8C3EF7-F3F5-46E3-B252-A721FF49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091070"/>
            <a:ext cx="7077075" cy="30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6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BF78BA-BA43-4F87-8E32-E620E0CA41B3}"/>
              </a:ext>
            </a:extLst>
          </p:cNvPr>
          <p:cNvSpPr txBox="1"/>
          <p:nvPr/>
        </p:nvSpPr>
        <p:spPr>
          <a:xfrm>
            <a:off x="3012487" y="2571750"/>
            <a:ext cx="53410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 BÀI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“BA NGỌN NẾN LUNG LINH”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4E74EE2-5BAC-42C2-90A2-A924E550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6942" y="720671"/>
            <a:ext cx="10515600" cy="1325563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Showcard Gothic" panose="04020904020102020604" pitchFamily="82" charset="0"/>
              </a:rPr>
              <a:t>KHỞI ĐỘNG</a:t>
            </a:r>
            <a:endParaRPr lang="en-US" dirty="0">
              <a:solidFill>
                <a:schemeClr val="tx1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9AF8880D-B42F-46C4-8778-C3FA20B8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183" y="253784"/>
            <a:ext cx="10515600" cy="1325563"/>
          </a:xfrm>
        </p:spPr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Showcard Gothic" panose="04020904020102020604" pitchFamily="82" charset="0"/>
              </a:rPr>
              <a:t>LUYỆN TẬP</a:t>
            </a:r>
            <a:endParaRPr lang="en-US" dirty="0">
              <a:solidFill>
                <a:schemeClr val="tx1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26" name="Picture 2" descr="Đây là 5 thói quen tốt giúp bạn luyện tập và cải thiện não bộ">
            <a:extLst>
              <a:ext uri="{FF2B5EF4-FFF2-40B4-BE49-F238E27FC236}">
                <a16:creationId xmlns:a16="http://schemas.microsoft.com/office/drawing/2014/main" id="{2A9F76E4-2BC8-46F5-B02A-E74E9E707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6299"/>
          <a:stretch/>
        </p:blipFill>
        <p:spPr bwMode="auto">
          <a:xfrm>
            <a:off x="1647421" y="1579347"/>
            <a:ext cx="5996391" cy="33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0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630B0F5C-BC4B-453E-9136-B38A022205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3590D4-A55B-4801-8BEB-D4881AAC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00" y="77973"/>
            <a:ext cx="6752912" cy="4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ũi tên: Hình ngũ giác 9">
            <a:extLst>
              <a:ext uri="{FF2B5EF4-FFF2-40B4-BE49-F238E27FC236}">
                <a16:creationId xmlns:a16="http://schemas.microsoft.com/office/drawing/2014/main" id="{46AE0529-16B9-4FAE-A468-FAA094F5AB31}"/>
              </a:ext>
            </a:extLst>
          </p:cNvPr>
          <p:cNvSpPr/>
          <p:nvPr/>
        </p:nvSpPr>
        <p:spPr>
          <a:xfrm>
            <a:off x="255180" y="1089934"/>
            <a:ext cx="4536560" cy="12620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tuổi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nghề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nghiệp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sở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...)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qua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trả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lời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800" b="1" dirty="0">
              <a:latin typeface="+mj-lt"/>
            </a:endParaRPr>
          </a:p>
        </p:txBody>
      </p:sp>
      <p:sp>
        <p:nvSpPr>
          <p:cNvPr id="13" name="Mũi tên: Hình ngũ giác 12">
            <a:extLst>
              <a:ext uri="{FF2B5EF4-FFF2-40B4-BE49-F238E27FC236}">
                <a16:creationId xmlns:a16="http://schemas.microsoft.com/office/drawing/2014/main" id="{B85E5951-5FB9-487C-A21D-FD9D67CFCB01}"/>
              </a:ext>
            </a:extLst>
          </p:cNvPr>
          <p:cNvSpPr/>
          <p:nvPr/>
        </p:nvSpPr>
        <p:spPr>
          <a:xfrm>
            <a:off x="255180" y="3044854"/>
            <a:ext cx="3413829" cy="10087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Em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đã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làm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gì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để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thể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hiện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tình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yêu thương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đối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người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 thân trong gia </a:t>
            </a:r>
            <a:r>
              <a:rPr lang="vi-VN" sz="1800" b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đình</a:t>
            </a:r>
            <a:r>
              <a:rPr lang="vi-VN" sz="1800" b="1" dirty="0">
                <a:solidFill>
                  <a:srgbClr val="333333"/>
                </a:solidFill>
                <a:ea typeface="Times New Roman" panose="02020603050405020304" pitchFamily="18" charset="0"/>
              </a:rPr>
              <a:t>?</a:t>
            </a:r>
            <a:endParaRPr lang="en-US" sz="1800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F756D65-C0E3-49F6-AAAF-F7E303C0A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F497B11A-D1AA-4C75-AC3D-31DCA6949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5BB3CC7C-CD47-43D2-B152-C074362F1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Mobile Game Development Company In USA | Slavna Game Studio">
            <a:extLst>
              <a:ext uri="{FF2B5EF4-FFF2-40B4-BE49-F238E27FC236}">
                <a16:creationId xmlns:a16="http://schemas.microsoft.com/office/drawing/2014/main" id="{F198B470-98D5-437C-8951-6D18E27496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4" y="1700352"/>
            <a:ext cx="2703936" cy="30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35;p36">
            <a:extLst>
              <a:ext uri="{FF2B5EF4-FFF2-40B4-BE49-F238E27FC236}">
                <a16:creationId xmlns:a16="http://schemas.microsoft.com/office/drawing/2014/main" id="{89E6B8F1-7D4B-4806-AC76-1EE9283D34FB}"/>
              </a:ext>
            </a:extLst>
          </p:cNvPr>
          <p:cNvSpPr txBox="1">
            <a:spLocks/>
          </p:cNvSpPr>
          <p:nvPr/>
        </p:nvSpPr>
        <p:spPr>
          <a:xfrm>
            <a:off x="2872740" y="2190750"/>
            <a:ext cx="614238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>
              <a:spcAft>
                <a:spcPts val="100"/>
              </a:spcAft>
            </a:pP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hay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tranh</a:t>
            </a:r>
            <a:r>
              <a:rPr lang="en-US" sz="4000" dirty="0"/>
              <a:t>?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?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531EFB7-EFE8-4F85-8843-8D36684E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135579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8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4"/>
    </mc:Choice>
    <mc:Fallback xmlns="">
      <p:transition spd="slow" advTm="112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17A8D2FC-D4A8-452D-8A94-069E27EDF7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16E13B2C-6DE1-4EA7-89CC-473792A48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085" y="233141"/>
            <a:ext cx="2490900" cy="432300"/>
          </a:xfrm>
        </p:spPr>
        <p:txBody>
          <a:bodyPr/>
          <a:lstStyle/>
          <a:p>
            <a:r>
              <a:rPr lang="vi-VN" sz="2400" dirty="0"/>
              <a:t>Tranh </a:t>
            </a:r>
            <a:r>
              <a:rPr lang="en-US" sz="2400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AD6886B-9818-4B9B-887C-E81A020232CF}"/>
              </a:ext>
            </a:extLst>
          </p:cNvPr>
          <p:cNvSpPr txBox="1"/>
          <p:nvPr/>
        </p:nvSpPr>
        <p:spPr>
          <a:xfrm>
            <a:off x="4572000" y="1501445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 err="1"/>
              <a:t>Mẹ</a:t>
            </a:r>
            <a:r>
              <a:rPr lang="vi-VN" sz="2400" b="1" dirty="0"/>
              <a:t> đang lau </a:t>
            </a:r>
            <a:r>
              <a:rPr lang="vi-VN" sz="2400" b="1" dirty="0" err="1"/>
              <a:t>dọn</a:t>
            </a:r>
            <a:r>
              <a:rPr lang="vi-VN" sz="2400" b="1" dirty="0"/>
              <a:t> </a:t>
            </a:r>
            <a:r>
              <a:rPr lang="vi-VN" sz="2400" b="1" dirty="0" err="1"/>
              <a:t>nhà</a:t>
            </a:r>
            <a:r>
              <a:rPr lang="vi-VN" sz="2400" b="1" dirty="0"/>
              <a:t> </a:t>
            </a:r>
            <a:r>
              <a:rPr lang="vi-VN" sz="2400" b="1" dirty="0" err="1"/>
              <a:t>cửa</a:t>
            </a:r>
            <a:r>
              <a:rPr lang="vi-VN" sz="2400" b="1" dirty="0"/>
              <a:t>, </a:t>
            </a:r>
            <a:r>
              <a:rPr lang="vi-VN" sz="2400" b="1" dirty="0" err="1"/>
              <a:t>bạn</a:t>
            </a:r>
            <a:r>
              <a:rPr lang="vi-VN" sz="2400" b="1" dirty="0"/>
              <a:t> không </a:t>
            </a:r>
            <a:r>
              <a:rPr lang="vi-VN" sz="2400" b="1" dirty="0" err="1"/>
              <a:t>phụ</a:t>
            </a:r>
            <a:r>
              <a:rPr lang="vi-VN" sz="2400" b="1" dirty="0"/>
              <a:t> </a:t>
            </a:r>
            <a:r>
              <a:rPr lang="vi-VN" sz="2400" b="1" dirty="0" err="1"/>
              <a:t>giúp</a:t>
            </a:r>
            <a:r>
              <a:rPr lang="vi-VN" sz="2400" b="1" dirty="0"/>
              <a:t> </a:t>
            </a:r>
            <a:r>
              <a:rPr lang="vi-VN" sz="2400" b="1" dirty="0" err="1"/>
              <a:t>mẹ</a:t>
            </a:r>
            <a:r>
              <a:rPr lang="vi-VN" sz="2400" b="1" dirty="0"/>
              <a:t> </a:t>
            </a:r>
            <a:r>
              <a:rPr lang="vi-VN" sz="2400" b="1" dirty="0" err="1"/>
              <a:t>mà</a:t>
            </a:r>
            <a:r>
              <a:rPr lang="vi-VN" sz="2400" b="1" dirty="0"/>
              <a:t> </a:t>
            </a:r>
            <a:r>
              <a:rPr lang="vi-VN" sz="2400" b="1" dirty="0" err="1"/>
              <a:t>bỏ</a:t>
            </a:r>
            <a:r>
              <a:rPr lang="vi-VN" sz="2400" b="1" dirty="0"/>
              <a:t> đi chơi.</a:t>
            </a:r>
            <a:endParaRPr lang="en-US" sz="2400" b="1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14D70C-61E4-4548-97E3-9E56C9618558}"/>
              </a:ext>
            </a:extLst>
          </p:cNvPr>
          <p:cNvSpPr txBox="1"/>
          <p:nvPr/>
        </p:nvSpPr>
        <p:spPr>
          <a:xfrm>
            <a:off x="4192771" y="2952308"/>
            <a:ext cx="452238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giúp</a:t>
            </a:r>
            <a:r>
              <a:rPr lang="en-US" sz="2400" b="1" dirty="0"/>
              <a:t> </a:t>
            </a:r>
            <a:r>
              <a:rPr lang="en-US" sz="2400" b="1" dirty="0" err="1"/>
              <a:t>đỡ</a:t>
            </a:r>
            <a:r>
              <a:rPr lang="en-US" sz="2400" b="1" dirty="0"/>
              <a:t> </a:t>
            </a:r>
            <a:r>
              <a:rPr lang="en-US" sz="2400" b="1" dirty="0" err="1"/>
              <a:t>bố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3AF327-F13F-4D86-B28E-7D0B00AE7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28403" r="47705" b="15436"/>
          <a:stretch/>
        </p:blipFill>
        <p:spPr bwMode="auto">
          <a:xfrm>
            <a:off x="141766" y="785944"/>
            <a:ext cx="4283176" cy="38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D9DD04A-1591-4CF8-AEAD-D06B9CC8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6" y="-94167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oogle Shape;891;p49">
            <a:extLst>
              <a:ext uri="{FF2B5EF4-FFF2-40B4-BE49-F238E27FC236}">
                <a16:creationId xmlns:a16="http://schemas.microsoft.com/office/drawing/2014/main" id="{69BB5FE1-5765-4EFF-8F36-ECE506D8E22D}"/>
              </a:ext>
            </a:extLst>
          </p:cNvPr>
          <p:cNvGrpSpPr/>
          <p:nvPr/>
        </p:nvGrpSpPr>
        <p:grpSpPr>
          <a:xfrm>
            <a:off x="6100985" y="3537778"/>
            <a:ext cx="565390" cy="565938"/>
            <a:chOff x="8792879" y="1828615"/>
            <a:chExt cx="308234" cy="308234"/>
          </a:xfrm>
        </p:grpSpPr>
        <p:sp>
          <p:nvSpPr>
            <p:cNvPr id="27" name="Google Shape;892;p49">
              <a:extLst>
                <a:ext uri="{FF2B5EF4-FFF2-40B4-BE49-F238E27FC236}">
                  <a16:creationId xmlns:a16="http://schemas.microsoft.com/office/drawing/2014/main" id="{FA6DDAB1-6D93-4445-91F4-9AB336CD960B}"/>
                </a:ext>
              </a:extLst>
            </p:cNvPr>
            <p:cNvSpPr/>
            <p:nvPr/>
          </p:nvSpPr>
          <p:spPr>
            <a:xfrm>
              <a:off x="8872575" y="1908338"/>
              <a:ext cx="148800" cy="148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" name="Google Shape;893;p49">
              <a:extLst>
                <a:ext uri="{FF2B5EF4-FFF2-40B4-BE49-F238E27FC236}">
                  <a16:creationId xmlns:a16="http://schemas.microsoft.com/office/drawing/2014/main" id="{1CF47334-202E-4C86-8A6E-314D5831EFEF}"/>
                </a:ext>
              </a:extLst>
            </p:cNvPr>
            <p:cNvGrpSpPr/>
            <p:nvPr/>
          </p:nvGrpSpPr>
          <p:grpSpPr>
            <a:xfrm>
              <a:off x="8792879" y="1828615"/>
              <a:ext cx="308234" cy="308234"/>
              <a:chOff x="2081650" y="4993750"/>
              <a:chExt cx="483125" cy="483125"/>
            </a:xfrm>
          </p:grpSpPr>
          <p:sp>
            <p:nvSpPr>
              <p:cNvPr id="29" name="Google Shape;894;p49">
                <a:extLst>
                  <a:ext uri="{FF2B5EF4-FFF2-40B4-BE49-F238E27FC236}">
                    <a16:creationId xmlns:a16="http://schemas.microsoft.com/office/drawing/2014/main" id="{A6032ECF-FD70-42EC-832E-9EA36DBE7FB7}"/>
                  </a:ext>
                </a:extLst>
              </p:cNvPr>
              <p:cNvSpPr/>
              <p:nvPr/>
            </p:nvSpPr>
            <p:spPr>
              <a:xfrm>
                <a:off x="208165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3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0"/>
                      <a:pt x="11824" y="18193"/>
                      <a:pt x="9663" y="18193"/>
                    </a:cubicBezTo>
                    <a:cubicBezTo>
                      <a:pt x="7501" y="18193"/>
                      <a:pt x="5342" y="17350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1" y="1133"/>
                      <a:pt x="9663" y="1133"/>
                    </a:cubicBezTo>
                    <a:close/>
                    <a:moveTo>
                      <a:pt x="9663" y="1"/>
                    </a:moveTo>
                    <a:cubicBezTo>
                      <a:pt x="7117" y="1"/>
                      <a:pt x="4699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9" y="18310"/>
                      <a:pt x="7117" y="19325"/>
                      <a:pt x="9663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" name="Google Shape;895;p49">
                <a:extLst>
                  <a:ext uri="{FF2B5EF4-FFF2-40B4-BE49-F238E27FC236}">
                    <a16:creationId xmlns:a16="http://schemas.microsoft.com/office/drawing/2014/main" id="{713B41D2-44C2-49FA-99A0-FB1463B6C21F}"/>
                  </a:ext>
                </a:extLst>
              </p:cNvPr>
              <p:cNvSpPr/>
              <p:nvPr/>
            </p:nvSpPr>
            <p:spPr>
              <a:xfrm>
                <a:off x="2209375" y="5125625"/>
                <a:ext cx="227600" cy="219350"/>
              </a:xfrm>
              <a:custGeom>
                <a:avLst/>
                <a:gdLst/>
                <a:ahLst/>
                <a:cxnLst/>
                <a:rect l="l" t="t" r="r" b="b"/>
                <a:pathLst>
                  <a:path w="9104" h="8774" extrusionOk="0">
                    <a:moveTo>
                      <a:pt x="7232" y="1143"/>
                    </a:moveTo>
                    <a:cubicBezTo>
                      <a:pt x="7377" y="1143"/>
                      <a:pt x="7522" y="1198"/>
                      <a:pt x="7633" y="1308"/>
                    </a:cubicBezTo>
                    <a:cubicBezTo>
                      <a:pt x="7851" y="1528"/>
                      <a:pt x="7854" y="1882"/>
                      <a:pt x="7639" y="2102"/>
                    </a:cubicBezTo>
                    <a:lnTo>
                      <a:pt x="5755" y="3986"/>
                    </a:lnTo>
                    <a:cubicBezTo>
                      <a:pt x="5532" y="4210"/>
                      <a:pt x="5532" y="4566"/>
                      <a:pt x="5755" y="4789"/>
                    </a:cubicBezTo>
                    <a:lnTo>
                      <a:pt x="7639" y="6673"/>
                    </a:lnTo>
                    <a:cubicBezTo>
                      <a:pt x="7854" y="6894"/>
                      <a:pt x="7851" y="7247"/>
                      <a:pt x="7633" y="7468"/>
                    </a:cubicBezTo>
                    <a:cubicBezTo>
                      <a:pt x="7522" y="7577"/>
                      <a:pt x="7377" y="7633"/>
                      <a:pt x="7232" y="7633"/>
                    </a:cubicBezTo>
                    <a:cubicBezTo>
                      <a:pt x="7090" y="7633"/>
                      <a:pt x="6948" y="7580"/>
                      <a:pt x="6839" y="7474"/>
                    </a:cubicBezTo>
                    <a:lnTo>
                      <a:pt x="6830" y="7468"/>
                    </a:lnTo>
                    <a:lnTo>
                      <a:pt x="4946" y="5650"/>
                    </a:lnTo>
                    <a:cubicBezTo>
                      <a:pt x="4836" y="5544"/>
                      <a:pt x="4695" y="5491"/>
                      <a:pt x="4554" y="5491"/>
                    </a:cubicBezTo>
                    <a:cubicBezTo>
                      <a:pt x="4412" y="5491"/>
                      <a:pt x="4271" y="5544"/>
                      <a:pt x="4161" y="5650"/>
                    </a:cubicBezTo>
                    <a:lnTo>
                      <a:pt x="2277" y="7468"/>
                    </a:lnTo>
                    <a:lnTo>
                      <a:pt x="2268" y="7474"/>
                    </a:lnTo>
                    <a:cubicBezTo>
                      <a:pt x="2159" y="7580"/>
                      <a:pt x="2017" y="7633"/>
                      <a:pt x="1875" y="7633"/>
                    </a:cubicBezTo>
                    <a:cubicBezTo>
                      <a:pt x="1730" y="7633"/>
                      <a:pt x="1585" y="7577"/>
                      <a:pt x="1474" y="7468"/>
                    </a:cubicBezTo>
                    <a:cubicBezTo>
                      <a:pt x="1256" y="7247"/>
                      <a:pt x="1253" y="6894"/>
                      <a:pt x="1468" y="6673"/>
                    </a:cubicBezTo>
                    <a:lnTo>
                      <a:pt x="3352" y="4789"/>
                    </a:lnTo>
                    <a:cubicBezTo>
                      <a:pt x="3575" y="4566"/>
                      <a:pt x="3575" y="4210"/>
                      <a:pt x="3352" y="3986"/>
                    </a:cubicBezTo>
                    <a:lnTo>
                      <a:pt x="1468" y="2102"/>
                    </a:lnTo>
                    <a:cubicBezTo>
                      <a:pt x="1253" y="1882"/>
                      <a:pt x="1256" y="1528"/>
                      <a:pt x="1474" y="1308"/>
                    </a:cubicBezTo>
                    <a:cubicBezTo>
                      <a:pt x="1585" y="1198"/>
                      <a:pt x="1730" y="1143"/>
                      <a:pt x="1875" y="1143"/>
                    </a:cubicBezTo>
                    <a:cubicBezTo>
                      <a:pt x="2017" y="1143"/>
                      <a:pt x="2159" y="1196"/>
                      <a:pt x="2268" y="1302"/>
                    </a:cubicBezTo>
                    <a:lnTo>
                      <a:pt x="2277" y="1308"/>
                    </a:lnTo>
                    <a:lnTo>
                      <a:pt x="4161" y="3126"/>
                    </a:lnTo>
                    <a:cubicBezTo>
                      <a:pt x="4271" y="3231"/>
                      <a:pt x="4412" y="3284"/>
                      <a:pt x="4554" y="3284"/>
                    </a:cubicBezTo>
                    <a:cubicBezTo>
                      <a:pt x="4695" y="3284"/>
                      <a:pt x="4836" y="3231"/>
                      <a:pt x="4946" y="3126"/>
                    </a:cubicBezTo>
                    <a:lnTo>
                      <a:pt x="6830" y="1308"/>
                    </a:lnTo>
                    <a:lnTo>
                      <a:pt x="6839" y="1302"/>
                    </a:lnTo>
                    <a:cubicBezTo>
                      <a:pt x="6948" y="1196"/>
                      <a:pt x="7090" y="1143"/>
                      <a:pt x="7232" y="1143"/>
                    </a:cubicBezTo>
                    <a:close/>
                    <a:moveTo>
                      <a:pt x="1865" y="0"/>
                    </a:moveTo>
                    <a:cubicBezTo>
                      <a:pt x="1430" y="0"/>
                      <a:pt x="995" y="166"/>
                      <a:pt x="664" y="499"/>
                    </a:cubicBezTo>
                    <a:cubicBezTo>
                      <a:pt x="0" y="1163"/>
                      <a:pt x="3" y="2241"/>
                      <a:pt x="667" y="2902"/>
                    </a:cubicBezTo>
                    <a:lnTo>
                      <a:pt x="2153" y="4388"/>
                    </a:lnTo>
                    <a:lnTo>
                      <a:pt x="667" y="5873"/>
                    </a:lnTo>
                    <a:cubicBezTo>
                      <a:pt x="0" y="6535"/>
                      <a:pt x="0" y="7610"/>
                      <a:pt x="661" y="8274"/>
                    </a:cubicBezTo>
                    <a:cubicBezTo>
                      <a:pt x="995" y="8607"/>
                      <a:pt x="1431" y="8774"/>
                      <a:pt x="1868" y="8774"/>
                    </a:cubicBezTo>
                    <a:cubicBezTo>
                      <a:pt x="2301" y="8774"/>
                      <a:pt x="2734" y="8609"/>
                      <a:pt x="3065" y="8280"/>
                    </a:cubicBezTo>
                    <a:lnTo>
                      <a:pt x="4554" y="6846"/>
                    </a:lnTo>
                    <a:lnTo>
                      <a:pt x="6042" y="8280"/>
                    </a:lnTo>
                    <a:cubicBezTo>
                      <a:pt x="6373" y="8609"/>
                      <a:pt x="6806" y="8774"/>
                      <a:pt x="7239" y="8774"/>
                    </a:cubicBezTo>
                    <a:cubicBezTo>
                      <a:pt x="7675" y="8774"/>
                      <a:pt x="8111" y="8607"/>
                      <a:pt x="8443" y="8274"/>
                    </a:cubicBezTo>
                    <a:cubicBezTo>
                      <a:pt x="9104" y="7610"/>
                      <a:pt x="9104" y="6535"/>
                      <a:pt x="8440" y="5873"/>
                    </a:cubicBezTo>
                    <a:lnTo>
                      <a:pt x="6957" y="4388"/>
                    </a:lnTo>
                    <a:lnTo>
                      <a:pt x="8440" y="2902"/>
                    </a:lnTo>
                    <a:cubicBezTo>
                      <a:pt x="8760" y="2585"/>
                      <a:pt x="8938" y="2153"/>
                      <a:pt x="8938" y="1703"/>
                    </a:cubicBezTo>
                    <a:cubicBezTo>
                      <a:pt x="8938" y="1018"/>
                      <a:pt x="8524" y="399"/>
                      <a:pt x="7893" y="133"/>
                    </a:cubicBezTo>
                    <a:cubicBezTo>
                      <a:pt x="7682" y="46"/>
                      <a:pt x="7460" y="3"/>
                      <a:pt x="7239" y="3"/>
                    </a:cubicBezTo>
                    <a:cubicBezTo>
                      <a:pt x="6799" y="3"/>
                      <a:pt x="6366" y="174"/>
                      <a:pt x="6042" y="496"/>
                    </a:cubicBezTo>
                    <a:lnTo>
                      <a:pt x="4554" y="1930"/>
                    </a:lnTo>
                    <a:lnTo>
                      <a:pt x="3065" y="496"/>
                    </a:lnTo>
                    <a:cubicBezTo>
                      <a:pt x="2733" y="165"/>
                      <a:pt x="2299" y="0"/>
                      <a:pt x="18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9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D2A36B6-1584-419D-B7B9-F9FFAAA29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8657026B-3694-4130-9B87-374C7A18D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751" y="218577"/>
            <a:ext cx="2490900" cy="432300"/>
          </a:xfrm>
        </p:spPr>
        <p:txBody>
          <a:bodyPr/>
          <a:lstStyle/>
          <a:p>
            <a:r>
              <a:rPr lang="en-US" sz="2400" dirty="0" err="1"/>
              <a:t>Tranh</a:t>
            </a:r>
            <a:r>
              <a:rPr lang="en-US" sz="2400" dirty="0"/>
              <a:t> 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0EB54D7-C502-4948-A0D2-535194293859}"/>
              </a:ext>
            </a:extLst>
          </p:cNvPr>
          <p:cNvSpPr txBox="1"/>
          <p:nvPr/>
        </p:nvSpPr>
        <p:spPr>
          <a:xfrm>
            <a:off x="493314" y="1333284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thiệp</a:t>
            </a:r>
            <a:r>
              <a:rPr lang="en-US" sz="2400" b="1" dirty="0"/>
              <a:t> </a:t>
            </a:r>
            <a:r>
              <a:rPr lang="en-US" sz="2400" b="1" dirty="0" err="1"/>
              <a:t>chúc</a:t>
            </a:r>
            <a:r>
              <a:rPr lang="en-US" sz="2400" b="1" dirty="0"/>
              <a:t> </a:t>
            </a:r>
            <a:r>
              <a:rPr lang="en-US" sz="2400" b="1" dirty="0" err="1"/>
              <a:t>mừng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r>
              <a:rPr lang="en-US" sz="2400" b="1" dirty="0"/>
              <a:t>, </a:t>
            </a:r>
            <a:r>
              <a:rPr lang="en-US" sz="2400" b="1" dirty="0" err="1"/>
              <a:t>mẹ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/>
              <a:t>phụ</a:t>
            </a:r>
            <a:r>
              <a:rPr lang="en-US" sz="2400" b="1" dirty="0"/>
              <a:t> </a:t>
            </a:r>
            <a:r>
              <a:rPr lang="en-US" sz="2400" b="1" dirty="0" err="1"/>
              <a:t>nữ</a:t>
            </a:r>
            <a:r>
              <a:rPr lang="en-US" sz="2400" b="1" dirty="0"/>
              <a:t> </a:t>
            </a:r>
            <a:r>
              <a:rPr lang="en-US" sz="2400" b="1" dirty="0" err="1"/>
              <a:t>Việt</a:t>
            </a:r>
            <a:r>
              <a:rPr lang="en-US" sz="2400" b="1" dirty="0"/>
              <a:t> Nam 20/10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D5A2A8A-FE4D-4663-967E-A0F865CB3D7B}"/>
              </a:ext>
            </a:extLst>
          </p:cNvPr>
          <p:cNvSpPr txBox="1"/>
          <p:nvPr/>
        </p:nvSpPr>
        <p:spPr>
          <a:xfrm>
            <a:off x="493314" y="2791486"/>
            <a:ext cx="376392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ơn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B67EEDD-5390-4F86-A95C-1BEBC4C29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9" t="26025" r="9171" b="10471"/>
          <a:stretch/>
        </p:blipFill>
        <p:spPr bwMode="auto">
          <a:xfrm>
            <a:off x="4572000" y="629642"/>
            <a:ext cx="4642885" cy="42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210FDAA-F1BF-4339-B562-300078D3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" y="-70161"/>
            <a:ext cx="2257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886;p49">
            <a:extLst>
              <a:ext uri="{FF2B5EF4-FFF2-40B4-BE49-F238E27FC236}">
                <a16:creationId xmlns:a16="http://schemas.microsoft.com/office/drawing/2014/main" id="{27664706-3A44-45C2-8687-D9BB6AF54E71}"/>
              </a:ext>
            </a:extLst>
          </p:cNvPr>
          <p:cNvGrpSpPr/>
          <p:nvPr/>
        </p:nvGrpSpPr>
        <p:grpSpPr>
          <a:xfrm>
            <a:off x="2077220" y="3307232"/>
            <a:ext cx="596112" cy="610536"/>
            <a:chOff x="8380269" y="1828615"/>
            <a:chExt cx="308234" cy="308234"/>
          </a:xfrm>
        </p:grpSpPr>
        <p:sp>
          <p:nvSpPr>
            <p:cNvPr id="12" name="Google Shape;887;p49">
              <a:extLst>
                <a:ext uri="{FF2B5EF4-FFF2-40B4-BE49-F238E27FC236}">
                  <a16:creationId xmlns:a16="http://schemas.microsoft.com/office/drawing/2014/main" id="{DDD31975-9DA0-4247-B1D3-0FE39A290DE7}"/>
                </a:ext>
              </a:extLst>
            </p:cNvPr>
            <p:cNvSpPr/>
            <p:nvPr/>
          </p:nvSpPr>
          <p:spPr>
            <a:xfrm>
              <a:off x="8459988" y="1908338"/>
              <a:ext cx="148800" cy="1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888;p49">
              <a:extLst>
                <a:ext uri="{FF2B5EF4-FFF2-40B4-BE49-F238E27FC236}">
                  <a16:creationId xmlns:a16="http://schemas.microsoft.com/office/drawing/2014/main" id="{A6455FE1-BF98-49CA-A78B-87E9B3D6BDDE}"/>
                </a:ext>
              </a:extLst>
            </p:cNvPr>
            <p:cNvGrpSpPr/>
            <p:nvPr/>
          </p:nvGrpSpPr>
          <p:grpSpPr>
            <a:xfrm>
              <a:off x="8380269" y="1828615"/>
              <a:ext cx="308234" cy="308234"/>
              <a:chOff x="1487200" y="4993750"/>
              <a:chExt cx="483125" cy="483125"/>
            </a:xfrm>
          </p:grpSpPr>
          <p:sp>
            <p:nvSpPr>
              <p:cNvPr id="14" name="Google Shape;889;p49">
                <a:extLst>
                  <a:ext uri="{FF2B5EF4-FFF2-40B4-BE49-F238E27FC236}">
                    <a16:creationId xmlns:a16="http://schemas.microsoft.com/office/drawing/2014/main" id="{28717A1F-0731-413D-8A7E-84E00BF8D45D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15" name="Google Shape;890;p49">
                <a:extLst>
                  <a:ext uri="{FF2B5EF4-FFF2-40B4-BE49-F238E27FC236}">
                    <a16:creationId xmlns:a16="http://schemas.microsoft.com/office/drawing/2014/main" id="{34122FE7-FC12-4DDD-9DAE-3B9C6DCAADF5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5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|4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|2.6"/>
</p:tagLst>
</file>

<file path=ppt/theme/theme1.xml><?xml version="1.0" encoding="utf-8"?>
<a:theme xmlns:a="http://schemas.openxmlformats.org/drawingml/2006/main" name="Electricity Supplier Business Plan by Slidesgo">
  <a:themeElements>
    <a:clrScheme name="Simple Light">
      <a:dk1>
        <a:srgbClr val="000000"/>
      </a:dk1>
      <a:lt1>
        <a:srgbClr val="FFECD6"/>
      </a:lt1>
      <a:dk2>
        <a:srgbClr val="FFFFFF"/>
      </a:dk2>
      <a:lt2>
        <a:srgbClr val="E5744C"/>
      </a:lt2>
      <a:accent1>
        <a:srgbClr val="98E5CB"/>
      </a:accent1>
      <a:accent2>
        <a:srgbClr val="F4DF4A"/>
      </a:accent2>
      <a:accent3>
        <a:srgbClr val="B1DEFD"/>
      </a:accent3>
      <a:accent4>
        <a:srgbClr val="FFFFFF"/>
      </a:accent4>
      <a:accent5>
        <a:srgbClr val="FFFFFF"/>
      </a:accent5>
      <a:accent6>
        <a:srgbClr val="000000"/>
      </a:accent6>
      <a:hlink>
        <a:srgbClr val="1B1A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663</Words>
  <Application>Microsoft Office PowerPoint</Application>
  <PresentationFormat>On-screen Show (16:9)</PresentationFormat>
  <Paragraphs>92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Times New Roman</vt:lpstr>
      <vt:lpstr>Calibri</vt:lpstr>
      <vt:lpstr>Arial</vt:lpstr>
      <vt:lpstr>Lato</vt:lpstr>
      <vt:lpstr>Broadway</vt:lpstr>
      <vt:lpstr>Showcard Gothic</vt:lpstr>
      <vt:lpstr>Calibri Light</vt:lpstr>
      <vt:lpstr>Hammersmith One</vt:lpstr>
      <vt:lpstr>Josefin Sans</vt:lpstr>
      <vt:lpstr>Electricity Supplier Business Plan by Slidesgo</vt:lpstr>
      <vt:lpstr>Custom Design</vt:lpstr>
      <vt:lpstr>PowerPoint Presentation</vt:lpstr>
      <vt:lpstr>PowerPoint Presentation</vt:lpstr>
      <vt:lpstr>PowerPoint Presentation</vt:lpstr>
      <vt:lpstr>KHỞI ĐỘNG</vt:lpstr>
      <vt:lpstr>LUYỆN TẬP</vt:lpstr>
      <vt:lpstr>PowerPoint Presentation</vt:lpstr>
      <vt:lpstr>PowerPoint Presentation</vt:lpstr>
      <vt:lpstr>Tranh 1</vt:lpstr>
      <vt:lpstr>Tranh 2</vt:lpstr>
      <vt:lpstr>Tranh 3</vt:lpstr>
      <vt:lpstr>Tranh 4</vt:lpstr>
      <vt:lpstr>Tranh 5</vt:lpstr>
      <vt:lpstr>Tranh 6</vt:lpstr>
      <vt:lpstr>Tranh 7</vt:lpstr>
      <vt:lpstr>Tranh 8</vt:lpstr>
      <vt:lpstr>PowerPoint Presentation</vt:lpstr>
      <vt:lpstr>Em có lời khuyên gì dành cho bạn?</vt:lpstr>
      <vt:lpstr>PowerPoint Presentation</vt:lpstr>
      <vt:lpstr>PowerPoint Presentation</vt:lpstr>
      <vt:lpstr>PowerPoint Presentation</vt:lpstr>
      <vt:lpstr>PowerPoint Presentation</vt:lpstr>
      <vt:lpstr>Em hãy chia sẻ cảm xúc của em khi được bố mẹ tổ chức sinh nhật.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 EM GIỮ SẠCH ĐÔI TAY</dc:title>
  <dc:creator>Admin</dc:creator>
  <cp:lastModifiedBy>Hong Nhung Nguyen Thi</cp:lastModifiedBy>
  <cp:revision>13</cp:revision>
  <dcterms:modified xsi:type="dcterms:W3CDTF">2021-10-14T13:00:48Z</dcterms:modified>
</cp:coreProperties>
</file>