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97" r:id="rId6"/>
    <p:sldId id="294" r:id="rId7"/>
    <p:sldId id="284" r:id="rId8"/>
    <p:sldId id="286" r:id="rId9"/>
    <p:sldId id="288" r:id="rId10"/>
    <p:sldId id="287" r:id="rId11"/>
    <p:sldId id="291" r:id="rId12"/>
    <p:sldId id="292" r:id="rId13"/>
    <p:sldId id="296" r:id="rId14"/>
    <p:sldId id="293" r:id="rId15"/>
    <p:sldId id="298" r:id="rId16"/>
    <p:sldId id="29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9">
          <p15:clr>
            <a:srgbClr val="A4A3A4"/>
          </p15:clr>
        </p15:guide>
        <p15:guide id="3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58"/>
    <a:srgbClr val="FFCCCC"/>
    <a:srgbClr val="E6202D"/>
    <a:srgbClr val="F77D69"/>
    <a:srgbClr val="FED6AC"/>
    <a:srgbClr val="489988"/>
    <a:srgbClr val="AD2333"/>
    <a:srgbClr val="BDD194"/>
    <a:srgbClr val="614E75"/>
    <a:srgbClr val="9F4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02" y="84"/>
      </p:cViewPr>
      <p:guideLst>
        <p:guide orient="horz" pos="2160"/>
        <p:guide pos="189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DAD32-70BA-4D5F-B998-52B8CD68E04A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C586D9-485A-41D5-B66D-CA4EB203A07D}">
      <dgm:prSet custT="1"/>
      <dgm:spPr/>
      <dgm:t>
        <a:bodyPr anchor="t"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6910031-BAD4-4458-8A9E-F1DF316E711C}" type="par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053F911-F67B-4B9F-92B9-E041E19EBE51}" type="sib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7915844-5DAF-42B8-A902-4934E52606D4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617ED08-1F8A-4407-AD27-A91B5A385509}" type="par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37FA634-3AF2-49B5-A153-9162EF1361C2}" type="sib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0488A91-96BE-41E6-A04A-31898F430C31}">
      <dgm:prSet custT="1"/>
      <dgm:spPr/>
      <dgm:t>
        <a:bodyPr anchor="b"/>
        <a:lstStyle/>
        <a:p>
          <a:pPr rtl="0"/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56802225-82B3-4BCE-8628-FBFCC5703C90}" type="par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E71A689-0CC1-48AD-BF6D-78719C548778}" type="sib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AFFBCAE-58F0-4958-96F9-2ADDAECB42F7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2D7A600-C252-4C0A-AB24-C5F8331A5F60}" type="par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20497CF-0FF6-4DDA-A6F1-34398C801520}" type="sib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BFADB34-BE88-4545-9A25-695C042C224C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1B67EF4-2886-484A-A6AF-08B30A23C910}" type="par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7A7E9C2-8775-445A-9C13-4EDB7F1AEA57}" type="sib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2B2A851-3B19-4492-A71D-FA49F9A9DBBF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DFF754D-F274-4D08-AB09-17DA09026AE3}" type="par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D9747C5-EEAD-474F-A29C-604A4E020899}" type="sib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5A641A1-9140-4A76-846A-CF69B0B65B06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7BDE851-9ED3-440E-9174-C698A3AF76C2}" type="par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0582D1D-B679-4D4E-AD93-378A3C685AA4}" type="sib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028B697-36C1-44A9-9008-DDAC18ADE623}">
      <dgm:prSet custT="1"/>
      <dgm:spPr/>
      <dgm:t>
        <a:bodyPr anchor="b"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A9BC438-7105-4C80-A949-41CD4341F015}" type="par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D2D4D94-B91C-4F50-886F-64450206BC06}" type="sib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453E80C7-5397-4690-A571-D869DA58E34A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9510FF5-D59A-436F-8238-5FDED7C35E9D}" type="par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AC63F68-9E73-4F9C-A2BE-084A99BCE194}" type="sib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3DB9146-0FD7-41E6-98AF-D3E66C16A72E}" type="pres">
      <dgm:prSet presAssocID="{903DAD32-70BA-4D5F-B998-52B8CD68E0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E86F9B-CD70-4446-B1E8-F8CBCE960F3B}" type="pres">
      <dgm:prSet presAssocID="{2BC586D9-485A-41D5-B66D-CA4EB203A07D}" presName="composite" presStyleCnt="0"/>
      <dgm:spPr/>
    </dgm:pt>
    <dgm:pt modelId="{97F4B7FB-08EA-428A-8BA3-74FA9CE47723}" type="pres">
      <dgm:prSet presAssocID="{2BC586D9-485A-41D5-B66D-CA4EB203A07D}" presName="parentText" presStyleLbl="alignNode1" presStyleIdx="0" presStyleCnt="3" custScaleY="997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3C596-B47F-46F3-B4A6-9B9DA7176A7C}" type="pres">
      <dgm:prSet presAssocID="{2BC586D9-485A-41D5-B66D-CA4EB203A07D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BAEBF-3510-4BB8-831D-6FC023CEB0A1}" type="pres">
      <dgm:prSet presAssocID="{C053F911-F67B-4B9F-92B9-E041E19EBE51}" presName="sp" presStyleCnt="0"/>
      <dgm:spPr/>
    </dgm:pt>
    <dgm:pt modelId="{BEE2FDDE-C81E-44F9-B53D-82EAE3D9D268}" type="pres">
      <dgm:prSet presAssocID="{70488A91-96BE-41E6-A04A-31898F430C31}" presName="composite" presStyleCnt="0"/>
      <dgm:spPr/>
    </dgm:pt>
    <dgm:pt modelId="{43070E39-FE14-480B-BD71-4D7D30392EC5}" type="pres">
      <dgm:prSet presAssocID="{70488A91-96BE-41E6-A04A-31898F430C31}" presName="parentText" presStyleLbl="alignNode1" presStyleIdx="1" presStyleCnt="3" custScaleY="118411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0D7A-879B-4296-B7E7-B4DC3D695A28}" type="pres">
      <dgm:prSet presAssocID="{70488A91-96BE-41E6-A04A-31898F430C31}" presName="descendantText" presStyleLbl="alignAcc1" presStyleIdx="1" presStyleCnt="3" custScaleY="13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EC568-F76E-41C1-8615-9BF64161F9A9}" type="pres">
      <dgm:prSet presAssocID="{9E71A689-0CC1-48AD-BF6D-78719C548778}" presName="sp" presStyleCnt="0"/>
      <dgm:spPr/>
    </dgm:pt>
    <dgm:pt modelId="{5ACD5758-3631-43F8-AF12-1918647ADA4F}" type="pres">
      <dgm:prSet presAssocID="{9028B697-36C1-44A9-9008-DDAC18ADE623}" presName="composite" presStyleCnt="0"/>
      <dgm:spPr/>
    </dgm:pt>
    <dgm:pt modelId="{B0D7A759-488A-496C-ADD8-3FC885DA9124}" type="pres">
      <dgm:prSet presAssocID="{9028B697-36C1-44A9-9008-DDAC18ADE623}" presName="parentText" presStyleLbl="alignNode1" presStyleIdx="2" presStyleCnt="3" custScaleY="110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B7FD5-EFF8-4960-AC41-0061805C6F25}" type="pres">
      <dgm:prSet presAssocID="{9028B697-36C1-44A9-9008-DDAC18ADE623}" presName="descendantText" presStyleLbl="alignAcc1" presStyleIdx="2" presStyleCnt="3" custScaleY="108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61444-A1ED-4030-8898-9A6B9612E603}" srcId="{9028B697-36C1-44A9-9008-DDAC18ADE623}" destId="{453E80C7-5397-4690-A571-D869DA58E34A}" srcOrd="0" destOrd="0" parTransId="{29510FF5-D59A-436F-8238-5FDED7C35E9D}" sibTransId="{BAC63F68-9E73-4F9C-A2BE-084A99BCE194}"/>
    <dgm:cxn modelId="{3632D81B-BAAA-49F4-AE63-426F41D05B29}" srcId="{903DAD32-70BA-4D5F-B998-52B8CD68E04A}" destId="{2BC586D9-485A-41D5-B66D-CA4EB203A07D}" srcOrd="0" destOrd="0" parTransId="{A6910031-BAD4-4458-8A9E-F1DF316E711C}" sibTransId="{C053F911-F67B-4B9F-92B9-E041E19EBE51}"/>
    <dgm:cxn modelId="{94D3C83C-B59A-42B8-BC44-5C3571536B0E}" srcId="{903DAD32-70BA-4D5F-B998-52B8CD68E04A}" destId="{70488A91-96BE-41E6-A04A-31898F430C31}" srcOrd="1" destOrd="0" parTransId="{56802225-82B3-4BCE-8628-FBFCC5703C90}" sibTransId="{9E71A689-0CC1-48AD-BF6D-78719C548778}"/>
    <dgm:cxn modelId="{D5FEE34D-0618-4F68-A132-564242E75BFD}" type="presOf" srcId="{B5A641A1-9140-4A76-846A-CF69B0B65B06}" destId="{E88D0D7A-879B-4296-B7E7-B4DC3D695A28}" srcOrd="0" destOrd="3" presId="urn:microsoft.com/office/officeart/2005/8/layout/chevron2"/>
    <dgm:cxn modelId="{E18890B2-00B7-4A58-A4C2-2A1948448431}" srcId="{903DAD32-70BA-4D5F-B998-52B8CD68E04A}" destId="{9028B697-36C1-44A9-9008-DDAC18ADE623}" srcOrd="2" destOrd="0" parTransId="{BA9BC438-7105-4C80-A949-41CD4341F015}" sibTransId="{BD2D4D94-B91C-4F50-886F-64450206BC06}"/>
    <dgm:cxn modelId="{89338204-17AD-412B-99F3-DCA6F914DAE1}" type="presOf" srcId="{2BFADB34-BE88-4545-9A25-695C042C224C}" destId="{E88D0D7A-879B-4296-B7E7-B4DC3D695A28}" srcOrd="0" destOrd="1" presId="urn:microsoft.com/office/officeart/2005/8/layout/chevron2"/>
    <dgm:cxn modelId="{79203564-D780-4B7F-9C68-30DF2523D44B}" type="presOf" srcId="{70488A91-96BE-41E6-A04A-31898F430C31}" destId="{43070E39-FE14-480B-BD71-4D7D30392EC5}" srcOrd="0" destOrd="0" presId="urn:microsoft.com/office/officeart/2005/8/layout/chevron2"/>
    <dgm:cxn modelId="{14488873-C1CA-4080-8EDA-D9EAF7F1B0C0}" srcId="{70488A91-96BE-41E6-A04A-31898F430C31}" destId="{8AFFBCAE-58F0-4958-96F9-2ADDAECB42F7}" srcOrd="0" destOrd="0" parTransId="{F2D7A600-C252-4C0A-AB24-C5F8331A5F60}" sibTransId="{220497CF-0FF6-4DDA-A6F1-34398C801520}"/>
    <dgm:cxn modelId="{D43CF0EA-1958-4744-BCBE-C4F91B1AD3A1}" type="presOf" srcId="{2BC586D9-485A-41D5-B66D-CA4EB203A07D}" destId="{97F4B7FB-08EA-428A-8BA3-74FA9CE47723}" srcOrd="0" destOrd="0" presId="urn:microsoft.com/office/officeart/2005/8/layout/chevron2"/>
    <dgm:cxn modelId="{B9295C69-4753-44C6-A945-5B6DEA81C6C6}" srcId="{70488A91-96BE-41E6-A04A-31898F430C31}" destId="{B5A641A1-9140-4A76-846A-CF69B0B65B06}" srcOrd="3" destOrd="0" parTransId="{D7BDE851-9ED3-440E-9174-C698A3AF76C2}" sibTransId="{80582D1D-B679-4D4E-AD93-378A3C685AA4}"/>
    <dgm:cxn modelId="{70BA2E8C-C6CA-4411-B88B-84392EDC5DE6}" type="presOf" srcId="{9028B697-36C1-44A9-9008-DDAC18ADE623}" destId="{B0D7A759-488A-496C-ADD8-3FC885DA9124}" srcOrd="0" destOrd="0" presId="urn:microsoft.com/office/officeart/2005/8/layout/chevron2"/>
    <dgm:cxn modelId="{0A531DB0-0051-4FED-8351-A81325453B3C}" srcId="{70488A91-96BE-41E6-A04A-31898F430C31}" destId="{82B2A851-3B19-4492-A71D-FA49F9A9DBBF}" srcOrd="2" destOrd="0" parTransId="{FDFF754D-F274-4D08-AB09-17DA09026AE3}" sibTransId="{CD9747C5-EEAD-474F-A29C-604A4E020899}"/>
    <dgm:cxn modelId="{5002EDBF-5192-4FCE-9182-139428F9D877}" type="presOf" srcId="{8AFFBCAE-58F0-4958-96F9-2ADDAECB42F7}" destId="{E88D0D7A-879B-4296-B7E7-B4DC3D695A28}" srcOrd="0" destOrd="0" presId="urn:microsoft.com/office/officeart/2005/8/layout/chevron2"/>
    <dgm:cxn modelId="{76893C21-40AC-4823-888A-941163F1B394}" srcId="{70488A91-96BE-41E6-A04A-31898F430C31}" destId="{2BFADB34-BE88-4545-9A25-695C042C224C}" srcOrd="1" destOrd="0" parTransId="{01B67EF4-2886-484A-A6AF-08B30A23C910}" sibTransId="{C7A7E9C2-8775-445A-9C13-4EDB7F1AEA57}"/>
    <dgm:cxn modelId="{91EDD74B-E3F9-4F33-AC9F-4031A7622D0D}" type="presOf" srcId="{82B2A851-3B19-4492-A71D-FA49F9A9DBBF}" destId="{E88D0D7A-879B-4296-B7E7-B4DC3D695A28}" srcOrd="0" destOrd="2" presId="urn:microsoft.com/office/officeart/2005/8/layout/chevron2"/>
    <dgm:cxn modelId="{E22A5324-F9CE-43C4-97E6-45DAF336CE8A}" srcId="{2BC586D9-485A-41D5-B66D-CA4EB203A07D}" destId="{57915844-5DAF-42B8-A902-4934E52606D4}" srcOrd="0" destOrd="0" parTransId="{A617ED08-1F8A-4407-AD27-A91B5A385509}" sibTransId="{B37FA634-3AF2-49B5-A153-9162EF1361C2}"/>
    <dgm:cxn modelId="{C540E259-7FBB-4D21-BAF6-E461AD350D0D}" type="presOf" srcId="{453E80C7-5397-4690-A571-D869DA58E34A}" destId="{4F1B7FD5-EFF8-4960-AC41-0061805C6F25}" srcOrd="0" destOrd="0" presId="urn:microsoft.com/office/officeart/2005/8/layout/chevron2"/>
    <dgm:cxn modelId="{F22F9411-348F-46A7-9875-87A8DA53AFCB}" type="presOf" srcId="{57915844-5DAF-42B8-A902-4934E52606D4}" destId="{4213C596-B47F-46F3-B4A6-9B9DA7176A7C}" srcOrd="0" destOrd="0" presId="urn:microsoft.com/office/officeart/2005/8/layout/chevron2"/>
    <dgm:cxn modelId="{457D34EF-30C1-4F59-A86E-C44D56AA31C9}" type="presOf" srcId="{903DAD32-70BA-4D5F-B998-52B8CD68E04A}" destId="{63DB9146-0FD7-41E6-98AF-D3E66C16A72E}" srcOrd="0" destOrd="0" presId="urn:microsoft.com/office/officeart/2005/8/layout/chevron2"/>
    <dgm:cxn modelId="{27E13EA7-A25E-413D-A410-63A0B3686911}" type="presParOf" srcId="{63DB9146-0FD7-41E6-98AF-D3E66C16A72E}" destId="{33E86F9B-CD70-4446-B1E8-F8CBCE960F3B}" srcOrd="0" destOrd="0" presId="urn:microsoft.com/office/officeart/2005/8/layout/chevron2"/>
    <dgm:cxn modelId="{4E0EBC1D-6F94-4F4D-9C85-F944E1B43DA9}" type="presParOf" srcId="{33E86F9B-CD70-4446-B1E8-F8CBCE960F3B}" destId="{97F4B7FB-08EA-428A-8BA3-74FA9CE47723}" srcOrd="0" destOrd="0" presId="urn:microsoft.com/office/officeart/2005/8/layout/chevron2"/>
    <dgm:cxn modelId="{9C0B7B6D-739A-4DEE-85D5-622CCD8060EF}" type="presParOf" srcId="{33E86F9B-CD70-4446-B1E8-F8CBCE960F3B}" destId="{4213C596-B47F-46F3-B4A6-9B9DA7176A7C}" srcOrd="1" destOrd="0" presId="urn:microsoft.com/office/officeart/2005/8/layout/chevron2"/>
    <dgm:cxn modelId="{929FF818-D2F9-43D3-9BB8-43DDA6E59A40}" type="presParOf" srcId="{63DB9146-0FD7-41E6-98AF-D3E66C16A72E}" destId="{EEEBAEBF-3510-4BB8-831D-6FC023CEB0A1}" srcOrd="1" destOrd="0" presId="urn:microsoft.com/office/officeart/2005/8/layout/chevron2"/>
    <dgm:cxn modelId="{41F4752C-26DB-420B-9FEF-55F4D0D2186F}" type="presParOf" srcId="{63DB9146-0FD7-41E6-98AF-D3E66C16A72E}" destId="{BEE2FDDE-C81E-44F9-B53D-82EAE3D9D268}" srcOrd="2" destOrd="0" presId="urn:microsoft.com/office/officeart/2005/8/layout/chevron2"/>
    <dgm:cxn modelId="{6084C8AF-B7F4-436B-BCE1-2C3D5ECB5296}" type="presParOf" srcId="{BEE2FDDE-C81E-44F9-B53D-82EAE3D9D268}" destId="{43070E39-FE14-480B-BD71-4D7D30392EC5}" srcOrd="0" destOrd="0" presId="urn:microsoft.com/office/officeart/2005/8/layout/chevron2"/>
    <dgm:cxn modelId="{E79DE048-515F-421E-8246-5EC93B0AA64B}" type="presParOf" srcId="{BEE2FDDE-C81E-44F9-B53D-82EAE3D9D268}" destId="{E88D0D7A-879B-4296-B7E7-B4DC3D695A28}" srcOrd="1" destOrd="0" presId="urn:microsoft.com/office/officeart/2005/8/layout/chevron2"/>
    <dgm:cxn modelId="{5FF31451-E0AF-41DD-860B-3BB85499E93D}" type="presParOf" srcId="{63DB9146-0FD7-41E6-98AF-D3E66C16A72E}" destId="{B51EC568-F76E-41C1-8615-9BF64161F9A9}" srcOrd="3" destOrd="0" presId="urn:microsoft.com/office/officeart/2005/8/layout/chevron2"/>
    <dgm:cxn modelId="{D1049E83-DB7C-4330-805D-DF27DF009382}" type="presParOf" srcId="{63DB9146-0FD7-41E6-98AF-D3E66C16A72E}" destId="{5ACD5758-3631-43F8-AF12-1918647ADA4F}" srcOrd="4" destOrd="0" presId="urn:microsoft.com/office/officeart/2005/8/layout/chevron2"/>
    <dgm:cxn modelId="{37E220F6-B293-42F7-A17D-6CED9A2943E6}" type="presParOf" srcId="{5ACD5758-3631-43F8-AF12-1918647ADA4F}" destId="{B0D7A759-488A-496C-ADD8-3FC885DA9124}" srcOrd="0" destOrd="0" presId="urn:microsoft.com/office/officeart/2005/8/layout/chevron2"/>
    <dgm:cxn modelId="{5518A43F-D482-4665-83E6-1E95F158B6A6}" type="presParOf" srcId="{5ACD5758-3631-43F8-AF12-1918647ADA4F}" destId="{4F1B7FD5-EFF8-4960-AC41-0061805C6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B7FB-08EA-428A-8BA3-74FA9CE47723}">
      <dsp:nvSpPr>
        <dsp:cNvPr id="0" name=""/>
        <dsp:cNvSpPr/>
      </dsp:nvSpPr>
      <dsp:spPr>
        <a:xfrm rot="5400000">
          <a:off x="-274526" y="314340"/>
          <a:ext cx="1851595" cy="13025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 rot="-5400000">
        <a:off x="1" y="691086"/>
        <a:ext cx="1302543" cy="549052"/>
      </dsp:txXfrm>
    </dsp:sp>
    <dsp:sp modelId="{4213C596-B47F-46F3-B4A6-9B9DA7176A7C}">
      <dsp:nvSpPr>
        <dsp:cNvPr id="0" name=""/>
        <dsp:cNvSpPr/>
      </dsp:nvSpPr>
      <dsp:spPr>
        <a:xfrm rot="5400000">
          <a:off x="4969859" y="-3631402"/>
          <a:ext cx="1206517" cy="8544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0935" y="96419"/>
        <a:ext cx="8485469" cy="1088723"/>
      </dsp:txXfrm>
    </dsp:sp>
    <dsp:sp modelId="{43070E39-FE14-480B-BD71-4D7D30392EC5}">
      <dsp:nvSpPr>
        <dsp:cNvPr id="0" name=""/>
        <dsp:cNvSpPr/>
      </dsp:nvSpPr>
      <dsp:spPr>
        <a:xfrm rot="5400000">
          <a:off x="-452018" y="2169634"/>
          <a:ext cx="2203364" cy="1299326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367278"/>
        <a:ext cx="1299326" cy="904038"/>
      </dsp:txXfrm>
    </dsp:sp>
    <dsp:sp modelId="{E88D0D7A-879B-4296-B7E7-B4DC3D695A28}">
      <dsp:nvSpPr>
        <dsp:cNvPr id="0" name=""/>
        <dsp:cNvSpPr/>
      </dsp:nvSpPr>
      <dsp:spPr>
        <a:xfrm rot="5400000">
          <a:off x="5436316" y="-2417520"/>
          <a:ext cx="157615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6" y="1796412"/>
        <a:ext cx="9773193" cy="1422271"/>
      </dsp:txXfrm>
    </dsp:sp>
    <dsp:sp modelId="{B0D7A759-488A-496C-ADD8-3FC885DA9124}">
      <dsp:nvSpPr>
        <dsp:cNvPr id="0" name=""/>
        <dsp:cNvSpPr/>
      </dsp:nvSpPr>
      <dsp:spPr>
        <a:xfrm rot="5400000">
          <a:off x="-377959" y="4140081"/>
          <a:ext cx="2055246" cy="1299326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11784"/>
        <a:ext cx="1299326" cy="755920"/>
      </dsp:txXfrm>
    </dsp:sp>
    <dsp:sp modelId="{4F1B7FD5-EFF8-4960-AC41-0061805C6F25}">
      <dsp:nvSpPr>
        <dsp:cNvPr id="0" name=""/>
        <dsp:cNvSpPr/>
      </dsp:nvSpPr>
      <dsp:spPr>
        <a:xfrm rot="5400000">
          <a:off x="5567201" y="-460154"/>
          <a:ext cx="131438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7" y="3871883"/>
        <a:ext cx="9785972" cy="118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51E7-4E8B-4C99-9DE1-B2FAC8AD21ED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0AB0-43E7-4597-BACB-69A05CCCE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8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95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3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0BC8-950C-4E3C-B2CC-2F364F19951C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23981B24-B9FC-4733-9FE0-F96CD810A0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578" y="-235903"/>
            <a:ext cx="2522684" cy="2179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=""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5400" b="1">
                <a:solidFill>
                  <a:srgbClr val="1E2B58"/>
                </a:solidFill>
                <a:effectLst>
                  <a:glow rad="50800">
                    <a:srgbClr val="FF0000">
                      <a:alpha val="35000"/>
                    </a:srgb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 LÀM VĂN</a:t>
            </a: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文本框 16">
            <a:extLst>
              <a:ext uri="{FF2B5EF4-FFF2-40B4-BE49-F238E27FC236}">
                <a16:creationId xmlns="" xmlns:a16="http://schemas.microsoft.com/office/drawing/2014/main" id="{A67832BA-4F4B-4FE6-97CB-2C3C71B79A49}"/>
              </a:ext>
            </a:extLst>
          </p:cNvPr>
          <p:cNvSpPr txBox="1"/>
          <p:nvPr/>
        </p:nvSpPr>
        <p:spPr>
          <a:xfrm>
            <a:off x="1662014" y="2613455"/>
            <a:ext cx="9056980" cy="101087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5867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=""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60134" y="4056338"/>
            <a:ext cx="7802433" cy="154297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endParaRPr lang="en-US" altLang="zh-CN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50800">
                  <a:schemeClr val="accent2">
                    <a:satMod val="175000"/>
                    <a:alpha val="33000"/>
                  </a:schemeClr>
                </a:glow>
                <a:reflection blurRad="6350" stA="53000" endA="300" endPos="35500" dir="5400000" sy="-90000" algn="bl" rotWithShape="0"/>
              </a:effectLst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=""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15824" y="287679"/>
            <a:ext cx="1509027" cy="1831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930915"/>
            <a:ext cx="3828678" cy="38286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DE7D389-BE87-401C-B90C-C1FC5C304DE3}"/>
              </a:ext>
            </a:extLst>
          </p:cNvPr>
          <p:cNvGrpSpPr/>
          <p:nvPr/>
        </p:nvGrpSpPr>
        <p:grpSpPr>
          <a:xfrm>
            <a:off x="9650363" y="3808778"/>
            <a:ext cx="2758716" cy="2758716"/>
            <a:chOff x="9650363" y="3808778"/>
            <a:chExt cx="2758716" cy="2758716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="" xmlns:a16="http://schemas.microsoft.com/office/drawing/2014/main" id="{173C6FA3-A2D7-4E36-863C-6DEF0FC5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363" y="3808778"/>
              <a:ext cx="2758716" cy="27587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F70C198-3B14-47E0-A978-194B90B82EF6}"/>
                </a:ext>
              </a:extLst>
            </p:cNvPr>
            <p:cNvSpPr txBox="1"/>
            <p:nvPr/>
          </p:nvSpPr>
          <p:spPr>
            <a:xfrm>
              <a:off x="10639707" y="6075016"/>
              <a:ext cx="78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8483570"/>
              </p:ext>
            </p:extLst>
          </p:nvPr>
        </p:nvGraphicFramePr>
        <p:xfrm>
          <a:off x="586855" y="1064530"/>
          <a:ext cx="11149462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-626"/>
            <a:ext cx="12192588" cy="6858000"/>
            <a:chOff x="-588" y="0"/>
            <a:chExt cx="12192588" cy="6858000"/>
          </a:xfrm>
        </p:grpSpPr>
        <p:sp>
          <p:nvSpPr>
            <p:cNvPr id="6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331420" y="367656"/>
            <a:ext cx="832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Một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bức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thường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gồm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những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nội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dung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sau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76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621076" y="2959224"/>
            <a:ext cx="4585920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4261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9298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14953" y="3222562"/>
            <a:ext cx="4319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=""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=""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=""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=""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=""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02" y="739931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3168901" y="723932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83" y="2250520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4798409" y="630759"/>
            <a:ext cx="6756385" cy="3214758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Đề bài:</a:t>
            </a:r>
          </a:p>
          <a:p>
            <a:pPr algn="just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	Viết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thăm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nay.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3" y="1868286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5409" y="4262118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1702465" y="4428554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51" y="3955636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509735" y="443579"/>
            <a:ext cx="11384864" cy="1444282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thăm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nay.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7061B324-0B99-42E4-A2B7-35F60AFE3F0C}"/>
              </a:ext>
            </a:extLst>
          </p:cNvPr>
          <p:cNvSpPr/>
          <p:nvPr/>
        </p:nvSpPr>
        <p:spPr>
          <a:xfrm>
            <a:off x="1196339" y="2147110"/>
            <a:ext cx="3506324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ai?</a:t>
            </a:r>
          </a:p>
        </p:txBody>
      </p:sp>
      <p:sp>
        <p:nvSpPr>
          <p:cNvPr id="48" name="Rectangle: Diagonal Corners Rounded 47">
            <a:extLst>
              <a:ext uri="{FF2B5EF4-FFF2-40B4-BE49-F238E27FC236}">
                <a16:creationId xmlns="" xmlns:a16="http://schemas.microsoft.com/office/drawing/2014/main" id="{C05FED22-E849-445A-AD5C-5E7100B7616B}"/>
              </a:ext>
            </a:extLst>
          </p:cNvPr>
          <p:cNvSpPr/>
          <p:nvPr/>
        </p:nvSpPr>
        <p:spPr>
          <a:xfrm>
            <a:off x="2572095" y="3474436"/>
            <a:ext cx="390726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gì?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(Lí do viết thư)</a:t>
            </a:r>
          </a:p>
        </p:txBody>
      </p:sp>
      <p:sp>
        <p:nvSpPr>
          <p:cNvPr id="49" name="Rectangle: Diagonal Corners Rounded 48">
            <a:extLst>
              <a:ext uri="{FF2B5EF4-FFF2-40B4-BE49-F238E27FC236}">
                <a16:creationId xmlns="" xmlns:a16="http://schemas.microsoft.com/office/drawing/2014/main" id="{B318806F-0256-4C63-8C9F-B944BBD8A91E}"/>
              </a:ext>
            </a:extLst>
          </p:cNvPr>
          <p:cNvSpPr/>
          <p:nvPr/>
        </p:nvSpPr>
        <p:spPr>
          <a:xfrm>
            <a:off x="4733566" y="2160545"/>
            <a:ext cx="4788390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ở trường khác.</a:t>
            </a:r>
          </a:p>
        </p:txBody>
      </p:sp>
      <p:sp>
        <p:nvSpPr>
          <p:cNvPr id="50" name="Rectangle: Diagonal Corners Rounded 49">
            <a:extLst>
              <a:ext uri="{FF2B5EF4-FFF2-40B4-BE49-F238E27FC236}">
                <a16:creationId xmlns="" xmlns:a16="http://schemas.microsoft.com/office/drawing/2014/main" id="{B54DDB41-590C-44B0-8EF8-4F6DF65BED1B}"/>
              </a:ext>
            </a:extLst>
          </p:cNvPr>
          <p:cNvSpPr/>
          <p:nvPr/>
        </p:nvSpPr>
        <p:spPr>
          <a:xfrm>
            <a:off x="6479359" y="3477946"/>
            <a:ext cx="466658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hỏi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tình hình lớp, trường em hiện nay.</a:t>
            </a:r>
          </a:p>
        </p:txBody>
      </p:sp>
    </p:spTree>
    <p:extLst>
      <p:ext uri="{BB962C8B-B14F-4D97-AF65-F5344CB8AC3E}">
        <p14:creationId xmlns:p14="http://schemas.microsoft.com/office/powerpoint/2010/main" val="208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18">
            <a:extLst>
              <a:ext uri="{FF2B5EF4-FFF2-40B4-BE49-F238E27FC236}">
                <a16:creationId xmlns=""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784743" y="921106"/>
            <a:ext cx="1014926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TP. HCM,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2022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…..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…..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Lí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Thăm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,...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thầy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,….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							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=""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" y="-21149"/>
            <a:ext cx="1258582" cy="1564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9932" y="129303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35675"/>
            <a:ext cx="8882890" cy="4087274"/>
          </a:xfrm>
          <a:prstGeom prst="roundRect">
            <a:avLst/>
          </a:prstGeom>
          <a:solidFill>
            <a:srgbClr val="FEF9F2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630864"/>
            <a:ext cx="8386624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viết thư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một bạn ở trường khác để  thăm hỏi và kể cho bạn nghe tình hình lớp và trường em hiện nay vào vở bài tập.</a:t>
            </a:r>
          </a:p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40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“Cốt truyện”.</a:t>
            </a:r>
          </a:p>
          <a:p>
            <a:pPr algn="just" eaLnBrk="0" hangingPunct="0">
              <a:spcBef>
                <a:spcPct val="50000"/>
              </a:spcBef>
              <a:buNone/>
            </a:pP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4605067" y="53591"/>
            <a:ext cx="255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E2B5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=""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=""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=""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=""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486EEA5-F2C5-4B32-8439-88EBA2E9C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0" y="2691138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=""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endParaRPr lang="en-US" altLang="zh-CN" sz="5400" b="1" dirty="0">
              <a:solidFill>
                <a:srgbClr val="1E2B58"/>
              </a:solidFill>
              <a:effectLst>
                <a:glow rad="50800">
                  <a:srgbClr val="FF0000">
                    <a:alpha val="35000"/>
                  </a:srgbClr>
                </a:glow>
              </a:effectLst>
              <a:latin typeface="UTM Tam Le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=""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30271" y="1323391"/>
            <a:ext cx="8042828" cy="3605073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1" y="3539328"/>
            <a:ext cx="4424896" cy="331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7" y="4107964"/>
            <a:ext cx="2071709" cy="2496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F70229-9FB7-4AF3-9383-C03E5CA3978A}"/>
              </a:ext>
            </a:extLst>
          </p:cNvPr>
          <p:cNvSpPr txBox="1"/>
          <p:nvPr/>
        </p:nvSpPr>
        <p:spPr>
          <a:xfrm>
            <a:off x="1237626" y="5990973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11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00241"/>
            <a:ext cx="8882890" cy="4952909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353052"/>
            <a:ext cx="8386624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3715380" y="72252"/>
            <a:ext cx="328006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332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2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332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FFEF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直角三角形 36">
            <a:extLst>
              <a:ext uri="{FF2B5EF4-FFF2-40B4-BE49-F238E27FC236}">
                <a16:creationId xmlns=""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=""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=""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=""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58361" y="2959223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06769" y="2165634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63814" y="3157187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6600" b="1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endParaRPr lang="zh-CN" altLang="en-US" sz="6600" b="1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=""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=""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=""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=""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=""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7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="" xmlns:a16="http://schemas.microsoft.com/office/drawing/2014/main" id="{F7CBC1C9-C798-4AE5-8E2B-7AF027C8054A}"/>
              </a:ext>
            </a:extLst>
          </p:cNvPr>
          <p:cNvGrpSpPr/>
          <p:nvPr/>
        </p:nvGrpSpPr>
        <p:grpSpPr>
          <a:xfrm>
            <a:off x="606888" y="412878"/>
            <a:ext cx="2574946" cy="1118532"/>
            <a:chOff x="778436" y="251546"/>
            <a:chExt cx="2574946" cy="1118532"/>
          </a:xfrm>
        </p:grpSpPr>
        <p:sp>
          <p:nvSpPr>
            <p:cNvPr id="8" name="文本框 47">
              <a:extLst>
                <a:ext uri="{FF2B5EF4-FFF2-40B4-BE49-F238E27FC236}">
                  <a16:creationId xmlns="" xmlns:a16="http://schemas.microsoft.com/office/drawing/2014/main" id="{5F672DAB-C319-4D23-BC75-FAD29746A125}"/>
                </a:ext>
              </a:extLst>
            </p:cNvPr>
            <p:cNvSpPr txBox="1"/>
            <p:nvPr/>
          </p:nvSpPr>
          <p:spPr>
            <a:xfrm>
              <a:off x="1538167" y="313101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E6202D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Nhận xét</a:t>
              </a:r>
              <a:endParaRPr lang="zh-CN" altLang="en-US" sz="3200" b="1" dirty="0">
                <a:solidFill>
                  <a:srgbClr val="E6202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27">
              <a:extLst>
                <a:ext uri="{FF2B5EF4-FFF2-40B4-BE49-F238E27FC236}">
                  <a16:creationId xmlns="" xmlns:a16="http://schemas.microsoft.com/office/drawing/2014/main" id="{F9BA525A-F7CC-4487-B30C-AE96DA8276E2}"/>
                </a:ext>
              </a:extLst>
            </p:cNvPr>
            <p:cNvGrpSpPr/>
            <p:nvPr/>
          </p:nvGrpSpPr>
          <p:grpSpPr>
            <a:xfrm>
              <a:off x="778436" y="251546"/>
              <a:ext cx="863216" cy="1118532"/>
              <a:chOff x="1025178" y="91888"/>
              <a:chExt cx="863216" cy="1118531"/>
            </a:xfrm>
          </p:grpSpPr>
          <p:sp>
            <p:nvSpPr>
              <p:cNvPr id="10" name="直角三角形 23">
                <a:extLst>
                  <a:ext uri="{FF2B5EF4-FFF2-40B4-BE49-F238E27FC236}">
                    <a16:creationId xmlns="" xmlns:a16="http://schemas.microsoft.com/office/drawing/2014/main" id="{EAD68311-BFF0-45E6-9271-D3034975F0AC}"/>
                  </a:ext>
                </a:extLst>
              </p:cNvPr>
              <p:cNvSpPr/>
              <p:nvPr/>
            </p:nvSpPr>
            <p:spPr>
              <a:xfrm rot="4835860">
                <a:off x="923028" y="245054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26">
                <a:extLst>
                  <a:ext uri="{FF2B5EF4-FFF2-40B4-BE49-F238E27FC236}">
                    <a16:creationId xmlns="" xmlns:a16="http://schemas.microsoft.com/office/drawing/2014/main" id="{075BD1E1-AB47-486A-BC3B-DC2FC985AA17}"/>
                  </a:ext>
                </a:extLst>
              </p:cNvPr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组合 25">
            <a:extLst>
              <a:ext uri="{FF2B5EF4-FFF2-40B4-BE49-F238E27FC236}">
                <a16:creationId xmlns="" xmlns:a16="http://schemas.microsoft.com/office/drawing/2014/main" id="{640405EE-FA3C-44F3-90E5-20658B2807FD}"/>
              </a:ext>
            </a:extLst>
          </p:cNvPr>
          <p:cNvGrpSpPr/>
          <p:nvPr/>
        </p:nvGrpSpPr>
        <p:grpSpPr>
          <a:xfrm>
            <a:off x="4894553" y="1821226"/>
            <a:ext cx="1197359" cy="1107519"/>
            <a:chOff x="923699" y="1337599"/>
            <a:chExt cx="1071371" cy="1107518"/>
          </a:xfrm>
        </p:grpSpPr>
        <p:grpSp>
          <p:nvGrpSpPr>
            <p:cNvPr id="28" name="组合 8">
              <a:extLst>
                <a:ext uri="{FF2B5EF4-FFF2-40B4-BE49-F238E27FC236}">
                  <a16:creationId xmlns="" xmlns:a16="http://schemas.microsoft.com/office/drawing/2014/main" id="{3940D583-9D75-4B2F-A8F3-64F171281918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30" name="饼形 5">
                <a:extLst>
                  <a:ext uri="{FF2B5EF4-FFF2-40B4-BE49-F238E27FC236}">
                    <a16:creationId xmlns="" xmlns:a16="http://schemas.microsoft.com/office/drawing/2014/main" id="{976B71E1-063B-4921-9381-3D13703ABF3F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饼形 7">
                <a:extLst>
                  <a:ext uri="{FF2B5EF4-FFF2-40B4-BE49-F238E27FC236}">
                    <a16:creationId xmlns="" xmlns:a16="http://schemas.microsoft.com/office/drawing/2014/main" id="{208D7F81-CD36-4C5F-8770-5C2974923CAE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文本框 9">
              <a:extLst>
                <a:ext uri="{FF2B5EF4-FFF2-40B4-BE49-F238E27FC236}">
                  <a16:creationId xmlns="" xmlns:a16="http://schemas.microsoft.com/office/drawing/2014/main" id="{D59501E5-F148-48F3-ACD6-231DF92FC46C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1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="" xmlns:a16="http://schemas.microsoft.com/office/drawing/2014/main" id="{4A0801FA-AC6C-4A40-AB1F-61E4E7183316}"/>
              </a:ext>
            </a:extLst>
          </p:cNvPr>
          <p:cNvGrpSpPr/>
          <p:nvPr/>
        </p:nvGrpSpPr>
        <p:grpSpPr>
          <a:xfrm>
            <a:off x="4894553" y="3143448"/>
            <a:ext cx="1197359" cy="1118399"/>
            <a:chOff x="883673" y="2539639"/>
            <a:chExt cx="1071371" cy="1118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4" name="组合 10">
              <a:extLst>
                <a:ext uri="{FF2B5EF4-FFF2-40B4-BE49-F238E27FC236}">
                  <a16:creationId xmlns="" xmlns:a16="http://schemas.microsoft.com/office/drawing/2014/main" id="{90007A56-9CA0-4704-AF08-16B8D52A0F8B}"/>
                </a:ext>
              </a:extLst>
            </p:cNvPr>
            <p:cNvGrpSpPr/>
            <p:nvPr/>
          </p:nvGrpSpPr>
          <p:grpSpPr>
            <a:xfrm rot="767852">
              <a:off x="883673" y="2539639"/>
              <a:ext cx="1071371" cy="1067243"/>
              <a:chOff x="888642" y="1365697"/>
              <a:chExt cx="1356975" cy="1351746"/>
            </a:xfrm>
          </p:grpSpPr>
          <p:sp>
            <p:nvSpPr>
              <p:cNvPr id="26" name="饼形 11">
                <a:extLst>
                  <a:ext uri="{FF2B5EF4-FFF2-40B4-BE49-F238E27FC236}">
                    <a16:creationId xmlns="" xmlns:a16="http://schemas.microsoft.com/office/drawing/2014/main" id="{FCA41134-C6AF-47C0-B40B-7380A66653E9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饼形 12">
                <a:extLst>
                  <a:ext uri="{FF2B5EF4-FFF2-40B4-BE49-F238E27FC236}">
                    <a16:creationId xmlns="" xmlns:a16="http://schemas.microsoft.com/office/drawing/2014/main" id="{1F932BC7-3B80-48BB-953A-A4DDC915F1F6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文本框 13">
              <a:extLst>
                <a:ext uri="{FF2B5EF4-FFF2-40B4-BE49-F238E27FC236}">
                  <a16:creationId xmlns="" xmlns:a16="http://schemas.microsoft.com/office/drawing/2014/main" id="{B4373FAE-B1C4-4BE4-8E81-DCC60BB44A98}"/>
                </a:ext>
              </a:extLst>
            </p:cNvPr>
            <p:cNvSpPr txBox="1"/>
            <p:nvPr/>
          </p:nvSpPr>
          <p:spPr>
            <a:xfrm>
              <a:off x="1384494" y="307326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E2B58"/>
                  </a:solidFill>
                </a:rPr>
                <a:t>2</a:t>
              </a:r>
              <a:endParaRPr lang="zh-CN" altLang="en-US" sz="3200" b="1" dirty="0">
                <a:solidFill>
                  <a:srgbClr val="1E2B58"/>
                </a:solidFill>
              </a:endParaRPr>
            </a:p>
          </p:txBody>
        </p:sp>
      </p:grpSp>
      <p:grpSp>
        <p:nvGrpSpPr>
          <p:cNvPr id="19" name="组合 31">
            <a:extLst>
              <a:ext uri="{FF2B5EF4-FFF2-40B4-BE49-F238E27FC236}">
                <a16:creationId xmlns="" xmlns:a16="http://schemas.microsoft.com/office/drawing/2014/main" id="{6088C4CB-4A9B-4489-A6F2-9DDD48506389}"/>
              </a:ext>
            </a:extLst>
          </p:cNvPr>
          <p:cNvGrpSpPr/>
          <p:nvPr/>
        </p:nvGrpSpPr>
        <p:grpSpPr>
          <a:xfrm>
            <a:off x="4916526" y="4541310"/>
            <a:ext cx="1197359" cy="1107519"/>
            <a:chOff x="923699" y="1337599"/>
            <a:chExt cx="1071371" cy="110751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0" name="组合 32">
              <a:extLst>
                <a:ext uri="{FF2B5EF4-FFF2-40B4-BE49-F238E27FC236}">
                  <a16:creationId xmlns="" xmlns:a16="http://schemas.microsoft.com/office/drawing/2014/main" id="{0310BBAB-9DE8-4EB8-BBCF-E4728AECB087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22" name="饼形 34">
                <a:extLst>
                  <a:ext uri="{FF2B5EF4-FFF2-40B4-BE49-F238E27FC236}">
                    <a16:creationId xmlns="" xmlns:a16="http://schemas.microsoft.com/office/drawing/2014/main" id="{81F80E2A-7513-4448-9943-DFD0294DA24A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饼形 35">
                <a:extLst>
                  <a:ext uri="{FF2B5EF4-FFF2-40B4-BE49-F238E27FC236}">
                    <a16:creationId xmlns="" xmlns:a16="http://schemas.microsoft.com/office/drawing/2014/main" id="{9B602EAD-F7C6-4857-9AFB-DEC4F1DFDA43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文本框 33">
              <a:extLst>
                <a:ext uri="{FF2B5EF4-FFF2-40B4-BE49-F238E27FC236}">
                  <a16:creationId xmlns="" xmlns:a16="http://schemas.microsoft.com/office/drawing/2014/main" id="{F2D5D67A-F0D7-409A-B10C-89163DA111EA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3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sp>
        <p:nvSpPr>
          <p:cNvPr id="14" name="文本框 47">
            <a:extLst>
              <a:ext uri="{FF2B5EF4-FFF2-40B4-BE49-F238E27FC236}">
                <a16:creationId xmlns="" xmlns:a16="http://schemas.microsoft.com/office/drawing/2014/main" id="{AA42B002-6F0B-41EE-9C58-8999DB2E297A}"/>
              </a:ext>
            </a:extLst>
          </p:cNvPr>
          <p:cNvSpPr txBox="1"/>
          <p:nvPr/>
        </p:nvSpPr>
        <p:spPr>
          <a:xfrm>
            <a:off x="6550871" y="1875012"/>
            <a:ext cx="52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Người ta viết thư để làm gì?</a:t>
            </a:r>
          </a:p>
        </p:txBody>
      </p:sp>
      <p:sp>
        <p:nvSpPr>
          <p:cNvPr id="15" name="文本框 48">
            <a:extLst>
              <a:ext uri="{FF2B5EF4-FFF2-40B4-BE49-F238E27FC236}">
                <a16:creationId xmlns="" xmlns:a16="http://schemas.microsoft.com/office/drawing/2014/main" id="{A53607CC-D895-4DE2-A7DC-8E7B9C2F894B}"/>
              </a:ext>
            </a:extLst>
          </p:cNvPr>
          <p:cNvSpPr txBox="1"/>
          <p:nvPr/>
        </p:nvSpPr>
        <p:spPr>
          <a:xfrm>
            <a:off x="6550871" y="305342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1E2B58"/>
                </a:solidFill>
                <a:latin typeface="Times New Roman" panose="02020603050405020304" pitchFamily="18" charset="0"/>
              </a:rPr>
              <a:t>Để thực hiện mục đích trên, một bức thư cần có những nội dung gì?</a:t>
            </a:r>
          </a:p>
        </p:txBody>
      </p:sp>
      <p:sp>
        <p:nvSpPr>
          <p:cNvPr id="16" name="文本框 49">
            <a:extLst>
              <a:ext uri="{FF2B5EF4-FFF2-40B4-BE49-F238E27FC236}">
                <a16:creationId xmlns="" xmlns:a16="http://schemas.microsoft.com/office/drawing/2014/main" id="{6A15C68F-2095-4F5E-BF87-3C44705BA9D7}"/>
              </a:ext>
            </a:extLst>
          </p:cNvPr>
          <p:cNvSpPr txBox="1"/>
          <p:nvPr/>
        </p:nvSpPr>
        <p:spPr>
          <a:xfrm>
            <a:off x="6582254" y="441894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Một bức thư thường mở đầu và kết thúc như thế nào?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624EDCE-3164-4059-BCE9-F3CDFF074584}"/>
              </a:ext>
            </a:extLst>
          </p:cNvPr>
          <p:cNvGrpSpPr/>
          <p:nvPr/>
        </p:nvGrpSpPr>
        <p:grpSpPr>
          <a:xfrm>
            <a:off x="300197" y="1433715"/>
            <a:ext cx="4181477" cy="4220965"/>
            <a:chOff x="771524" y="1734127"/>
            <a:chExt cx="4181476" cy="4220965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493F3335-0256-4EB0-A03E-DE2E1837D263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Graphic 34">
                <a:extLst>
                  <a:ext uri="{FF2B5EF4-FFF2-40B4-BE49-F238E27FC236}">
                    <a16:creationId xmlns="" xmlns:a16="http://schemas.microsoft.com/office/drawing/2014/main" id="{00C47780-0B6D-48A8-AA40-6657DC045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="" xmlns:a16="http://schemas.microsoft.com/office/drawing/2014/main" id="{36EF21C5-6175-4100-BE19-E6F31D515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F858E2B-CBC6-411E-BB55-310082C8329D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2219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Dựa vào bài tập đọc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Thư thăm bạn</a:t>
              </a:r>
              <a:r>
                <a:rPr lang="en-US" altLang="en-US" sz="3200" b="1">
                  <a:latin typeface="Times New Roman" panose="02020603050405020304" pitchFamily="18" charset="0"/>
                </a:rPr>
                <a:t>, trả lời các câu hỏi sau:</a:t>
              </a:r>
            </a:p>
          </p:txBody>
        </p:sp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A7C1CB9A-728E-4214-8F39-CF991B95E4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81" y="-554506"/>
            <a:ext cx="2407215" cy="2407215"/>
          </a:xfrm>
          <a:prstGeom prst="rect">
            <a:avLst/>
          </a:prstGeom>
        </p:spPr>
      </p:pic>
      <p:grpSp>
        <p:nvGrpSpPr>
          <p:cNvPr id="46" name="组合 4">
            <a:extLst>
              <a:ext uri="{FF2B5EF4-FFF2-40B4-BE49-F238E27FC236}">
                <a16:creationId xmlns="" xmlns:a16="http://schemas.microsoft.com/office/drawing/2014/main" id="{B071E5F7-761F-4D1F-99D8-ACF362B1442D}"/>
              </a:ext>
            </a:extLst>
          </p:cNvPr>
          <p:cNvGrpSpPr/>
          <p:nvPr/>
        </p:nvGrpSpPr>
        <p:grpSpPr>
          <a:xfrm>
            <a:off x="-588" y="11928"/>
            <a:ext cx="12192588" cy="6858000"/>
            <a:chOff x="-588" y="0"/>
            <a:chExt cx="12192588" cy="6858000"/>
          </a:xfrm>
        </p:grpSpPr>
        <p:sp>
          <p:nvSpPr>
            <p:cNvPr id="47" name="Freeform 19">
              <a:extLst>
                <a:ext uri="{FF2B5EF4-FFF2-40B4-BE49-F238E27FC236}">
                  <a16:creationId xmlns="" xmlns:a16="http://schemas.microsoft.com/office/drawing/2014/main" id="{EFC781EA-89FD-4237-9C32-826641C1673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="" xmlns:a16="http://schemas.microsoft.com/office/drawing/2014/main" id="{B40CE630-35CD-4D7C-A112-371BC098DD4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="" xmlns:a16="http://schemas.microsoft.com/office/drawing/2014/main" id="{51E2DC90-7375-4CAB-BC75-41F5A14F9A92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="" xmlns:a16="http://schemas.microsoft.com/office/drawing/2014/main" id="{5037E6FE-274A-455D-BE81-E70CA7D30286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="" xmlns:a16="http://schemas.microsoft.com/office/drawing/2014/main" id="{146F6DE8-DEED-4519-BE5C-29FFA33E0D38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="" xmlns:a16="http://schemas.microsoft.com/office/drawing/2014/main" id="{58A4B380-9EC2-45CA-9408-188AEF17CBBD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="" xmlns:a16="http://schemas.microsoft.com/office/drawing/2014/main" id="{13A95E42-DD57-4F65-847F-EB8E98505173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="" xmlns:a16="http://schemas.microsoft.com/office/drawing/2014/main" id="{3DB492AD-A88A-48C8-88FC-5289CF7692CB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="" xmlns:a16="http://schemas.microsoft.com/office/drawing/2014/main" id="{1104B415-72AC-4ABB-9C29-613FFF1F2819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="" xmlns:a16="http://schemas.microsoft.com/office/drawing/2014/main" id="{D86AB3F5-DEFD-43C5-808E-56443374ECB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="" xmlns:a16="http://schemas.microsoft.com/office/drawing/2014/main" id="{9B1AA86E-AADE-4968-B9E1-955DF505AEC3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="" xmlns:a16="http://schemas.microsoft.com/office/drawing/2014/main" id="{40F062C9-0F99-4E98-A1D2-7F0D4D5F84C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="" xmlns:a16="http://schemas.microsoft.com/office/drawing/2014/main" id="{D2894B80-BDEE-4E5E-BF97-BF534C345D0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9BD741A3-EA37-41DE-A714-AF295B21BABA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="" xmlns:a16="http://schemas.microsoft.com/office/drawing/2014/main" id="{DC1DF847-26AA-400B-8BC3-B843DEF39B1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="" xmlns:a16="http://schemas.microsoft.com/office/drawing/2014/main" id="{A9128300-43B4-477C-A194-5DE876CB2F60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="" xmlns:a16="http://schemas.microsoft.com/office/drawing/2014/main" id="{4376FC65-B421-4E9B-A0B9-6914D4CD0534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>
              <a:extLst>
                <a:ext uri="{FF2B5EF4-FFF2-40B4-BE49-F238E27FC236}">
                  <a16:creationId xmlns="" xmlns:a16="http://schemas.microsoft.com/office/drawing/2014/main" id="{C593F533-60B7-4259-8201-5BBC5F794964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="" xmlns:a16="http://schemas.microsoft.com/office/drawing/2014/main" id="{1988EBBF-38B0-4000-9C97-913C5C14AF7D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="" xmlns:a16="http://schemas.microsoft.com/office/drawing/2014/main" id="{5004CB77-57C5-4160-B005-08794C90FA3E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="" xmlns:a16="http://schemas.microsoft.com/office/drawing/2014/main" id="{0CB8EA86-BA6D-4F86-BC7E-AC6B613E33F0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">
              <a:extLst>
                <a:ext uri="{FF2B5EF4-FFF2-40B4-BE49-F238E27FC236}">
                  <a16:creationId xmlns="" xmlns:a16="http://schemas.microsoft.com/office/drawing/2014/main" id="{F8B8DE0E-3DED-4B0D-B6C8-7D3F4307575D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">
              <a:extLst>
                <a:ext uri="{FF2B5EF4-FFF2-40B4-BE49-F238E27FC236}">
                  <a16:creationId xmlns="" xmlns:a16="http://schemas.microsoft.com/office/drawing/2014/main" id="{F6EA823C-F1DB-4F15-B04C-34F5799A1922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="" xmlns:a16="http://schemas.microsoft.com/office/drawing/2014/main" id="{D682D4F1-7036-487D-AFFB-C919658A370E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="" xmlns:a16="http://schemas.microsoft.com/office/drawing/2014/main" id="{F12C22B2-86C8-4AD5-BFEF-D3BF3F48DED5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="" xmlns:a16="http://schemas.microsoft.com/office/drawing/2014/main" id="{4906D30A-6224-40A5-830F-68DBF7FBA2E7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="" xmlns:a16="http://schemas.microsoft.com/office/drawing/2014/main" id="{43AADCF8-7456-42C3-B472-465FD22F6BAD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="" xmlns:a16="http://schemas.microsoft.com/office/drawing/2014/main" id="{DECD9C44-FFCF-4F61-9012-A08C4362B678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="" xmlns:a16="http://schemas.microsoft.com/office/drawing/2014/main" id="{6D8E6B36-ACD2-463E-BD49-9689096100B7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="" xmlns:a16="http://schemas.microsoft.com/office/drawing/2014/main" id="{FF5D58B9-812A-4B92-9BD8-B62BBD4E0E7D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">
              <a:extLst>
                <a:ext uri="{FF2B5EF4-FFF2-40B4-BE49-F238E27FC236}">
                  <a16:creationId xmlns="" xmlns:a16="http://schemas.microsoft.com/office/drawing/2014/main" id="{68FEC411-30B1-4B8A-8EC3-55962503D849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">
              <a:extLst>
                <a:ext uri="{FF2B5EF4-FFF2-40B4-BE49-F238E27FC236}">
                  <a16:creationId xmlns="" xmlns:a16="http://schemas.microsoft.com/office/drawing/2014/main" id="{768E3FAA-FCB2-43DA-9CF9-492F88B27F4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">
              <a:extLst>
                <a:ext uri="{FF2B5EF4-FFF2-40B4-BE49-F238E27FC236}">
                  <a16:creationId xmlns="" xmlns:a16="http://schemas.microsoft.com/office/drawing/2014/main" id="{39CB2F9C-B06A-4621-B976-3EAE52074D44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="" xmlns:a16="http://schemas.microsoft.com/office/drawing/2014/main" id="{FF80EF9D-849F-4E71-B316-96CCA3B2A600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="" xmlns:a16="http://schemas.microsoft.com/office/drawing/2014/main" id="{0BEC69F0-3E20-41E1-ABC6-C86C2610B5BB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>
              <a:extLst>
                <a:ext uri="{FF2B5EF4-FFF2-40B4-BE49-F238E27FC236}">
                  <a16:creationId xmlns="" xmlns:a16="http://schemas.microsoft.com/office/drawing/2014/main" id="{49EB7F7A-A67B-4F28-9FFA-E8CD52E8EB2C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直角三角形 228">
              <a:extLst>
                <a:ext uri="{FF2B5EF4-FFF2-40B4-BE49-F238E27FC236}">
                  <a16:creationId xmlns="" xmlns:a16="http://schemas.microsoft.com/office/drawing/2014/main" id="{822A7F61-150D-4B66-8813-2C3B85E293A6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直角三角形 1">
              <a:extLst>
                <a:ext uri="{FF2B5EF4-FFF2-40B4-BE49-F238E27FC236}">
                  <a16:creationId xmlns="" xmlns:a16="http://schemas.microsoft.com/office/drawing/2014/main" id="{A07F17E5-373E-4C55-A95C-6CF49C8D10A5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矩形 2">
              <a:extLst>
                <a:ext uri="{FF2B5EF4-FFF2-40B4-BE49-F238E27FC236}">
                  <a16:creationId xmlns="" xmlns:a16="http://schemas.microsoft.com/office/drawing/2014/main" id="{81421D2F-B991-42D6-9407-00CF6BEE649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35433C-7ED9-4B7B-8052-F312D07AD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7" t="27027" r="2399" b="13333"/>
          <a:stretch/>
        </p:blipFill>
        <p:spPr>
          <a:xfrm>
            <a:off x="0" y="-1"/>
            <a:ext cx="12192000" cy="68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22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文本框 223"/>
          <p:cNvSpPr txBox="1"/>
          <p:nvPr/>
        </p:nvSpPr>
        <p:spPr>
          <a:xfrm>
            <a:off x="662569" y="2175007"/>
            <a:ext cx="400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5120691" y="1689167"/>
            <a:ext cx="6609677" cy="4589542"/>
            <a:chOff x="5120691" y="1689167"/>
            <a:chExt cx="6609677" cy="4589542"/>
          </a:xfrm>
        </p:grpSpPr>
        <p:sp>
          <p:nvSpPr>
            <p:cNvPr id="4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28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7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Didot" pitchFamily="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9" name="文本框 224"/>
          <p:cNvSpPr txBox="1"/>
          <p:nvPr/>
        </p:nvSpPr>
        <p:spPr>
          <a:xfrm>
            <a:off x="5762474" y="2596601"/>
            <a:ext cx="547248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grpSp>
        <p:nvGrpSpPr>
          <p:cNvPr id="160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1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9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02" name="图片 12">
            <a:extLst>
              <a:ext uri="{FF2B5EF4-FFF2-40B4-BE49-F238E27FC236}">
                <a16:creationId xmlns=""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618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619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9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=""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1262" y="-2775150"/>
            <a:ext cx="6849697" cy="13436426"/>
          </a:xfrm>
          <a:prstGeom prst="rect">
            <a:avLst/>
          </a:prstGeom>
        </p:spPr>
      </p:pic>
      <p:sp>
        <p:nvSpPr>
          <p:cNvPr id="56" name="文本框 18">
            <a:extLst>
              <a:ext uri="{FF2B5EF4-FFF2-40B4-BE49-F238E27FC236}">
                <a16:creationId xmlns=""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122713" y="1717105"/>
            <a:ext cx="8164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E6202D"/>
                </a:solidFill>
                <a:latin typeface="Times New Roman" panose="02020603050405020304" pitchFamily="18" charset="0"/>
              </a:rPr>
              <a:t>Để thực hiện mục đích trên, một bức thư cần có những nội dung sau: 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lí do và mục đích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Thăm hỏi tình hình của người nhận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 báo tình hình của người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ý kiến cần trao đổi hoặc bày tỏ tình cảm với người nhận thư.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=""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710351" y="543309"/>
            <a:ext cx="10929362" cy="1118899"/>
            <a:chOff x="736114" y="5678557"/>
            <a:chExt cx="8457446" cy="1012155"/>
          </a:xfrm>
        </p:grpSpPr>
        <p:sp>
          <p:nvSpPr>
            <p:cNvPr id="60" name="矩形 3">
              <a:extLst>
                <a:ext uri="{FF2B5EF4-FFF2-40B4-BE49-F238E27FC236}">
                  <a16:creationId xmlns=""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=""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763453" y="5736605"/>
              <a:ext cx="84027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2. Để thực hiện mục đích trên, một bức thư cần có những nội dung gì?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=""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395851" y="180052"/>
            <a:ext cx="709634" cy="56467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=""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=""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=""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=""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=""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=""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=""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=""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5" y="4219035"/>
            <a:ext cx="1894703" cy="23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=""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=""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=""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=""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=""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=""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=""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=""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=""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=""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429" y="1179221"/>
            <a:ext cx="9417940" cy="5424780"/>
          </a:xfrm>
          <a:prstGeom prst="rect">
            <a:avLst/>
          </a:prstGeom>
          <a:ln>
            <a:noFill/>
          </a:ln>
          <a:effectLst>
            <a:outerShdw blurRad="101600" dist="76200" dir="8280000" sx="101000" sy="101000" algn="ctr" rotWithShape="0">
              <a:schemeClr val="tx1">
                <a:alpha val="92000"/>
              </a:schemeClr>
            </a:outerShdw>
          </a:effectLst>
        </p:spPr>
      </p:pic>
      <p:sp>
        <p:nvSpPr>
          <p:cNvPr id="56" name="文本框 18">
            <a:extLst>
              <a:ext uri="{FF2B5EF4-FFF2-40B4-BE49-F238E27FC236}">
                <a16:creationId xmlns=""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628025" y="2587555"/>
            <a:ext cx="6729681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=""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589716" y="394353"/>
            <a:ext cx="11395458" cy="720364"/>
            <a:chOff x="736114" y="5678557"/>
            <a:chExt cx="8818124" cy="651641"/>
          </a:xfrm>
        </p:grpSpPr>
        <p:sp>
          <p:nvSpPr>
            <p:cNvPr id="60" name="矩形 3">
              <a:extLst>
                <a:ext uri="{FF2B5EF4-FFF2-40B4-BE49-F238E27FC236}">
                  <a16:creationId xmlns=""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=""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1151470" y="5733933"/>
              <a:ext cx="8402768" cy="528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3. Một bức thư thường mở đầu và kết thúc như thế nào?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=""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271106" y="33077"/>
            <a:ext cx="938768" cy="74981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=""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=""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=""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=""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=""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=""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=""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=""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71" y="4219035"/>
            <a:ext cx="1894703" cy="2355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6DC367-1AAF-4BC7-A5DB-0DBB19BC9DBF}"/>
              </a:ext>
            </a:extLst>
          </p:cNvPr>
          <p:cNvSpPr txBox="1"/>
          <p:nvPr/>
        </p:nvSpPr>
        <p:spPr>
          <a:xfrm>
            <a:off x="2570083" y="1544435"/>
            <a:ext cx="461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1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4733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6594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97097" y="3222562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nhớ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=""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=""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=""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=""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=""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=""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=""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=""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=""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=""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=""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=""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=""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=""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=""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=""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=""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=""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=""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=""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=""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=""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=""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=""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=""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=""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=""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=""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=""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=""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=""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=""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=""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=""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=""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=""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=""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=""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=""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=""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=""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6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383</Words>
  <Application>Microsoft Office PowerPoint</Application>
  <PresentationFormat>Widescreen</PresentationFormat>
  <Paragraphs>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Microsoft YaHei</vt:lpstr>
      <vt:lpstr>Microsoft YaHei</vt:lpstr>
      <vt:lpstr>宋体</vt:lpstr>
      <vt:lpstr>Arial</vt:lpstr>
      <vt:lpstr>Broadway</vt:lpstr>
      <vt:lpstr>Calibri</vt:lpstr>
      <vt:lpstr>Calibri Light</vt:lpstr>
      <vt:lpstr>Courier New</vt:lpstr>
      <vt:lpstr>Didot</vt:lpstr>
      <vt:lpstr>Times New Roman</vt:lpstr>
      <vt:lpstr>UTM Akashi</vt:lpstr>
      <vt:lpstr>UTM Arruba KT</vt:lpstr>
      <vt:lpstr>UTM Tam Le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dc:description>http://www.ypppt.com/</dc:description>
  <cp:lastModifiedBy>cuong cuong</cp:lastModifiedBy>
  <cp:revision>202</cp:revision>
  <dcterms:created xsi:type="dcterms:W3CDTF">2014-09-01T16:14:00Z</dcterms:created>
  <dcterms:modified xsi:type="dcterms:W3CDTF">2022-09-15T16:07:04Z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