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22"/>
  </p:notesMasterIdLst>
  <p:sldIdLst>
    <p:sldId id="446" r:id="rId4"/>
    <p:sldId id="259" r:id="rId5"/>
    <p:sldId id="445" r:id="rId6"/>
    <p:sldId id="291" r:id="rId7"/>
    <p:sldId id="267" r:id="rId8"/>
    <p:sldId id="272" r:id="rId9"/>
    <p:sldId id="260" r:id="rId10"/>
    <p:sldId id="261" r:id="rId11"/>
    <p:sldId id="262" r:id="rId12"/>
    <p:sldId id="263" r:id="rId13"/>
    <p:sldId id="266" r:id="rId14"/>
    <p:sldId id="273" r:id="rId15"/>
    <p:sldId id="271" r:id="rId16"/>
    <p:sldId id="270" r:id="rId17"/>
    <p:sldId id="269" r:id="rId18"/>
    <p:sldId id="264" r:id="rId19"/>
    <p:sldId id="275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67" d="100"/>
          <a:sy n="67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4920-775E-4717-B27C-9CD7A2D5FBA8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E35B-CCBC-42CB-A0D2-32027C2C8E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34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60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85E24-0492-4413-BBC8-A055B0947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5860598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4869759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06424176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5863612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36542187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3124149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204181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6260932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58197674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8501919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4288035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9709938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2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7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7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9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7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6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8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4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0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29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advClick="0" advTm="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9CB6-9622-4195-90BC-90FBD178E36A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4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Truy&#7879;n%20th&#417;%20-%20N&#224;ng%20ti&#234;n%20&#7889;c%20-%20TerraBook.mp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130" y="-179912"/>
            <a:ext cx="2539871" cy="3015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757" y="4574290"/>
            <a:ext cx="432892" cy="6088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239690"/>
            <a:ext cx="4416407" cy="25120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752" y="996262"/>
            <a:ext cx="665994" cy="5880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52" y="1208404"/>
            <a:ext cx="1211942" cy="9581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1735" y="4245249"/>
            <a:ext cx="504659" cy="51361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8224" y="3477188"/>
            <a:ext cx="1685253" cy="3319300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4750075" y="5270020"/>
            <a:ext cx="1676400" cy="225702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A2E3CD"/>
              </a:solidFill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740" y="2686659"/>
            <a:ext cx="374901" cy="419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82745-3801-4E55-A35B-7E951836B9BC}"/>
              </a:ext>
            </a:extLst>
          </p:cNvPr>
          <p:cNvSpPr txBox="1"/>
          <p:nvPr/>
        </p:nvSpPr>
        <p:spPr>
          <a:xfrm>
            <a:off x="106906" y="2148675"/>
            <a:ext cx="66942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6E251-F72F-4453-8A4E-11BA96F33A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6" y="172271"/>
            <a:ext cx="1135251" cy="11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4.81481E-6 L -4.375E-6 -0.07223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57500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miley Face 5">
            <a:hlinkClick r:id="rId3" action="ppaction://hlinkfile"/>
          </p:cNvPr>
          <p:cNvSpPr/>
          <p:nvPr/>
        </p:nvSpPr>
        <p:spPr>
          <a:xfrm>
            <a:off x="8504734" y="6580910"/>
            <a:ext cx="410666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0"/>
            <a:ext cx="2331929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71" y="24008"/>
            <a:ext cx="2197274" cy="2261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-10438"/>
            <a:ext cx="2140908" cy="2296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92" y="42798"/>
            <a:ext cx="2293307" cy="2243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52"/>
            <a:ext cx="2331929" cy="1956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90" y="2317315"/>
            <a:ext cx="2192055" cy="1949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2317316"/>
            <a:ext cx="2140908" cy="194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6" y="2317316"/>
            <a:ext cx="2289654" cy="1949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4318870"/>
            <a:ext cx="2315228" cy="210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6" y="4318870"/>
            <a:ext cx="2165962" cy="21064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4" y="4318870"/>
            <a:ext cx="2192055" cy="2081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5" y="4318870"/>
            <a:ext cx="2289653" cy="20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9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88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36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43100" y="838200"/>
            <a:ext cx="4876800" cy="12192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524000" y="2590800"/>
            <a:ext cx="6019800" cy="25908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322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2E75A-0F8C-4C4B-8BAF-118F65086F07}"/>
              </a:ext>
            </a:extLst>
          </p:cNvPr>
          <p:cNvSpPr txBox="1"/>
          <p:nvPr/>
        </p:nvSpPr>
        <p:spPr>
          <a:xfrm>
            <a:off x="1066800" y="1600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965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429000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</a:t>
            </a:r>
            <a:r>
              <a:rPr lang="en-US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TỐT!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47C8B-C4E5-407D-B1D9-239C96608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6656"/>
            <a:ext cx="54102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95300" y="972455"/>
            <a:ext cx="6248400" cy="275771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400" y="4495799"/>
            <a:ext cx="1676400" cy="7481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38569"/>
            <a:ext cx="1905000" cy="18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>
            <a:fillRect/>
          </a:stretch>
        </p:blipFill>
        <p:spPr>
          <a:xfrm>
            <a:off x="2710206" y="4536577"/>
            <a:ext cx="3952188" cy="2347274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4D7F280-A855-45F2-84F2-C94D1F43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314450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031A974-6D81-41AF-BB07-B794FA4A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152704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0"/>
            <a:ext cx="10647647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D065-71B6-4CAA-87A3-922DD61F09B7}"/>
              </a:ext>
            </a:extLst>
          </p:cNvPr>
          <p:cNvSpPr txBox="1"/>
          <p:nvPr/>
        </p:nvSpPr>
        <p:spPr>
          <a:xfrm rot="19467688">
            <a:off x="-156699" y="1221461"/>
            <a:ext cx="3321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đạt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2D2D8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C394B-0994-445B-A95F-0CFC5277B7A6}"/>
              </a:ext>
            </a:extLst>
          </p:cNvPr>
          <p:cNvSpPr txBox="1"/>
          <p:nvPr/>
        </p:nvSpPr>
        <p:spPr>
          <a:xfrm>
            <a:off x="838200" y="2286000"/>
            <a:ext cx="7696200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effectLst/>
              <a:latin typeface=".VnCommercial Script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effectLst/>
              <a:latin typeface=".VnCommercial Script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5029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Nàng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Tiên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Ốc</a:t>
            </a:r>
            <a:endParaRPr lang="vi-VN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63" y="51852"/>
            <a:ext cx="8507397" cy="1319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67" y="12192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67" y="4384090"/>
            <a:ext cx="3296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100" y="1219200"/>
            <a:ext cx="33666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4047" y="5269468"/>
            <a:ext cx="295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PHAN THỊ THANH NHÀN</a:t>
            </a:r>
          </a:p>
        </p:txBody>
      </p:sp>
    </p:spTree>
    <p:extLst>
      <p:ext uri="{BB962C8B-B14F-4D97-AF65-F5344CB8AC3E}">
        <p14:creationId xmlns:p14="http://schemas.microsoft.com/office/powerpoint/2010/main" val="1058979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98062-67E4-45C4-8CA8-026AA104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9" y="0"/>
            <a:ext cx="71628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1.Bà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3.Bà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chum.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4.Vì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39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12DB7-1238-4BD5-99D1-DA1FB670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636"/>
            <a:ext cx="7086600" cy="6823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5.Từ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7.Bà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8.Câu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592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526</Words>
  <Application>Microsoft Office PowerPoint</Application>
  <PresentationFormat>On-screen Show (4:3)</PresentationFormat>
  <Paragraphs>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SimSun</vt:lpstr>
      <vt:lpstr>SimSun</vt:lpstr>
      <vt:lpstr>.VnCommercial Script</vt:lpstr>
      <vt:lpstr>Arial</vt:lpstr>
      <vt:lpstr>Calibri</vt:lpstr>
      <vt:lpstr>Calibri Light</vt:lpstr>
      <vt:lpstr>等线</vt:lpstr>
      <vt:lpstr>Times New Roman</vt:lpstr>
      <vt:lpstr>Office Theme</vt:lpstr>
      <vt:lpstr>1_默认设计模板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Sv: Hà Thị Kim Tuyến</dc:title>
  <dc:creator>TGS</dc:creator>
  <cp:lastModifiedBy>Admin</cp:lastModifiedBy>
  <cp:revision>47</cp:revision>
  <dcterms:created xsi:type="dcterms:W3CDTF">2017-04-17T07:22:59Z</dcterms:created>
  <dcterms:modified xsi:type="dcterms:W3CDTF">2022-09-07T14:49:35Z</dcterms:modified>
</cp:coreProperties>
</file>