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84" r:id="rId2"/>
    <p:sldId id="446" r:id="rId3"/>
    <p:sldId id="260" r:id="rId4"/>
    <p:sldId id="257" r:id="rId5"/>
    <p:sldId id="261" r:id="rId6"/>
    <p:sldId id="283" r:id="rId7"/>
    <p:sldId id="442" r:id="rId8"/>
    <p:sldId id="259" r:id="rId9"/>
    <p:sldId id="443" r:id="rId10"/>
    <p:sldId id="300" r:id="rId11"/>
    <p:sldId id="258" r:id="rId12"/>
    <p:sldId id="444" r:id="rId13"/>
    <p:sldId id="447" r:id="rId14"/>
    <p:sldId id="265" r:id="rId15"/>
    <p:sldId id="282" r:id="rId16"/>
    <p:sldId id="450" r:id="rId17"/>
    <p:sldId id="451" r:id="rId18"/>
    <p:sldId id="263" r:id="rId19"/>
    <p:sldId id="266" r:id="rId20"/>
    <p:sldId id="264" r:id="rId21"/>
    <p:sldId id="278" r:id="rId22"/>
    <p:sldId id="268" r:id="rId23"/>
    <p:sldId id="269" r:id="rId24"/>
    <p:sldId id="280" r:id="rId25"/>
    <p:sldId id="270" r:id="rId26"/>
    <p:sldId id="271" r:id="rId27"/>
    <p:sldId id="281" r:id="rId28"/>
    <p:sldId id="272" r:id="rId29"/>
    <p:sldId id="273" r:id="rId30"/>
    <p:sldId id="275" r:id="rId31"/>
    <p:sldId id="452" r:id="rId32"/>
    <p:sldId id="276" r:id="rId33"/>
    <p:sldId id="274" r:id="rId34"/>
    <p:sldId id="277" r:id="rId35"/>
    <p:sldId id="439" r:id="rId36"/>
    <p:sldId id="445" r:id="rId37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1" d="100"/>
          <a:sy n="61" d="100"/>
        </p:scale>
        <p:origin x="143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D68CE-792B-40F8-82BE-499E8C87B7B2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A1970-A8C7-4605-A4FB-19D72CE77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4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326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462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11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861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694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204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409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261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235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751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069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773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014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528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892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109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265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33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84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256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89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8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9944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03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54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20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598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238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13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69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112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454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36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0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182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410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63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789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57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004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27751-EE45-4F18-AAE2-517066E30BE7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BBC3F13-E2CF-4BF1-BC13-F28F8B961E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75" r:id="rId3"/>
    <p:sldLayoutId id="2147483662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  <p:sldLayoutId id="2147483693" r:id="rId12"/>
    <p:sldLayoutId id="2147483692" r:id="rId13"/>
    <p:sldLayoutId id="2147483691" r:id="rId14"/>
    <p:sldLayoutId id="2147483690" r:id="rId15"/>
    <p:sldLayoutId id="2147483689" r:id="rId16"/>
    <p:sldLayoutId id="2147483688" r:id="rId17"/>
    <p:sldLayoutId id="2147483687" r:id="rId18"/>
    <p:sldLayoutId id="2147483686" r:id="rId19"/>
    <p:sldLayoutId id="2147483684" r:id="rId20"/>
    <p:sldLayoutId id="2147483683" r:id="rId21"/>
    <p:sldLayoutId id="2147483678" r:id="rId22"/>
    <p:sldLayoutId id="2147483663" r:id="rId23"/>
    <p:sldLayoutId id="2147483664" r:id="rId24"/>
    <p:sldLayoutId id="2147483665" r:id="rId25"/>
    <p:sldLayoutId id="2147483666" r:id="rId26"/>
    <p:sldLayoutId id="2147483667" r:id="rId27"/>
    <p:sldLayoutId id="2147483685" r:id="rId28"/>
    <p:sldLayoutId id="2147483682" r:id="rId29"/>
    <p:sldLayoutId id="2147483681" r:id="rId30"/>
    <p:sldLayoutId id="2147483679" r:id="rId31"/>
    <p:sldLayoutId id="2147483677" r:id="rId32"/>
    <p:sldLayoutId id="2147483676" r:id="rId33"/>
    <p:sldLayoutId id="2147483674" r:id="rId34"/>
    <p:sldLayoutId id="2147483673" r:id="rId35"/>
    <p:sldLayoutId id="2147483672" r:id="rId36"/>
    <p:sldLayoutId id="2147483668" r:id="rId37"/>
    <p:sldLayoutId id="2147483669" r:id="rId38"/>
    <p:sldLayoutId id="2147483670" r:id="rId39"/>
    <p:sldLayoutId id="2147483671" r:id="rId4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995B1D-A14E-465D-9455-C12206E0E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AE51D4-3921-4896-9E5C-98A4478E2B26}"/>
              </a:ext>
            </a:extLst>
          </p:cNvPr>
          <p:cNvSpPr/>
          <p:nvPr/>
        </p:nvSpPr>
        <p:spPr>
          <a:xfrm>
            <a:off x="472993" y="2286000"/>
            <a:ext cx="81980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/>
            <a:r>
              <a:rPr lang="en-US" sz="48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4D24F0-8773-4A89-8540-B90126343A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690" y="31531"/>
            <a:ext cx="1700309" cy="15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62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8">
            <a:extLst>
              <a:ext uri="{FF2B5EF4-FFF2-40B4-BE49-F238E27FC236}">
                <a16:creationId xmlns:a16="http://schemas.microsoft.com/office/drawing/2014/main" id="{D56FE5A3-1F66-AC60-D3CA-90FA2BC74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3213100"/>
            <a:ext cx="43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VNI-Times" pitchFamily="2" charset="0"/>
            </a:endParaRPr>
          </a:p>
        </p:txBody>
      </p:sp>
      <p:sp>
        <p:nvSpPr>
          <p:cNvPr id="17411" name="Text Box 20">
            <a:extLst>
              <a:ext uri="{FF2B5EF4-FFF2-40B4-BE49-F238E27FC236}">
                <a16:creationId xmlns:a16="http://schemas.microsoft.com/office/drawing/2014/main" id="{97E5928A-A1E6-399D-5836-D49910DCC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141663"/>
            <a:ext cx="431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VNI-Times" pitchFamily="2" charset="0"/>
            </a:endParaRPr>
          </a:p>
        </p:txBody>
      </p:sp>
      <p:grpSp>
        <p:nvGrpSpPr>
          <p:cNvPr id="17412" name="Group 5">
            <a:extLst>
              <a:ext uri="{FF2B5EF4-FFF2-40B4-BE49-F238E27FC236}">
                <a16:creationId xmlns:a16="http://schemas.microsoft.com/office/drawing/2014/main" id="{86E4E118-7498-FE93-586E-0626D1F17ECD}"/>
              </a:ext>
            </a:extLst>
          </p:cNvPr>
          <p:cNvGrpSpPr>
            <a:grpSpLocks/>
          </p:cNvGrpSpPr>
          <p:nvPr/>
        </p:nvGrpSpPr>
        <p:grpSpPr bwMode="auto">
          <a:xfrm>
            <a:off x="38100" y="142875"/>
            <a:ext cx="9001125" cy="6715125"/>
            <a:chOff x="38100" y="142852"/>
            <a:chExt cx="9001156" cy="6715148"/>
          </a:xfrm>
        </p:grpSpPr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D354B411-DF5C-630F-BBCF-9222557AD09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100" y="785792"/>
              <a:ext cx="9001156" cy="60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defTabSz="396875">
                <a:spcBef>
                  <a:spcPts val="0"/>
                </a:spcBef>
                <a:defRPr/>
              </a:pPr>
              <a:r>
                <a:rPr lang="en-US" sz="2150" dirty="0">
                  <a:solidFill>
                    <a:schemeClr val="bg2"/>
                  </a:solidFill>
                  <a:latin typeface="Arial" pitchFamily="34" charset="0"/>
                </a:rPr>
                <a:t>	</a:t>
              </a:r>
              <a:r>
                <a:rPr lang="en-US" sz="2150" dirty="0" err="1">
                  <a:latin typeface="Arial" pitchFamily="34" charset="0"/>
                </a:rPr>
                <a:t>Một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hôm</a:t>
              </a:r>
              <a:r>
                <a:rPr lang="en-US" sz="2150" dirty="0">
                  <a:latin typeface="Arial" pitchFamily="34" charset="0"/>
                </a:rPr>
                <a:t>, qua </a:t>
              </a:r>
              <a:r>
                <a:rPr lang="en-US" sz="2150" dirty="0" err="1">
                  <a:latin typeface="Arial" pitchFamily="34" charset="0"/>
                </a:rPr>
                <a:t>một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vùng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cỏ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xước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xanh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dài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tôi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chợt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nghe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tiếng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khóc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tỉ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tê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Đi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vài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bước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nữa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tôi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gặp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chị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Trò</a:t>
              </a:r>
              <a:r>
                <a:rPr lang="en-US" sz="2150" dirty="0">
                  <a:latin typeface="Arial" pitchFamily="34" charset="0"/>
                </a:rPr>
                <a:t>  </a:t>
              </a:r>
              <a:r>
                <a:rPr lang="en-US" sz="2150" dirty="0" err="1">
                  <a:latin typeface="Arial" pitchFamily="34" charset="0"/>
                </a:rPr>
                <a:t>ngồi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gục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đầu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bên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tảng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đá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cuội</a:t>
              </a:r>
              <a:r>
                <a:rPr lang="en-US" sz="2150" dirty="0">
                  <a:latin typeface="Arial" pitchFamily="34" charset="0"/>
                </a:rPr>
                <a:t>.</a:t>
              </a:r>
            </a:p>
            <a:p>
              <a:pPr algn="just" defTabSz="396875">
                <a:spcBef>
                  <a:spcPts val="0"/>
                </a:spcBef>
                <a:defRPr/>
              </a:pPr>
              <a:r>
                <a:rPr lang="en-US" sz="2150" dirty="0">
                  <a:latin typeface="Arial" pitchFamily="34" charset="0"/>
                </a:rPr>
                <a:t>	</a:t>
              </a:r>
              <a:r>
                <a:rPr lang="en-US" sz="2150" dirty="0" err="1">
                  <a:latin typeface="Arial" pitchFamily="34" charset="0"/>
                </a:rPr>
                <a:t>Chị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Trò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đã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bé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nhỏ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lại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gầy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yếu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quá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người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bự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những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phấn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như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mới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lột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Chị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mặc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áo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thâm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dài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đôi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chỗ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chấm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điểm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vàng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hai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cánh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mỏng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như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cánh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bướm</a:t>
              </a:r>
              <a:r>
                <a:rPr lang="en-US" sz="2150" dirty="0">
                  <a:latin typeface="Arial" pitchFamily="34" charset="0"/>
                </a:rPr>
                <a:t> non, </a:t>
              </a:r>
              <a:r>
                <a:rPr lang="en-US" sz="2150" dirty="0" err="1">
                  <a:latin typeface="Arial" pitchFamily="34" charset="0"/>
                </a:rPr>
                <a:t>lại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ngắn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chùn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chùn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Hình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như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cánh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yếu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quá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chưa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quen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mở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mà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cho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dù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có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khỏe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cũng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chẳng</a:t>
              </a:r>
              <a:r>
                <a:rPr lang="en-US" sz="2150" dirty="0">
                  <a:latin typeface="Arial" pitchFamily="34" charset="0"/>
                </a:rPr>
                <a:t> bay </a:t>
              </a:r>
              <a:r>
                <a:rPr lang="en-US" sz="2150" dirty="0" err="1">
                  <a:latin typeface="Arial" pitchFamily="34" charset="0"/>
                </a:rPr>
                <a:t>được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xa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Tôi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đến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gần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chị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Trò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vẫn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khóc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Nức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nở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mãi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chị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mới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kể</a:t>
              </a:r>
              <a:r>
                <a:rPr lang="en-US" sz="2150" dirty="0">
                  <a:latin typeface="Arial" pitchFamily="34" charset="0"/>
                </a:rPr>
                <a:t>:</a:t>
              </a:r>
            </a:p>
            <a:p>
              <a:pPr algn="just" defTabSz="396875">
                <a:spcBef>
                  <a:spcPts val="0"/>
                </a:spcBef>
                <a:defRPr/>
              </a:pPr>
              <a:r>
                <a:rPr lang="en-US" sz="2150" dirty="0">
                  <a:latin typeface="Arial" pitchFamily="34" charset="0"/>
                </a:rPr>
                <a:t>	- </a:t>
              </a:r>
              <a:r>
                <a:rPr lang="en-US" sz="2150" dirty="0" err="1">
                  <a:latin typeface="Arial" pitchFamily="34" charset="0"/>
                </a:rPr>
                <a:t>Năm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trước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khi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gặp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trời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làm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đói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kém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mẹ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phải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vay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lương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ăn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của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bọn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nhện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Sau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đấy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không</a:t>
              </a:r>
              <a:r>
                <a:rPr lang="en-US" sz="2150" dirty="0">
                  <a:latin typeface="Arial" pitchFamily="34" charset="0"/>
                </a:rPr>
                <a:t> may </a:t>
              </a:r>
              <a:r>
                <a:rPr lang="en-US" sz="2150" dirty="0" err="1">
                  <a:latin typeface="Arial" pitchFamily="34" charset="0"/>
                </a:rPr>
                <a:t>mẹ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mất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đi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còn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lại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thui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thủi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có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mình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Mà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ốm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yếu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kiếm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bữa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cũng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chẳng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đủ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Bao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năm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nghèo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túng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vẫn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hoàn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nghèo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túng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Mấy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bận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bọn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nhện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đã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đánh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Hôm</a:t>
              </a:r>
              <a:r>
                <a:rPr lang="en-US" sz="2150" dirty="0">
                  <a:latin typeface="Arial" pitchFamily="34" charset="0"/>
                </a:rPr>
                <a:t> nay </a:t>
              </a:r>
              <a:r>
                <a:rPr lang="en-US" sz="2150" dirty="0" err="1">
                  <a:latin typeface="Arial" pitchFamily="34" charset="0"/>
                </a:rPr>
                <a:t>bọn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chúng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chăng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tơ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ngang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đường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đe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bắt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vặt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chân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vặt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cánh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ăn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thịt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.</a:t>
              </a:r>
            </a:p>
            <a:p>
              <a:pPr algn="just" defTabSz="396875">
                <a:spcBef>
                  <a:spcPts val="0"/>
                </a:spcBef>
                <a:defRPr/>
              </a:pPr>
              <a:r>
                <a:rPr lang="en-US" sz="2150" dirty="0">
                  <a:latin typeface="Arial" pitchFamily="34" charset="0"/>
                </a:rPr>
                <a:t>	</a:t>
              </a:r>
              <a:r>
                <a:rPr lang="en-US" sz="2150" dirty="0" err="1">
                  <a:latin typeface="Arial" pitchFamily="34" charset="0"/>
                </a:rPr>
                <a:t>Tôi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xòe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cả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hai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càng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ra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bảo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Trò</a:t>
              </a:r>
              <a:r>
                <a:rPr lang="en-US" sz="2150" dirty="0">
                  <a:latin typeface="Arial" pitchFamily="34" charset="0"/>
                </a:rPr>
                <a:t>:</a:t>
              </a:r>
            </a:p>
            <a:p>
              <a:pPr algn="just" defTabSz="396875">
                <a:spcBef>
                  <a:spcPts val="0"/>
                </a:spcBef>
                <a:defRPr/>
              </a:pPr>
              <a:r>
                <a:rPr lang="en-US" sz="2150" dirty="0">
                  <a:latin typeface="Arial" pitchFamily="34" charset="0"/>
                </a:rPr>
                <a:t>	-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đừng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sợ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Hãy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trở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về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cùng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với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đây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Đứa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độc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ác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không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thể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cậy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khỏe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ăn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hiếp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kẻ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yếu</a:t>
              </a:r>
              <a:r>
                <a:rPr lang="en-US" sz="2150" dirty="0">
                  <a:latin typeface="Arial" pitchFamily="34" charset="0"/>
                </a:rPr>
                <a:t>.</a:t>
              </a:r>
            </a:p>
            <a:p>
              <a:pPr algn="just" defTabSz="396875">
                <a:spcBef>
                  <a:spcPts val="0"/>
                </a:spcBef>
                <a:defRPr/>
              </a:pPr>
              <a:r>
                <a:rPr lang="en-US" sz="2150" dirty="0">
                  <a:latin typeface="Arial" pitchFamily="34" charset="0"/>
                </a:rPr>
                <a:t>	</a:t>
              </a:r>
              <a:r>
                <a:rPr lang="en-US" sz="2150" dirty="0" err="1">
                  <a:latin typeface="Arial" pitchFamily="34" charset="0"/>
                </a:rPr>
                <a:t>Rồi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dắt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Trò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đi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Được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một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quãng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thì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tới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chỗ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mai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phục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của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bọn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nhện</a:t>
              </a:r>
              <a:r>
                <a:rPr lang="en-US" sz="2150" dirty="0">
                  <a:latin typeface="Arial" pitchFamily="34" charset="0"/>
                </a:rPr>
                <a:t>.</a:t>
              </a:r>
            </a:p>
            <a:p>
              <a:pPr algn="r" defTabSz="396875">
                <a:spcBef>
                  <a:spcPts val="0"/>
                </a:spcBef>
                <a:defRPr/>
              </a:pPr>
              <a:r>
                <a:rPr lang="en-US" sz="2000" i="1" dirty="0">
                  <a:latin typeface="Arial" pitchFamily="34" charset="0"/>
                </a:rPr>
                <a:t>Theo </a:t>
              </a:r>
              <a:r>
                <a:rPr lang="en-US" sz="2000" i="1" dirty="0" err="1">
                  <a:latin typeface="Arial" pitchFamily="34" charset="0"/>
                </a:rPr>
                <a:t>Tô</a:t>
              </a:r>
              <a:r>
                <a:rPr lang="en-US" sz="2000" i="1" dirty="0">
                  <a:latin typeface="Arial" pitchFamily="34" charset="0"/>
                </a:rPr>
                <a:t> </a:t>
              </a:r>
              <a:r>
                <a:rPr lang="en-US" sz="2000" i="1" dirty="0" err="1">
                  <a:latin typeface="Arial" pitchFamily="34" charset="0"/>
                </a:rPr>
                <a:t>Hoài</a:t>
              </a:r>
              <a:endParaRPr lang="en-US" sz="2000" i="1" dirty="0">
                <a:latin typeface="Arial" pitchFamily="34" charset="0"/>
              </a:endParaRPr>
            </a:p>
            <a:p>
              <a:pPr algn="just">
                <a:spcBef>
                  <a:spcPts val="0"/>
                </a:spcBef>
                <a:defRPr/>
              </a:pPr>
              <a:endParaRPr lang="en-US" sz="2150" dirty="0">
                <a:solidFill>
                  <a:schemeClr val="bg2"/>
                </a:solidFill>
                <a:latin typeface="Arial" pitchFamily="34" charset="0"/>
              </a:endParaRPr>
            </a:p>
            <a:p>
              <a:pPr marL="274320" indent="-274320" algn="just">
                <a:spcBef>
                  <a:spcPts val="0"/>
                </a:spcBef>
                <a:defRPr/>
              </a:pPr>
              <a:endParaRPr lang="en-US" sz="2150" dirty="0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E76C9192-F4C9-029E-0B02-A9E4822C473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79595" y="142852"/>
              <a:ext cx="5143535" cy="57150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274320" indent="-274320" algn="ctr">
                <a:spcBef>
                  <a:spcPts val="0"/>
                </a:spcBef>
                <a:defRPr/>
              </a:pPr>
              <a:r>
                <a:rPr lang="en-US" sz="3200" b="1" i="1" dirty="0" err="1">
                  <a:solidFill>
                    <a:srgbClr val="FF0000"/>
                  </a:solidFill>
                  <a:latin typeface="Arial" pitchFamily="34" charset="0"/>
                </a:rPr>
                <a:t>Dế</a:t>
              </a:r>
              <a:r>
                <a:rPr lang="en-US" sz="3200" b="1" i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itchFamily="34" charset="0"/>
                </a:rPr>
                <a:t>Mèn</a:t>
              </a:r>
              <a:r>
                <a:rPr lang="en-US" sz="3200" b="1" i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itchFamily="34" charset="0"/>
                </a:rPr>
                <a:t>bênh</a:t>
              </a:r>
              <a:r>
                <a:rPr lang="en-US" sz="3200" b="1" i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itchFamily="34" charset="0"/>
                </a:rPr>
                <a:t>vực</a:t>
              </a:r>
              <a:r>
                <a:rPr lang="en-US" sz="3200" b="1" i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itchFamily="34" charset="0"/>
                </a:rPr>
                <a:t>kẻ</a:t>
              </a:r>
              <a:r>
                <a:rPr lang="en-US" sz="3200" b="1" i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itchFamily="34" charset="0"/>
                </a:rPr>
                <a:t>yếu</a:t>
              </a:r>
              <a:endParaRPr lang="en-US" sz="3200" b="1" i="1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grpSp>
        <p:nvGrpSpPr>
          <p:cNvPr id="17413" name="Group 6">
            <a:extLst>
              <a:ext uri="{FF2B5EF4-FFF2-40B4-BE49-F238E27FC236}">
                <a16:creationId xmlns:a16="http://schemas.microsoft.com/office/drawing/2014/main" id="{C19D0227-9FA0-A665-CA2B-5F7E9F78BA6F}"/>
              </a:ext>
            </a:extLst>
          </p:cNvPr>
          <p:cNvGrpSpPr>
            <a:grpSpLocks/>
          </p:cNvGrpSpPr>
          <p:nvPr/>
        </p:nvGrpSpPr>
        <p:grpSpPr bwMode="auto">
          <a:xfrm>
            <a:off x="-25400" y="0"/>
            <a:ext cx="9144000" cy="6858000"/>
            <a:chOff x="1" y="1"/>
            <a:chExt cx="9143998" cy="6857999"/>
          </a:xfrm>
        </p:grpSpPr>
        <p:grpSp>
          <p:nvGrpSpPr>
            <p:cNvPr id="17414" name="Group 58">
              <a:extLst>
                <a:ext uri="{FF2B5EF4-FFF2-40B4-BE49-F238E27FC236}">
                  <a16:creationId xmlns:a16="http://schemas.microsoft.com/office/drawing/2014/main" id="{B715347B-8D96-D70A-3A5D-107BF3E4E3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" y="1"/>
              <a:ext cx="1285850" cy="1142986"/>
              <a:chOff x="2" y="1"/>
              <a:chExt cx="1566841" cy="1592249"/>
            </a:xfrm>
          </p:grpSpPr>
          <p:pic>
            <p:nvPicPr>
              <p:cNvPr id="17424" name="Picture 9" descr="J0099171">
                <a:extLst>
                  <a:ext uri="{FF2B5EF4-FFF2-40B4-BE49-F238E27FC236}">
                    <a16:creationId xmlns:a16="http://schemas.microsoft.com/office/drawing/2014/main" id="{DB0B2010-3857-D24B-DFFB-C60435A10B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83" y="1"/>
                <a:ext cx="1428760" cy="285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5" name="Picture 9" descr="J0099171">
                <a:extLst>
                  <a:ext uri="{FF2B5EF4-FFF2-40B4-BE49-F238E27FC236}">
                    <a16:creationId xmlns:a16="http://schemas.microsoft.com/office/drawing/2014/main" id="{D70BE796-38C5-8D75-1B13-D0B2CB98CD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571518" y="735010"/>
                <a:ext cx="1428760" cy="28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15" name="Group 59">
              <a:extLst>
                <a:ext uri="{FF2B5EF4-FFF2-40B4-BE49-F238E27FC236}">
                  <a16:creationId xmlns:a16="http://schemas.microsoft.com/office/drawing/2014/main" id="{ED39B3A5-0C2C-FC4F-DD67-53EC864A127A}"/>
                </a:ext>
              </a:extLst>
            </p:cNvPr>
            <p:cNvGrpSpPr>
              <a:grpSpLocks/>
            </p:cNvGrpSpPr>
            <p:nvPr/>
          </p:nvGrpSpPr>
          <p:grpSpPr bwMode="auto">
            <a:xfrm flipH="1" flipV="1">
              <a:off x="8001023" y="5643577"/>
              <a:ext cx="1142975" cy="1214421"/>
              <a:chOff x="2" y="1"/>
              <a:chExt cx="1566841" cy="1592249"/>
            </a:xfrm>
          </p:grpSpPr>
          <p:pic>
            <p:nvPicPr>
              <p:cNvPr id="17422" name="Picture 9" descr="J0099171">
                <a:extLst>
                  <a:ext uri="{FF2B5EF4-FFF2-40B4-BE49-F238E27FC236}">
                    <a16:creationId xmlns:a16="http://schemas.microsoft.com/office/drawing/2014/main" id="{9E7D9BBE-D33D-7EF7-262C-127FE4D135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83" y="1"/>
                <a:ext cx="1428760" cy="285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3" name="Picture 9" descr="J0099171">
                <a:extLst>
                  <a:ext uri="{FF2B5EF4-FFF2-40B4-BE49-F238E27FC236}">
                    <a16:creationId xmlns:a16="http://schemas.microsoft.com/office/drawing/2014/main" id="{9D79560E-CE74-91DD-B413-C21479FC99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571518" y="735010"/>
                <a:ext cx="1428760" cy="28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16" name="Group 62">
              <a:extLst>
                <a:ext uri="{FF2B5EF4-FFF2-40B4-BE49-F238E27FC236}">
                  <a16:creationId xmlns:a16="http://schemas.microsoft.com/office/drawing/2014/main" id="{70E918AC-4CA9-BBE6-DFED-D2C91C7C9A09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1" y="5786455"/>
              <a:ext cx="1285852" cy="1071545"/>
              <a:chOff x="2" y="1"/>
              <a:chExt cx="1566841" cy="1592249"/>
            </a:xfrm>
          </p:grpSpPr>
          <p:pic>
            <p:nvPicPr>
              <p:cNvPr id="17420" name="Picture 9" descr="J0099171">
                <a:extLst>
                  <a:ext uri="{FF2B5EF4-FFF2-40B4-BE49-F238E27FC236}">
                    <a16:creationId xmlns:a16="http://schemas.microsoft.com/office/drawing/2014/main" id="{B57C3C41-53AD-5EF6-75A3-333DADBDAE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83" y="1"/>
                <a:ext cx="1428760" cy="285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1" name="Picture 9" descr="J0099171">
                <a:extLst>
                  <a:ext uri="{FF2B5EF4-FFF2-40B4-BE49-F238E27FC236}">
                    <a16:creationId xmlns:a16="http://schemas.microsoft.com/office/drawing/2014/main" id="{AE44C1BC-D3E8-27B2-1CE0-C06ED3EB97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571518" y="735010"/>
                <a:ext cx="1428760" cy="28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17" name="Group 65">
              <a:extLst>
                <a:ext uri="{FF2B5EF4-FFF2-40B4-BE49-F238E27FC236}">
                  <a16:creationId xmlns:a16="http://schemas.microsoft.com/office/drawing/2014/main" id="{F3B1C012-7330-E45E-C979-B64A38012E93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8001024" y="1"/>
              <a:ext cx="1142975" cy="1285862"/>
              <a:chOff x="2" y="1"/>
              <a:chExt cx="1566841" cy="1592249"/>
            </a:xfrm>
          </p:grpSpPr>
          <p:pic>
            <p:nvPicPr>
              <p:cNvPr id="17418" name="Picture 9" descr="J0099171">
                <a:extLst>
                  <a:ext uri="{FF2B5EF4-FFF2-40B4-BE49-F238E27FC236}">
                    <a16:creationId xmlns:a16="http://schemas.microsoft.com/office/drawing/2014/main" id="{F802D38A-19E4-F5E1-77D5-F1460DD63D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83" y="1"/>
                <a:ext cx="1428760" cy="285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9" name="Picture 9" descr="J0099171">
                <a:extLst>
                  <a:ext uri="{FF2B5EF4-FFF2-40B4-BE49-F238E27FC236}">
                    <a16:creationId xmlns:a16="http://schemas.microsoft.com/office/drawing/2014/main" id="{4282F179-18F1-6E41-F5B2-AB2A1D0210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571518" y="735010"/>
                <a:ext cx="1428760" cy="28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9557" y="939872"/>
            <a:ext cx="8506029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……..bay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A023A6-701F-4B37-B10A-5E1B40D2A537}"/>
              </a:ext>
            </a:extLst>
          </p:cNvPr>
          <p:cNvSpPr txBox="1"/>
          <p:nvPr/>
        </p:nvSpPr>
        <p:spPr>
          <a:xfrm>
            <a:off x="406831" y="293541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9728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AF8F7D-E718-4AE5-9083-9338B916CAF4}"/>
              </a:ext>
            </a:extLst>
          </p:cNvPr>
          <p:cNvSpPr txBox="1"/>
          <p:nvPr/>
        </p:nvSpPr>
        <p:spPr>
          <a:xfrm>
            <a:off x="439119" y="762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5DA067-F9B3-481D-8929-C775C86F304E}"/>
              </a:ext>
            </a:extLst>
          </p:cNvPr>
          <p:cNvSpPr txBox="1"/>
          <p:nvPr/>
        </p:nvSpPr>
        <p:spPr>
          <a:xfrm>
            <a:off x="439119" y="2024035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63BC2B-F23E-4613-9CC7-FB78F4FB7875}"/>
              </a:ext>
            </a:extLst>
          </p:cNvPr>
          <p:cNvSpPr txBox="1"/>
          <p:nvPr/>
        </p:nvSpPr>
        <p:spPr>
          <a:xfrm>
            <a:off x="3657600" y="2064187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3F007-35E0-4914-B8CE-17CC87217EB6}"/>
              </a:ext>
            </a:extLst>
          </p:cNvPr>
          <p:cNvSpPr txBox="1"/>
          <p:nvPr/>
        </p:nvSpPr>
        <p:spPr>
          <a:xfrm>
            <a:off x="324819" y="3134396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BCB8A1-79DF-4DBE-A798-E6C0D9329380}"/>
              </a:ext>
            </a:extLst>
          </p:cNvPr>
          <p:cNvSpPr txBox="1"/>
          <p:nvPr/>
        </p:nvSpPr>
        <p:spPr>
          <a:xfrm>
            <a:off x="6400800" y="2131369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4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8">
            <a:extLst>
              <a:ext uri="{FF2B5EF4-FFF2-40B4-BE49-F238E27FC236}">
                <a16:creationId xmlns:a16="http://schemas.microsoft.com/office/drawing/2014/main" id="{D56FE5A3-1F66-AC60-D3CA-90FA2BC74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3213100"/>
            <a:ext cx="43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VNI-Times" pitchFamily="2" charset="0"/>
            </a:endParaRPr>
          </a:p>
        </p:txBody>
      </p:sp>
      <p:sp>
        <p:nvSpPr>
          <p:cNvPr id="17411" name="Text Box 20">
            <a:extLst>
              <a:ext uri="{FF2B5EF4-FFF2-40B4-BE49-F238E27FC236}">
                <a16:creationId xmlns:a16="http://schemas.microsoft.com/office/drawing/2014/main" id="{97E5928A-A1E6-399D-5836-D49910DCC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141663"/>
            <a:ext cx="431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VNI-Times" pitchFamily="2" charset="0"/>
            </a:endParaRPr>
          </a:p>
        </p:txBody>
      </p:sp>
      <p:grpSp>
        <p:nvGrpSpPr>
          <p:cNvPr id="17412" name="Group 5">
            <a:extLst>
              <a:ext uri="{FF2B5EF4-FFF2-40B4-BE49-F238E27FC236}">
                <a16:creationId xmlns:a16="http://schemas.microsoft.com/office/drawing/2014/main" id="{86E4E118-7498-FE93-586E-0626D1F17ECD}"/>
              </a:ext>
            </a:extLst>
          </p:cNvPr>
          <p:cNvGrpSpPr>
            <a:grpSpLocks/>
          </p:cNvGrpSpPr>
          <p:nvPr/>
        </p:nvGrpSpPr>
        <p:grpSpPr bwMode="auto">
          <a:xfrm>
            <a:off x="38100" y="142875"/>
            <a:ext cx="9001125" cy="6715125"/>
            <a:chOff x="38100" y="142852"/>
            <a:chExt cx="9001156" cy="6715148"/>
          </a:xfrm>
        </p:grpSpPr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D354B411-DF5C-630F-BBCF-9222557AD09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100" y="785792"/>
              <a:ext cx="9001156" cy="60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defTabSz="396875">
                <a:spcBef>
                  <a:spcPts val="0"/>
                </a:spcBef>
                <a:defRPr/>
              </a:pPr>
              <a:r>
                <a:rPr lang="en-US" sz="2150" dirty="0">
                  <a:solidFill>
                    <a:schemeClr val="bg2"/>
                  </a:solidFill>
                  <a:latin typeface="Arial" pitchFamily="34" charset="0"/>
                </a:rPr>
                <a:t>	</a:t>
              </a:r>
              <a:r>
                <a:rPr lang="en-US" sz="2150" dirty="0" err="1">
                  <a:latin typeface="Arial" pitchFamily="34" charset="0"/>
                </a:rPr>
                <a:t>Một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hôm</a:t>
              </a:r>
              <a:r>
                <a:rPr lang="en-US" sz="2150" dirty="0">
                  <a:latin typeface="Arial" pitchFamily="34" charset="0"/>
                </a:rPr>
                <a:t>, qua </a:t>
              </a:r>
              <a:r>
                <a:rPr lang="en-US" sz="2150" dirty="0" err="1">
                  <a:latin typeface="Arial" pitchFamily="34" charset="0"/>
                </a:rPr>
                <a:t>một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vùng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cỏ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xước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xanh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dài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tôi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chợt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nghe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tiếng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khóc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tỉ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tê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Đi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vài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bước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nữa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tôi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gặp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chị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Trò</a:t>
              </a:r>
              <a:r>
                <a:rPr lang="en-US" sz="2150" dirty="0">
                  <a:latin typeface="Arial" pitchFamily="34" charset="0"/>
                </a:rPr>
                <a:t>  </a:t>
              </a:r>
              <a:r>
                <a:rPr lang="en-US" sz="2150" dirty="0" err="1">
                  <a:latin typeface="Arial" pitchFamily="34" charset="0"/>
                </a:rPr>
                <a:t>ngồi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gục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đầu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bên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tảng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đá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cuội</a:t>
              </a:r>
              <a:r>
                <a:rPr lang="en-US" sz="2150" dirty="0">
                  <a:latin typeface="Arial" pitchFamily="34" charset="0"/>
                </a:rPr>
                <a:t>.</a:t>
              </a:r>
            </a:p>
            <a:p>
              <a:pPr algn="just" defTabSz="396875">
                <a:spcBef>
                  <a:spcPts val="0"/>
                </a:spcBef>
                <a:defRPr/>
              </a:pPr>
              <a:r>
                <a:rPr lang="en-US" sz="2150" dirty="0">
                  <a:latin typeface="Arial" pitchFamily="34" charset="0"/>
                </a:rPr>
                <a:t>	</a:t>
              </a:r>
              <a:r>
                <a:rPr lang="en-US" sz="2150" dirty="0" err="1">
                  <a:latin typeface="Arial" pitchFamily="34" charset="0"/>
                </a:rPr>
                <a:t>Chị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Trò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đã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bé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nhỏ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lại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gầy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yếu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quá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người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bự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những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phấn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như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mới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lột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Chị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mặc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áo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thâm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dài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đôi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chỗ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chấm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điểm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vàng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hai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cánh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mỏng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như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cánh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bướm</a:t>
              </a:r>
              <a:r>
                <a:rPr lang="en-US" sz="2150" dirty="0">
                  <a:latin typeface="Arial" pitchFamily="34" charset="0"/>
                </a:rPr>
                <a:t> non, </a:t>
              </a:r>
              <a:r>
                <a:rPr lang="en-US" sz="2150" dirty="0" err="1">
                  <a:latin typeface="Arial" pitchFamily="34" charset="0"/>
                </a:rPr>
                <a:t>lại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ngắn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chùn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chùn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Hình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như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cánh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yếu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quá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chưa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quen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mở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mà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cho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dù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có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khỏe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cũng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chẳng</a:t>
              </a:r>
              <a:r>
                <a:rPr lang="en-US" sz="2150" dirty="0">
                  <a:latin typeface="Arial" pitchFamily="34" charset="0"/>
                </a:rPr>
                <a:t> bay </a:t>
              </a:r>
              <a:r>
                <a:rPr lang="en-US" sz="2150" dirty="0" err="1">
                  <a:latin typeface="Arial" pitchFamily="34" charset="0"/>
                </a:rPr>
                <a:t>được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xa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Tôi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đến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gần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chị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Trò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vẫn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khóc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Nức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nở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mãi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chị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mới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kể</a:t>
              </a:r>
              <a:r>
                <a:rPr lang="en-US" sz="2150" dirty="0">
                  <a:latin typeface="Arial" pitchFamily="34" charset="0"/>
                </a:rPr>
                <a:t>:</a:t>
              </a:r>
            </a:p>
            <a:p>
              <a:pPr algn="just" defTabSz="396875">
                <a:spcBef>
                  <a:spcPts val="0"/>
                </a:spcBef>
                <a:defRPr/>
              </a:pPr>
              <a:r>
                <a:rPr lang="en-US" sz="2150" dirty="0">
                  <a:latin typeface="Arial" pitchFamily="34" charset="0"/>
                </a:rPr>
                <a:t>	- </a:t>
              </a:r>
              <a:r>
                <a:rPr lang="en-US" sz="2150" dirty="0" err="1">
                  <a:latin typeface="Arial" pitchFamily="34" charset="0"/>
                </a:rPr>
                <a:t>Năm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trước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khi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gặp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trời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làm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đói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kém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mẹ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phải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vay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lương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ăn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của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bọn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nhện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Sau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đấy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không</a:t>
              </a:r>
              <a:r>
                <a:rPr lang="en-US" sz="2150" dirty="0">
                  <a:latin typeface="Arial" pitchFamily="34" charset="0"/>
                </a:rPr>
                <a:t> may </a:t>
              </a:r>
              <a:r>
                <a:rPr lang="en-US" sz="2150" dirty="0" err="1">
                  <a:latin typeface="Arial" pitchFamily="34" charset="0"/>
                </a:rPr>
                <a:t>mẹ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mất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đi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còn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lại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thui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thủi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có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mình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Mà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ốm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yếu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kiếm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bữa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cũng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chẳng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đủ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Bao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năm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nghèo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túng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vẫn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hoàn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nghèo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túng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Mấy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bận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bọn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nhện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đã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đánh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Hôm</a:t>
              </a:r>
              <a:r>
                <a:rPr lang="en-US" sz="2150" dirty="0">
                  <a:latin typeface="Arial" pitchFamily="34" charset="0"/>
                </a:rPr>
                <a:t> nay </a:t>
              </a:r>
              <a:r>
                <a:rPr lang="en-US" sz="2150" dirty="0" err="1">
                  <a:latin typeface="Arial" pitchFamily="34" charset="0"/>
                </a:rPr>
                <a:t>bọn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chúng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chăng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tơ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ngang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đường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đe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bắt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vặt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chân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vặt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cánh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ăn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thịt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.</a:t>
              </a:r>
            </a:p>
            <a:p>
              <a:pPr algn="just" defTabSz="396875">
                <a:spcBef>
                  <a:spcPts val="0"/>
                </a:spcBef>
                <a:defRPr/>
              </a:pPr>
              <a:r>
                <a:rPr lang="en-US" sz="2150" dirty="0">
                  <a:latin typeface="Arial" pitchFamily="34" charset="0"/>
                </a:rPr>
                <a:t>	</a:t>
              </a:r>
              <a:r>
                <a:rPr lang="en-US" sz="2150" dirty="0" err="1">
                  <a:latin typeface="Arial" pitchFamily="34" charset="0"/>
                </a:rPr>
                <a:t>Tôi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xòe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cả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hai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càng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ra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bảo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Trò</a:t>
              </a:r>
              <a:r>
                <a:rPr lang="en-US" sz="2150" dirty="0">
                  <a:latin typeface="Arial" pitchFamily="34" charset="0"/>
                </a:rPr>
                <a:t>:</a:t>
              </a:r>
            </a:p>
            <a:p>
              <a:pPr algn="just" defTabSz="396875">
                <a:spcBef>
                  <a:spcPts val="0"/>
                </a:spcBef>
                <a:defRPr/>
              </a:pPr>
              <a:r>
                <a:rPr lang="en-US" sz="2150" dirty="0">
                  <a:latin typeface="Arial" pitchFamily="34" charset="0"/>
                </a:rPr>
                <a:t>	-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đừng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sợ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Hãy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trở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về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cùng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với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đây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Đứa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độc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ác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không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thể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cậy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khỏe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ăn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hiếp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kẻ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yếu</a:t>
              </a:r>
              <a:r>
                <a:rPr lang="en-US" sz="2150" dirty="0">
                  <a:latin typeface="Arial" pitchFamily="34" charset="0"/>
                </a:rPr>
                <a:t>.</a:t>
              </a:r>
            </a:p>
            <a:p>
              <a:pPr algn="just" defTabSz="396875">
                <a:spcBef>
                  <a:spcPts val="0"/>
                </a:spcBef>
                <a:defRPr/>
              </a:pPr>
              <a:r>
                <a:rPr lang="en-US" sz="2150" dirty="0">
                  <a:latin typeface="Arial" pitchFamily="34" charset="0"/>
                </a:rPr>
                <a:t>	</a:t>
              </a:r>
              <a:r>
                <a:rPr lang="en-US" sz="2150" dirty="0" err="1">
                  <a:latin typeface="Arial" pitchFamily="34" charset="0"/>
                </a:rPr>
                <a:t>Rồi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dắt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Trò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đi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Được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một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quãng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thì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tới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chỗ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mai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phục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của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bọn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nhện</a:t>
              </a:r>
              <a:r>
                <a:rPr lang="en-US" sz="2150" dirty="0">
                  <a:latin typeface="Arial" pitchFamily="34" charset="0"/>
                </a:rPr>
                <a:t>.</a:t>
              </a:r>
            </a:p>
            <a:p>
              <a:pPr algn="r" defTabSz="396875">
                <a:spcBef>
                  <a:spcPts val="0"/>
                </a:spcBef>
                <a:defRPr/>
              </a:pPr>
              <a:r>
                <a:rPr lang="en-US" sz="2000" i="1" dirty="0">
                  <a:latin typeface="Arial" pitchFamily="34" charset="0"/>
                </a:rPr>
                <a:t>Theo </a:t>
              </a:r>
              <a:r>
                <a:rPr lang="en-US" sz="2000" i="1" dirty="0" err="1">
                  <a:latin typeface="Arial" pitchFamily="34" charset="0"/>
                </a:rPr>
                <a:t>Tô</a:t>
              </a:r>
              <a:r>
                <a:rPr lang="en-US" sz="2000" i="1" dirty="0">
                  <a:latin typeface="Arial" pitchFamily="34" charset="0"/>
                </a:rPr>
                <a:t> </a:t>
              </a:r>
              <a:r>
                <a:rPr lang="en-US" sz="2000" i="1" dirty="0" err="1">
                  <a:latin typeface="Arial" pitchFamily="34" charset="0"/>
                </a:rPr>
                <a:t>Hoài</a:t>
              </a:r>
              <a:endParaRPr lang="en-US" sz="2000" i="1" dirty="0">
                <a:latin typeface="Arial" pitchFamily="34" charset="0"/>
              </a:endParaRPr>
            </a:p>
            <a:p>
              <a:pPr algn="just">
                <a:spcBef>
                  <a:spcPts val="0"/>
                </a:spcBef>
                <a:defRPr/>
              </a:pPr>
              <a:endParaRPr lang="en-US" sz="2150" dirty="0">
                <a:solidFill>
                  <a:schemeClr val="bg2"/>
                </a:solidFill>
                <a:latin typeface="Arial" pitchFamily="34" charset="0"/>
              </a:endParaRPr>
            </a:p>
            <a:p>
              <a:pPr marL="274320" indent="-274320" algn="just">
                <a:spcBef>
                  <a:spcPts val="0"/>
                </a:spcBef>
                <a:defRPr/>
              </a:pPr>
              <a:endParaRPr lang="en-US" sz="2150" dirty="0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E76C9192-F4C9-029E-0B02-A9E4822C473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79595" y="142852"/>
              <a:ext cx="5143535" cy="57150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274320" indent="-274320" algn="ctr">
                <a:spcBef>
                  <a:spcPts val="0"/>
                </a:spcBef>
                <a:defRPr/>
              </a:pPr>
              <a:r>
                <a:rPr lang="en-US" sz="3200" b="1" i="1" dirty="0" err="1">
                  <a:solidFill>
                    <a:srgbClr val="FF0000"/>
                  </a:solidFill>
                  <a:latin typeface="Arial" pitchFamily="34" charset="0"/>
                </a:rPr>
                <a:t>Dế</a:t>
              </a:r>
              <a:r>
                <a:rPr lang="en-US" sz="3200" b="1" i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itchFamily="34" charset="0"/>
                </a:rPr>
                <a:t>Mèn</a:t>
              </a:r>
              <a:r>
                <a:rPr lang="en-US" sz="3200" b="1" i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itchFamily="34" charset="0"/>
                </a:rPr>
                <a:t>bênh</a:t>
              </a:r>
              <a:r>
                <a:rPr lang="en-US" sz="3200" b="1" i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itchFamily="34" charset="0"/>
                </a:rPr>
                <a:t>vực</a:t>
              </a:r>
              <a:r>
                <a:rPr lang="en-US" sz="3200" b="1" i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itchFamily="34" charset="0"/>
                </a:rPr>
                <a:t>kẻ</a:t>
              </a:r>
              <a:r>
                <a:rPr lang="en-US" sz="3200" b="1" i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itchFamily="34" charset="0"/>
                </a:rPr>
                <a:t>yếu</a:t>
              </a:r>
              <a:endParaRPr lang="en-US" sz="3200" b="1" i="1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grpSp>
        <p:nvGrpSpPr>
          <p:cNvPr id="17413" name="Group 6">
            <a:extLst>
              <a:ext uri="{FF2B5EF4-FFF2-40B4-BE49-F238E27FC236}">
                <a16:creationId xmlns:a16="http://schemas.microsoft.com/office/drawing/2014/main" id="{C19D0227-9FA0-A665-CA2B-5F7E9F78BA6F}"/>
              </a:ext>
            </a:extLst>
          </p:cNvPr>
          <p:cNvGrpSpPr>
            <a:grpSpLocks/>
          </p:cNvGrpSpPr>
          <p:nvPr/>
        </p:nvGrpSpPr>
        <p:grpSpPr bwMode="auto">
          <a:xfrm>
            <a:off x="-25400" y="0"/>
            <a:ext cx="9144000" cy="6858000"/>
            <a:chOff x="1" y="1"/>
            <a:chExt cx="9143998" cy="6857999"/>
          </a:xfrm>
        </p:grpSpPr>
        <p:grpSp>
          <p:nvGrpSpPr>
            <p:cNvPr id="17414" name="Group 58">
              <a:extLst>
                <a:ext uri="{FF2B5EF4-FFF2-40B4-BE49-F238E27FC236}">
                  <a16:creationId xmlns:a16="http://schemas.microsoft.com/office/drawing/2014/main" id="{B715347B-8D96-D70A-3A5D-107BF3E4E3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" y="1"/>
              <a:ext cx="1285850" cy="1142986"/>
              <a:chOff x="2" y="1"/>
              <a:chExt cx="1566841" cy="1592249"/>
            </a:xfrm>
          </p:grpSpPr>
          <p:pic>
            <p:nvPicPr>
              <p:cNvPr id="17424" name="Picture 9" descr="J0099171">
                <a:extLst>
                  <a:ext uri="{FF2B5EF4-FFF2-40B4-BE49-F238E27FC236}">
                    <a16:creationId xmlns:a16="http://schemas.microsoft.com/office/drawing/2014/main" id="{DB0B2010-3857-D24B-DFFB-C60435A10B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83" y="1"/>
                <a:ext cx="1428760" cy="285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5" name="Picture 9" descr="J0099171">
                <a:extLst>
                  <a:ext uri="{FF2B5EF4-FFF2-40B4-BE49-F238E27FC236}">
                    <a16:creationId xmlns:a16="http://schemas.microsoft.com/office/drawing/2014/main" id="{D70BE796-38C5-8D75-1B13-D0B2CB98CD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571518" y="735010"/>
                <a:ext cx="1428760" cy="28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15" name="Group 59">
              <a:extLst>
                <a:ext uri="{FF2B5EF4-FFF2-40B4-BE49-F238E27FC236}">
                  <a16:creationId xmlns:a16="http://schemas.microsoft.com/office/drawing/2014/main" id="{ED39B3A5-0C2C-FC4F-DD67-53EC864A127A}"/>
                </a:ext>
              </a:extLst>
            </p:cNvPr>
            <p:cNvGrpSpPr>
              <a:grpSpLocks/>
            </p:cNvGrpSpPr>
            <p:nvPr/>
          </p:nvGrpSpPr>
          <p:grpSpPr bwMode="auto">
            <a:xfrm flipH="1" flipV="1">
              <a:off x="8001023" y="5643577"/>
              <a:ext cx="1142975" cy="1214421"/>
              <a:chOff x="2" y="1"/>
              <a:chExt cx="1566841" cy="1592249"/>
            </a:xfrm>
          </p:grpSpPr>
          <p:pic>
            <p:nvPicPr>
              <p:cNvPr id="17422" name="Picture 9" descr="J0099171">
                <a:extLst>
                  <a:ext uri="{FF2B5EF4-FFF2-40B4-BE49-F238E27FC236}">
                    <a16:creationId xmlns:a16="http://schemas.microsoft.com/office/drawing/2014/main" id="{9E7D9BBE-D33D-7EF7-262C-127FE4D135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83" y="1"/>
                <a:ext cx="1428760" cy="285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3" name="Picture 9" descr="J0099171">
                <a:extLst>
                  <a:ext uri="{FF2B5EF4-FFF2-40B4-BE49-F238E27FC236}">
                    <a16:creationId xmlns:a16="http://schemas.microsoft.com/office/drawing/2014/main" id="{9D79560E-CE74-91DD-B413-C21479FC99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571518" y="735010"/>
                <a:ext cx="1428760" cy="28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16" name="Group 62">
              <a:extLst>
                <a:ext uri="{FF2B5EF4-FFF2-40B4-BE49-F238E27FC236}">
                  <a16:creationId xmlns:a16="http://schemas.microsoft.com/office/drawing/2014/main" id="{70E918AC-4CA9-BBE6-DFED-D2C91C7C9A09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1" y="5786455"/>
              <a:ext cx="1285852" cy="1071545"/>
              <a:chOff x="2" y="1"/>
              <a:chExt cx="1566841" cy="1592249"/>
            </a:xfrm>
          </p:grpSpPr>
          <p:pic>
            <p:nvPicPr>
              <p:cNvPr id="17420" name="Picture 9" descr="J0099171">
                <a:extLst>
                  <a:ext uri="{FF2B5EF4-FFF2-40B4-BE49-F238E27FC236}">
                    <a16:creationId xmlns:a16="http://schemas.microsoft.com/office/drawing/2014/main" id="{B57C3C41-53AD-5EF6-75A3-333DADBDAE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83" y="1"/>
                <a:ext cx="1428760" cy="285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1" name="Picture 9" descr="J0099171">
                <a:extLst>
                  <a:ext uri="{FF2B5EF4-FFF2-40B4-BE49-F238E27FC236}">
                    <a16:creationId xmlns:a16="http://schemas.microsoft.com/office/drawing/2014/main" id="{AE44C1BC-D3E8-27B2-1CE0-C06ED3EB97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571518" y="735010"/>
                <a:ext cx="1428760" cy="28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17" name="Group 65">
              <a:extLst>
                <a:ext uri="{FF2B5EF4-FFF2-40B4-BE49-F238E27FC236}">
                  <a16:creationId xmlns:a16="http://schemas.microsoft.com/office/drawing/2014/main" id="{F3B1C012-7330-E45E-C979-B64A38012E93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8001024" y="1"/>
              <a:ext cx="1142975" cy="1285862"/>
              <a:chOff x="2" y="1"/>
              <a:chExt cx="1566841" cy="1592249"/>
            </a:xfrm>
          </p:grpSpPr>
          <p:pic>
            <p:nvPicPr>
              <p:cNvPr id="17418" name="Picture 9" descr="J0099171">
                <a:extLst>
                  <a:ext uri="{FF2B5EF4-FFF2-40B4-BE49-F238E27FC236}">
                    <a16:creationId xmlns:a16="http://schemas.microsoft.com/office/drawing/2014/main" id="{F802D38A-19E4-F5E1-77D5-F1460DD63D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83" y="1"/>
                <a:ext cx="1428760" cy="285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9" name="Picture 9" descr="J0099171">
                <a:extLst>
                  <a:ext uri="{FF2B5EF4-FFF2-40B4-BE49-F238E27FC236}">
                    <a16:creationId xmlns:a16="http://schemas.microsoft.com/office/drawing/2014/main" id="{4282F179-18F1-6E41-F5B2-AB2A1D0210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571518" y="735010"/>
                <a:ext cx="1428760" cy="28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649296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3072825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Cỏ</a:t>
            </a:r>
            <a:r>
              <a:rPr lang="en-US" sz="3200" dirty="0"/>
              <a:t> </a:t>
            </a:r>
            <a:r>
              <a:rPr lang="en-US" sz="3200" dirty="0" err="1"/>
              <a:t>xước</a:t>
            </a:r>
            <a:endParaRPr lang="en-US" sz="3200" dirty="0"/>
          </a:p>
        </p:txBody>
      </p:sp>
      <p:pic>
        <p:nvPicPr>
          <p:cNvPr id="2050" name="Picture 2" descr="Káº¿t quáº£ hÃ¬nh áº£nh cho hÃ¬nh áº£nh cá» xÆ°á»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1905000"/>
            <a:ext cx="5638801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1000" y="443925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/>
              <a:t>Giải</a:t>
            </a:r>
            <a:r>
              <a:rPr lang="en-US" sz="3600" b="1" dirty="0"/>
              <a:t> </a:t>
            </a:r>
            <a:r>
              <a:rPr lang="en-US" sz="3600" b="1" dirty="0" err="1"/>
              <a:t>nghĩa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5268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000" y="14478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Áo</a:t>
            </a:r>
            <a:r>
              <a:rPr lang="en-US" sz="3600" b="1" dirty="0"/>
              <a:t> </a:t>
            </a:r>
            <a:r>
              <a:rPr lang="en-US" sz="3600" b="1" dirty="0" err="1"/>
              <a:t>thâm</a:t>
            </a:r>
            <a:endParaRPr lang="en-US" sz="3600" b="1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95300"/>
            <a:ext cx="4645989" cy="515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83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AutoShape 4">
            <a:extLst>
              <a:ext uri="{FF2B5EF4-FFF2-40B4-BE49-F238E27FC236}">
                <a16:creationId xmlns:a16="http://schemas.microsoft.com/office/drawing/2014/main" id="{DD58574D-F033-58A2-48AA-7F63B3F4FF8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573338"/>
            <a:ext cx="8229600" cy="1143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AA2CA"/>
              </a:gs>
              <a:gs pos="50000">
                <a:srgbClr val="FFCCFF"/>
              </a:gs>
              <a:gs pos="100000">
                <a:srgbClr val="CAA2CA"/>
              </a:gs>
            </a:gsLst>
            <a:lin ang="5400000" scaled="1"/>
          </a:gradFill>
          <a:ln w="76200">
            <a:pattFill prst="pct40">
              <a:fgClr>
                <a:schemeClr val="folHlink"/>
              </a:fgClr>
              <a:bgClr>
                <a:srgbClr val="FFFFFF"/>
              </a:bgClr>
            </a:pattFill>
            <a:round/>
          </a:ln>
        </p:spPr>
        <p:txBody>
          <a:bodyPr wrap="none"/>
          <a:lstStyle/>
          <a:p>
            <a:pPr eaLnBrk="1" hangingPunct="1">
              <a:defRPr/>
            </a:pPr>
            <a:r>
              <a:rPr lang="en-US" sz="5400" b="0" dirty="0">
                <a:solidFill>
                  <a:srgbClr val="996600"/>
                </a:solidFill>
                <a:latin typeface="Times New Roman" pitchFamily="18" charset="0"/>
              </a:rPr>
              <a:t>LUYỆN ĐỌC NHÓM ĐÔI</a:t>
            </a:r>
          </a:p>
        </p:txBody>
      </p:sp>
      <p:grpSp>
        <p:nvGrpSpPr>
          <p:cNvPr id="21507" name="Group 5">
            <a:extLst>
              <a:ext uri="{FF2B5EF4-FFF2-40B4-BE49-F238E27FC236}">
                <a16:creationId xmlns:a16="http://schemas.microsoft.com/office/drawing/2014/main" id="{749E4DD5-2194-A04E-8A45-EF62FE77953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1" y="1"/>
            <a:chExt cx="9143998" cy="6857999"/>
          </a:xfrm>
        </p:grpSpPr>
        <p:grpSp>
          <p:nvGrpSpPr>
            <p:cNvPr id="21508" name="Group 58">
              <a:extLst>
                <a:ext uri="{FF2B5EF4-FFF2-40B4-BE49-F238E27FC236}">
                  <a16:creationId xmlns:a16="http://schemas.microsoft.com/office/drawing/2014/main" id="{F1312B11-F09C-630A-4C13-29674D8681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" y="1"/>
              <a:ext cx="1285850" cy="1142986"/>
              <a:chOff x="2" y="1"/>
              <a:chExt cx="1566841" cy="1592249"/>
            </a:xfrm>
          </p:grpSpPr>
          <p:pic>
            <p:nvPicPr>
              <p:cNvPr id="21518" name="Picture 9" descr="J0099171">
                <a:extLst>
                  <a:ext uri="{FF2B5EF4-FFF2-40B4-BE49-F238E27FC236}">
                    <a16:creationId xmlns:a16="http://schemas.microsoft.com/office/drawing/2014/main" id="{CA802A4A-3B3D-AB36-573F-CB9E33D9BC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83" y="1"/>
                <a:ext cx="1428760" cy="285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19" name="Picture 9" descr="J0099171">
                <a:extLst>
                  <a:ext uri="{FF2B5EF4-FFF2-40B4-BE49-F238E27FC236}">
                    <a16:creationId xmlns:a16="http://schemas.microsoft.com/office/drawing/2014/main" id="{2156288C-C846-2AE4-62B6-5D747569BC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571518" y="735010"/>
                <a:ext cx="1428760" cy="28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509" name="Group 59">
              <a:extLst>
                <a:ext uri="{FF2B5EF4-FFF2-40B4-BE49-F238E27FC236}">
                  <a16:creationId xmlns:a16="http://schemas.microsoft.com/office/drawing/2014/main" id="{6CFBECE1-1772-4273-61EA-875380CB6AAE}"/>
                </a:ext>
              </a:extLst>
            </p:cNvPr>
            <p:cNvGrpSpPr>
              <a:grpSpLocks/>
            </p:cNvGrpSpPr>
            <p:nvPr/>
          </p:nvGrpSpPr>
          <p:grpSpPr bwMode="auto">
            <a:xfrm flipH="1" flipV="1">
              <a:off x="8001023" y="5643577"/>
              <a:ext cx="1142975" cy="1214421"/>
              <a:chOff x="2" y="1"/>
              <a:chExt cx="1566841" cy="1592249"/>
            </a:xfrm>
          </p:grpSpPr>
          <p:pic>
            <p:nvPicPr>
              <p:cNvPr id="21516" name="Picture 9" descr="J0099171">
                <a:extLst>
                  <a:ext uri="{FF2B5EF4-FFF2-40B4-BE49-F238E27FC236}">
                    <a16:creationId xmlns:a16="http://schemas.microsoft.com/office/drawing/2014/main" id="{5E166320-B528-EB7B-5F8E-C7EA529E22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83" y="1"/>
                <a:ext cx="1428760" cy="285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17" name="Picture 9" descr="J0099171">
                <a:extLst>
                  <a:ext uri="{FF2B5EF4-FFF2-40B4-BE49-F238E27FC236}">
                    <a16:creationId xmlns:a16="http://schemas.microsoft.com/office/drawing/2014/main" id="{A9376C70-A1D1-F78E-E040-F74A4F3635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571518" y="735010"/>
                <a:ext cx="1428760" cy="28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510" name="Group 62">
              <a:extLst>
                <a:ext uri="{FF2B5EF4-FFF2-40B4-BE49-F238E27FC236}">
                  <a16:creationId xmlns:a16="http://schemas.microsoft.com/office/drawing/2014/main" id="{050D0DD2-0A44-AA7D-2A3F-D08E893EC9BD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1" y="5786455"/>
              <a:ext cx="1285852" cy="1071545"/>
              <a:chOff x="2" y="1"/>
              <a:chExt cx="1566841" cy="1592249"/>
            </a:xfrm>
          </p:grpSpPr>
          <p:pic>
            <p:nvPicPr>
              <p:cNvPr id="21514" name="Picture 9" descr="J0099171">
                <a:extLst>
                  <a:ext uri="{FF2B5EF4-FFF2-40B4-BE49-F238E27FC236}">
                    <a16:creationId xmlns:a16="http://schemas.microsoft.com/office/drawing/2014/main" id="{B2FC3A36-C4C0-10D6-E463-4C67E962C4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83" y="1"/>
                <a:ext cx="1428760" cy="285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15" name="Picture 9" descr="J0099171">
                <a:extLst>
                  <a:ext uri="{FF2B5EF4-FFF2-40B4-BE49-F238E27FC236}">
                    <a16:creationId xmlns:a16="http://schemas.microsoft.com/office/drawing/2014/main" id="{AA60002E-BCA2-2741-C68A-46AD4E138F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571518" y="735010"/>
                <a:ext cx="1428760" cy="28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511" name="Group 65">
              <a:extLst>
                <a:ext uri="{FF2B5EF4-FFF2-40B4-BE49-F238E27FC236}">
                  <a16:creationId xmlns:a16="http://schemas.microsoft.com/office/drawing/2014/main" id="{7AB87B2B-5C58-BB50-19D7-1E3DBDE424E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8001024" y="1"/>
              <a:ext cx="1142975" cy="1285862"/>
              <a:chOff x="2" y="1"/>
              <a:chExt cx="1566841" cy="1592249"/>
            </a:xfrm>
          </p:grpSpPr>
          <p:pic>
            <p:nvPicPr>
              <p:cNvPr id="21512" name="Picture 9" descr="J0099171">
                <a:extLst>
                  <a:ext uri="{FF2B5EF4-FFF2-40B4-BE49-F238E27FC236}">
                    <a16:creationId xmlns:a16="http://schemas.microsoft.com/office/drawing/2014/main" id="{133995A4-61C4-FDDC-556E-DB95ED9AD7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83" y="1"/>
                <a:ext cx="1428760" cy="285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13" name="Picture 9" descr="J0099171">
                <a:extLst>
                  <a:ext uri="{FF2B5EF4-FFF2-40B4-BE49-F238E27FC236}">
                    <a16:creationId xmlns:a16="http://schemas.microsoft.com/office/drawing/2014/main" id="{5A499B7C-775D-E3AA-19F4-72544326AE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571518" y="735010"/>
                <a:ext cx="1428760" cy="28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8">
            <a:extLst>
              <a:ext uri="{FF2B5EF4-FFF2-40B4-BE49-F238E27FC236}">
                <a16:creationId xmlns:a16="http://schemas.microsoft.com/office/drawing/2014/main" id="{D56FE5A3-1F66-AC60-D3CA-90FA2BC74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3213100"/>
            <a:ext cx="43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VNI-Times" pitchFamily="2" charset="0"/>
            </a:endParaRPr>
          </a:p>
        </p:txBody>
      </p:sp>
      <p:sp>
        <p:nvSpPr>
          <p:cNvPr id="17411" name="Text Box 20">
            <a:extLst>
              <a:ext uri="{FF2B5EF4-FFF2-40B4-BE49-F238E27FC236}">
                <a16:creationId xmlns:a16="http://schemas.microsoft.com/office/drawing/2014/main" id="{97E5928A-A1E6-399D-5836-D49910DCC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141663"/>
            <a:ext cx="431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VNI-Times" pitchFamily="2" charset="0"/>
            </a:endParaRPr>
          </a:p>
        </p:txBody>
      </p:sp>
      <p:grpSp>
        <p:nvGrpSpPr>
          <p:cNvPr id="17412" name="Group 5">
            <a:extLst>
              <a:ext uri="{FF2B5EF4-FFF2-40B4-BE49-F238E27FC236}">
                <a16:creationId xmlns:a16="http://schemas.microsoft.com/office/drawing/2014/main" id="{86E4E118-7498-FE93-586E-0626D1F17ECD}"/>
              </a:ext>
            </a:extLst>
          </p:cNvPr>
          <p:cNvGrpSpPr>
            <a:grpSpLocks/>
          </p:cNvGrpSpPr>
          <p:nvPr/>
        </p:nvGrpSpPr>
        <p:grpSpPr bwMode="auto">
          <a:xfrm>
            <a:off x="38100" y="142875"/>
            <a:ext cx="9001125" cy="6715125"/>
            <a:chOff x="38100" y="142852"/>
            <a:chExt cx="9001156" cy="6715148"/>
          </a:xfrm>
        </p:grpSpPr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D354B411-DF5C-630F-BBCF-9222557AD09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100" y="785792"/>
              <a:ext cx="9001156" cy="60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defTabSz="396875">
                <a:spcBef>
                  <a:spcPts val="0"/>
                </a:spcBef>
                <a:defRPr/>
              </a:pPr>
              <a:r>
                <a:rPr lang="en-US" sz="2150" dirty="0">
                  <a:solidFill>
                    <a:schemeClr val="bg2"/>
                  </a:solidFill>
                  <a:latin typeface="Arial" pitchFamily="34" charset="0"/>
                </a:rPr>
                <a:t>	</a:t>
              </a:r>
              <a:r>
                <a:rPr lang="en-US" sz="2150" dirty="0" err="1">
                  <a:latin typeface="Arial" pitchFamily="34" charset="0"/>
                </a:rPr>
                <a:t>Một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hôm</a:t>
              </a:r>
              <a:r>
                <a:rPr lang="en-US" sz="2150" dirty="0">
                  <a:latin typeface="Arial" pitchFamily="34" charset="0"/>
                </a:rPr>
                <a:t>, qua </a:t>
              </a:r>
              <a:r>
                <a:rPr lang="en-US" sz="2150" dirty="0" err="1">
                  <a:latin typeface="Arial" pitchFamily="34" charset="0"/>
                </a:rPr>
                <a:t>một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vùng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cỏ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xước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xanh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dài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tôi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chợt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nghe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tiếng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khóc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tỉ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tê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Đi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vài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bước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nữa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tôi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gặp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chị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Trò</a:t>
              </a:r>
              <a:r>
                <a:rPr lang="en-US" sz="2150" dirty="0">
                  <a:latin typeface="Arial" pitchFamily="34" charset="0"/>
                </a:rPr>
                <a:t>  </a:t>
              </a:r>
              <a:r>
                <a:rPr lang="en-US" sz="2150" dirty="0" err="1">
                  <a:latin typeface="Arial" pitchFamily="34" charset="0"/>
                </a:rPr>
                <a:t>ngồi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gục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đầu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bên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tảng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đá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cuội</a:t>
              </a:r>
              <a:r>
                <a:rPr lang="en-US" sz="2150" dirty="0">
                  <a:latin typeface="Arial" pitchFamily="34" charset="0"/>
                </a:rPr>
                <a:t>.</a:t>
              </a:r>
            </a:p>
            <a:p>
              <a:pPr algn="just" defTabSz="396875">
                <a:spcBef>
                  <a:spcPts val="0"/>
                </a:spcBef>
                <a:defRPr/>
              </a:pPr>
              <a:r>
                <a:rPr lang="en-US" sz="2150" dirty="0">
                  <a:latin typeface="Arial" pitchFamily="34" charset="0"/>
                </a:rPr>
                <a:t>	</a:t>
              </a:r>
              <a:r>
                <a:rPr lang="en-US" sz="2150" dirty="0" err="1">
                  <a:latin typeface="Arial" pitchFamily="34" charset="0"/>
                </a:rPr>
                <a:t>Chị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Trò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đã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bé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nhỏ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lại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gầy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yếu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quá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người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bự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những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phấn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như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mới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lột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Chị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mặc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áo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thâm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dài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đôi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chỗ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chấm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điểm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vàng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hai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cánh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mỏng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như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cánh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bướm</a:t>
              </a:r>
              <a:r>
                <a:rPr lang="en-US" sz="2150" dirty="0">
                  <a:latin typeface="Arial" pitchFamily="34" charset="0"/>
                </a:rPr>
                <a:t> non, </a:t>
              </a:r>
              <a:r>
                <a:rPr lang="en-US" sz="2150" dirty="0" err="1">
                  <a:latin typeface="Arial" pitchFamily="34" charset="0"/>
                </a:rPr>
                <a:t>lại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ngắn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chùn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chùn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Hình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như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cánh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yếu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quá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chưa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quen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mở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mà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cho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dù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có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khỏe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cũng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chẳng</a:t>
              </a:r>
              <a:r>
                <a:rPr lang="en-US" sz="2150" dirty="0">
                  <a:latin typeface="Arial" pitchFamily="34" charset="0"/>
                </a:rPr>
                <a:t> bay </a:t>
              </a:r>
              <a:r>
                <a:rPr lang="en-US" sz="2150" dirty="0" err="1">
                  <a:latin typeface="Arial" pitchFamily="34" charset="0"/>
                </a:rPr>
                <a:t>được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xa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Tôi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đến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gần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chị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Trò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vẫn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khóc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Nức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nở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mãi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chị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mới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kể</a:t>
              </a:r>
              <a:r>
                <a:rPr lang="en-US" sz="2150" dirty="0">
                  <a:latin typeface="Arial" pitchFamily="34" charset="0"/>
                </a:rPr>
                <a:t>:</a:t>
              </a:r>
            </a:p>
            <a:p>
              <a:pPr algn="just" defTabSz="396875">
                <a:spcBef>
                  <a:spcPts val="0"/>
                </a:spcBef>
                <a:defRPr/>
              </a:pPr>
              <a:r>
                <a:rPr lang="en-US" sz="2150" dirty="0">
                  <a:latin typeface="Arial" pitchFamily="34" charset="0"/>
                </a:rPr>
                <a:t>	- </a:t>
              </a:r>
              <a:r>
                <a:rPr lang="en-US" sz="2150" dirty="0" err="1">
                  <a:latin typeface="Arial" pitchFamily="34" charset="0"/>
                </a:rPr>
                <a:t>Năm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trước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khi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gặp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trời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làm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đói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kém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mẹ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phải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vay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lương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ăn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của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bọn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nhện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Sau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đấy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không</a:t>
              </a:r>
              <a:r>
                <a:rPr lang="en-US" sz="2150" dirty="0">
                  <a:latin typeface="Arial" pitchFamily="34" charset="0"/>
                </a:rPr>
                <a:t> may </a:t>
              </a:r>
              <a:r>
                <a:rPr lang="en-US" sz="2150" dirty="0" err="1">
                  <a:latin typeface="Arial" pitchFamily="34" charset="0"/>
                </a:rPr>
                <a:t>mẹ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mất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đi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còn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lại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thui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thủi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có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mình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Mà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ốm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yếu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kiếm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bữa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cũng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chẳng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đủ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Bao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năm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nghèo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túng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vẫn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hoàn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nghèo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túng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Mấy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bận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bọn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nhện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đã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đánh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Hôm</a:t>
              </a:r>
              <a:r>
                <a:rPr lang="en-US" sz="2150" dirty="0">
                  <a:latin typeface="Arial" pitchFamily="34" charset="0"/>
                </a:rPr>
                <a:t> nay </a:t>
              </a:r>
              <a:r>
                <a:rPr lang="en-US" sz="2150" dirty="0" err="1">
                  <a:latin typeface="Arial" pitchFamily="34" charset="0"/>
                </a:rPr>
                <a:t>bọn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chúng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chăng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tơ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ngang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đường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đe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bắt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vặt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chân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vặt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cánh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ăn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thịt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.</a:t>
              </a:r>
            </a:p>
            <a:p>
              <a:pPr algn="just" defTabSz="396875">
                <a:spcBef>
                  <a:spcPts val="0"/>
                </a:spcBef>
                <a:defRPr/>
              </a:pPr>
              <a:r>
                <a:rPr lang="en-US" sz="2150" dirty="0">
                  <a:latin typeface="Arial" pitchFamily="34" charset="0"/>
                </a:rPr>
                <a:t>	</a:t>
              </a:r>
              <a:r>
                <a:rPr lang="en-US" sz="2150" dirty="0" err="1">
                  <a:latin typeface="Arial" pitchFamily="34" charset="0"/>
                </a:rPr>
                <a:t>Tôi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xòe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cả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hai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càng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ra</a:t>
              </a:r>
              <a:r>
                <a:rPr lang="en-US" sz="2150" dirty="0">
                  <a:latin typeface="Arial" pitchFamily="34" charset="0"/>
                </a:rPr>
                <a:t>, </a:t>
              </a:r>
              <a:r>
                <a:rPr lang="en-US" sz="2150" dirty="0" err="1">
                  <a:latin typeface="Arial" pitchFamily="34" charset="0"/>
                </a:rPr>
                <a:t>bảo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Trò</a:t>
              </a:r>
              <a:r>
                <a:rPr lang="en-US" sz="2150" dirty="0">
                  <a:latin typeface="Arial" pitchFamily="34" charset="0"/>
                </a:rPr>
                <a:t>:</a:t>
              </a:r>
            </a:p>
            <a:p>
              <a:pPr algn="just" defTabSz="396875">
                <a:spcBef>
                  <a:spcPts val="0"/>
                </a:spcBef>
                <a:defRPr/>
              </a:pPr>
              <a:r>
                <a:rPr lang="en-US" sz="2150" dirty="0">
                  <a:latin typeface="Arial" pitchFamily="34" charset="0"/>
                </a:rPr>
                <a:t>	- </a:t>
              </a:r>
              <a:r>
                <a:rPr lang="en-US" sz="2150" dirty="0" err="1">
                  <a:latin typeface="Arial" pitchFamily="34" charset="0"/>
                </a:rPr>
                <a:t>Em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đừng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sợ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Hãy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trở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về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cùng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với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đây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Đứa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độc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ác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không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thể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cậy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khỏe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ăn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hiếp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kẻ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yếu</a:t>
              </a:r>
              <a:r>
                <a:rPr lang="en-US" sz="2150" dirty="0">
                  <a:latin typeface="Arial" pitchFamily="34" charset="0"/>
                </a:rPr>
                <a:t>.</a:t>
              </a:r>
            </a:p>
            <a:p>
              <a:pPr algn="just" defTabSz="396875">
                <a:spcBef>
                  <a:spcPts val="0"/>
                </a:spcBef>
                <a:defRPr/>
              </a:pPr>
              <a:r>
                <a:rPr lang="en-US" sz="2150" dirty="0">
                  <a:latin typeface="Arial" pitchFamily="34" charset="0"/>
                </a:rPr>
                <a:t>	</a:t>
              </a:r>
              <a:r>
                <a:rPr lang="en-US" sz="2150" dirty="0" err="1">
                  <a:latin typeface="Arial" pitchFamily="34" charset="0"/>
                </a:rPr>
                <a:t>Rồi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tôi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dắt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Nhà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Trò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đi</a:t>
              </a:r>
              <a:r>
                <a:rPr lang="en-US" sz="2150" dirty="0">
                  <a:latin typeface="Arial" pitchFamily="34" charset="0"/>
                </a:rPr>
                <a:t>. </a:t>
              </a:r>
              <a:r>
                <a:rPr lang="en-US" sz="2150" dirty="0" err="1">
                  <a:latin typeface="Arial" pitchFamily="34" charset="0"/>
                </a:rPr>
                <a:t>Được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một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quãng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thì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tới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chỗ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mai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phục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của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bọn</a:t>
              </a:r>
              <a:r>
                <a:rPr lang="en-US" sz="2150" dirty="0">
                  <a:latin typeface="Arial" pitchFamily="34" charset="0"/>
                </a:rPr>
                <a:t> </a:t>
              </a:r>
              <a:r>
                <a:rPr lang="en-US" sz="2150" dirty="0" err="1">
                  <a:latin typeface="Arial" pitchFamily="34" charset="0"/>
                </a:rPr>
                <a:t>nhện</a:t>
              </a:r>
              <a:r>
                <a:rPr lang="en-US" sz="2150" dirty="0">
                  <a:latin typeface="Arial" pitchFamily="34" charset="0"/>
                </a:rPr>
                <a:t>.</a:t>
              </a:r>
            </a:p>
            <a:p>
              <a:pPr algn="r" defTabSz="396875">
                <a:spcBef>
                  <a:spcPts val="0"/>
                </a:spcBef>
                <a:defRPr/>
              </a:pPr>
              <a:r>
                <a:rPr lang="en-US" sz="2000" i="1" dirty="0">
                  <a:latin typeface="Arial" pitchFamily="34" charset="0"/>
                </a:rPr>
                <a:t>Theo </a:t>
              </a:r>
              <a:r>
                <a:rPr lang="en-US" sz="2000" i="1" dirty="0" err="1">
                  <a:latin typeface="Arial" pitchFamily="34" charset="0"/>
                </a:rPr>
                <a:t>Tô</a:t>
              </a:r>
              <a:r>
                <a:rPr lang="en-US" sz="2000" i="1" dirty="0">
                  <a:latin typeface="Arial" pitchFamily="34" charset="0"/>
                </a:rPr>
                <a:t> </a:t>
              </a:r>
              <a:r>
                <a:rPr lang="en-US" sz="2000" i="1" dirty="0" err="1">
                  <a:latin typeface="Arial" pitchFamily="34" charset="0"/>
                </a:rPr>
                <a:t>Hoài</a:t>
              </a:r>
              <a:endParaRPr lang="en-US" sz="2000" i="1" dirty="0">
                <a:latin typeface="Arial" pitchFamily="34" charset="0"/>
              </a:endParaRPr>
            </a:p>
            <a:p>
              <a:pPr algn="just">
                <a:spcBef>
                  <a:spcPts val="0"/>
                </a:spcBef>
                <a:defRPr/>
              </a:pPr>
              <a:endParaRPr lang="en-US" sz="2150" dirty="0">
                <a:solidFill>
                  <a:schemeClr val="bg2"/>
                </a:solidFill>
                <a:latin typeface="Arial" pitchFamily="34" charset="0"/>
              </a:endParaRPr>
            </a:p>
            <a:p>
              <a:pPr marL="274320" indent="-274320" algn="just">
                <a:spcBef>
                  <a:spcPts val="0"/>
                </a:spcBef>
                <a:defRPr/>
              </a:pPr>
              <a:endParaRPr lang="en-US" sz="2150" dirty="0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E76C9192-F4C9-029E-0B02-A9E4822C473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79595" y="142852"/>
              <a:ext cx="5143535" cy="57150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274320" indent="-274320" algn="ctr">
                <a:spcBef>
                  <a:spcPts val="0"/>
                </a:spcBef>
                <a:defRPr/>
              </a:pPr>
              <a:r>
                <a:rPr lang="en-US" sz="3200" b="1" i="1" dirty="0" err="1">
                  <a:solidFill>
                    <a:srgbClr val="FF0000"/>
                  </a:solidFill>
                  <a:latin typeface="Arial" pitchFamily="34" charset="0"/>
                </a:rPr>
                <a:t>Dế</a:t>
              </a:r>
              <a:r>
                <a:rPr lang="en-US" sz="3200" b="1" i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itchFamily="34" charset="0"/>
                </a:rPr>
                <a:t>Mèn</a:t>
              </a:r>
              <a:r>
                <a:rPr lang="en-US" sz="3200" b="1" i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itchFamily="34" charset="0"/>
                </a:rPr>
                <a:t>bênh</a:t>
              </a:r>
              <a:r>
                <a:rPr lang="en-US" sz="3200" b="1" i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itchFamily="34" charset="0"/>
                </a:rPr>
                <a:t>vực</a:t>
              </a:r>
              <a:r>
                <a:rPr lang="en-US" sz="3200" b="1" i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itchFamily="34" charset="0"/>
                </a:rPr>
                <a:t>kẻ</a:t>
              </a:r>
              <a:r>
                <a:rPr lang="en-US" sz="3200" b="1" i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itchFamily="34" charset="0"/>
                </a:rPr>
                <a:t>yếu</a:t>
              </a:r>
              <a:endParaRPr lang="en-US" sz="3200" b="1" i="1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grpSp>
        <p:nvGrpSpPr>
          <p:cNvPr id="17413" name="Group 6">
            <a:extLst>
              <a:ext uri="{FF2B5EF4-FFF2-40B4-BE49-F238E27FC236}">
                <a16:creationId xmlns:a16="http://schemas.microsoft.com/office/drawing/2014/main" id="{C19D0227-9FA0-A665-CA2B-5F7E9F78BA6F}"/>
              </a:ext>
            </a:extLst>
          </p:cNvPr>
          <p:cNvGrpSpPr>
            <a:grpSpLocks/>
          </p:cNvGrpSpPr>
          <p:nvPr/>
        </p:nvGrpSpPr>
        <p:grpSpPr bwMode="auto">
          <a:xfrm>
            <a:off x="-25400" y="0"/>
            <a:ext cx="9144000" cy="6858000"/>
            <a:chOff x="1" y="1"/>
            <a:chExt cx="9143998" cy="6857999"/>
          </a:xfrm>
        </p:grpSpPr>
        <p:grpSp>
          <p:nvGrpSpPr>
            <p:cNvPr id="17414" name="Group 58">
              <a:extLst>
                <a:ext uri="{FF2B5EF4-FFF2-40B4-BE49-F238E27FC236}">
                  <a16:creationId xmlns:a16="http://schemas.microsoft.com/office/drawing/2014/main" id="{B715347B-8D96-D70A-3A5D-107BF3E4E3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" y="1"/>
              <a:ext cx="1285850" cy="1142986"/>
              <a:chOff x="2" y="1"/>
              <a:chExt cx="1566841" cy="1592249"/>
            </a:xfrm>
          </p:grpSpPr>
          <p:pic>
            <p:nvPicPr>
              <p:cNvPr id="17424" name="Picture 9" descr="J0099171">
                <a:extLst>
                  <a:ext uri="{FF2B5EF4-FFF2-40B4-BE49-F238E27FC236}">
                    <a16:creationId xmlns:a16="http://schemas.microsoft.com/office/drawing/2014/main" id="{DB0B2010-3857-D24B-DFFB-C60435A10B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83" y="1"/>
                <a:ext cx="1428760" cy="285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5" name="Picture 9" descr="J0099171">
                <a:extLst>
                  <a:ext uri="{FF2B5EF4-FFF2-40B4-BE49-F238E27FC236}">
                    <a16:creationId xmlns:a16="http://schemas.microsoft.com/office/drawing/2014/main" id="{D70BE796-38C5-8D75-1B13-D0B2CB98CD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571518" y="735010"/>
                <a:ext cx="1428760" cy="28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15" name="Group 59">
              <a:extLst>
                <a:ext uri="{FF2B5EF4-FFF2-40B4-BE49-F238E27FC236}">
                  <a16:creationId xmlns:a16="http://schemas.microsoft.com/office/drawing/2014/main" id="{ED39B3A5-0C2C-FC4F-DD67-53EC864A127A}"/>
                </a:ext>
              </a:extLst>
            </p:cNvPr>
            <p:cNvGrpSpPr>
              <a:grpSpLocks/>
            </p:cNvGrpSpPr>
            <p:nvPr/>
          </p:nvGrpSpPr>
          <p:grpSpPr bwMode="auto">
            <a:xfrm flipH="1" flipV="1">
              <a:off x="8001023" y="5643577"/>
              <a:ext cx="1142975" cy="1214421"/>
              <a:chOff x="2" y="1"/>
              <a:chExt cx="1566841" cy="1592249"/>
            </a:xfrm>
          </p:grpSpPr>
          <p:pic>
            <p:nvPicPr>
              <p:cNvPr id="17422" name="Picture 9" descr="J0099171">
                <a:extLst>
                  <a:ext uri="{FF2B5EF4-FFF2-40B4-BE49-F238E27FC236}">
                    <a16:creationId xmlns:a16="http://schemas.microsoft.com/office/drawing/2014/main" id="{9E7D9BBE-D33D-7EF7-262C-127FE4D135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83" y="1"/>
                <a:ext cx="1428760" cy="285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3" name="Picture 9" descr="J0099171">
                <a:extLst>
                  <a:ext uri="{FF2B5EF4-FFF2-40B4-BE49-F238E27FC236}">
                    <a16:creationId xmlns:a16="http://schemas.microsoft.com/office/drawing/2014/main" id="{9D79560E-CE74-91DD-B413-C21479FC99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571518" y="735010"/>
                <a:ext cx="1428760" cy="28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16" name="Group 62">
              <a:extLst>
                <a:ext uri="{FF2B5EF4-FFF2-40B4-BE49-F238E27FC236}">
                  <a16:creationId xmlns:a16="http://schemas.microsoft.com/office/drawing/2014/main" id="{70E918AC-4CA9-BBE6-DFED-D2C91C7C9A09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1" y="5786455"/>
              <a:ext cx="1285852" cy="1071545"/>
              <a:chOff x="2" y="1"/>
              <a:chExt cx="1566841" cy="1592249"/>
            </a:xfrm>
          </p:grpSpPr>
          <p:pic>
            <p:nvPicPr>
              <p:cNvPr id="17420" name="Picture 9" descr="J0099171">
                <a:extLst>
                  <a:ext uri="{FF2B5EF4-FFF2-40B4-BE49-F238E27FC236}">
                    <a16:creationId xmlns:a16="http://schemas.microsoft.com/office/drawing/2014/main" id="{B57C3C41-53AD-5EF6-75A3-333DADBDAE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83" y="1"/>
                <a:ext cx="1428760" cy="285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1" name="Picture 9" descr="J0099171">
                <a:extLst>
                  <a:ext uri="{FF2B5EF4-FFF2-40B4-BE49-F238E27FC236}">
                    <a16:creationId xmlns:a16="http://schemas.microsoft.com/office/drawing/2014/main" id="{AE44C1BC-D3E8-27B2-1CE0-C06ED3EB97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571518" y="735010"/>
                <a:ext cx="1428760" cy="28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17" name="Group 65">
              <a:extLst>
                <a:ext uri="{FF2B5EF4-FFF2-40B4-BE49-F238E27FC236}">
                  <a16:creationId xmlns:a16="http://schemas.microsoft.com/office/drawing/2014/main" id="{F3B1C012-7330-E45E-C979-B64A38012E93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8001024" y="1"/>
              <a:ext cx="1142975" cy="1285862"/>
              <a:chOff x="2" y="1"/>
              <a:chExt cx="1566841" cy="1592249"/>
            </a:xfrm>
          </p:grpSpPr>
          <p:pic>
            <p:nvPicPr>
              <p:cNvPr id="17418" name="Picture 9" descr="J0099171">
                <a:extLst>
                  <a:ext uri="{FF2B5EF4-FFF2-40B4-BE49-F238E27FC236}">
                    <a16:creationId xmlns:a16="http://schemas.microsoft.com/office/drawing/2014/main" id="{F802D38A-19E4-F5E1-77D5-F1460DD63D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83" y="1"/>
                <a:ext cx="1428760" cy="285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9" name="Picture 9" descr="J0099171">
                <a:extLst>
                  <a:ext uri="{FF2B5EF4-FFF2-40B4-BE49-F238E27FC236}">
                    <a16:creationId xmlns:a16="http://schemas.microsoft.com/office/drawing/2014/main" id="{4282F179-18F1-6E41-F5B2-AB2A1D0210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571518" y="735010"/>
                <a:ext cx="1428760" cy="28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166026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43000" y="125246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2298412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817" y="3429000"/>
            <a:ext cx="8474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0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Ã¬nh áº£nh cÃ³ liÃ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9" y="1905000"/>
            <a:ext cx="5159948" cy="239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10200" y="2155825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1600" y="4191000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AB792F-DFAE-410A-83F1-14DF7FE93ABE}"/>
              </a:ext>
            </a:extLst>
          </p:cNvPr>
          <p:cNvSpPr/>
          <p:nvPr/>
        </p:nvSpPr>
        <p:spPr>
          <a:xfrm>
            <a:off x="1371600" y="115669"/>
            <a:ext cx="3384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3855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995B1D-A14E-465D-9455-C12206E0E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AE51D4-3921-4896-9E5C-98A4478E2B26}"/>
              </a:ext>
            </a:extLst>
          </p:cNvPr>
          <p:cNvSpPr/>
          <p:nvPr/>
        </p:nvSpPr>
        <p:spPr>
          <a:xfrm>
            <a:off x="472993" y="2286000"/>
            <a:ext cx="81980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4</a:t>
            </a:r>
          </a:p>
        </p:txBody>
      </p:sp>
    </p:spTree>
    <p:extLst>
      <p:ext uri="{BB962C8B-B14F-4D97-AF65-F5344CB8AC3E}">
        <p14:creationId xmlns:p14="http://schemas.microsoft.com/office/powerpoint/2010/main" val="1285173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hÃ¬nh áº£nh dáº¿ mÃ¨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609600"/>
            <a:ext cx="6191250" cy="465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3377625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Dế</a:t>
            </a:r>
            <a:r>
              <a:rPr lang="en-US" sz="3200" dirty="0"/>
              <a:t> </a:t>
            </a:r>
            <a:r>
              <a:rPr lang="en-US" sz="3200" dirty="0" err="1"/>
              <a:t>Mèn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553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409700" y="1178140"/>
            <a:ext cx="5638800" cy="142557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9100" y="4267200"/>
            <a:ext cx="4381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Ã¬nh áº£nh cÃ³ liÃ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3817951" cy="239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15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30997" y="8857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3620399" cy="403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705225" y="2514600"/>
            <a:ext cx="5438775" cy="12192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657600" y="4038600"/>
            <a:ext cx="5438775" cy="12192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620400" y="5562600"/>
            <a:ext cx="5523600" cy="12192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76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85800"/>
            <a:ext cx="8764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3620399" cy="403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10000" y="1905000"/>
            <a:ext cx="51215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671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52600" y="1021140"/>
            <a:ext cx="5638800" cy="142557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86300" y="3124200"/>
            <a:ext cx="4381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2" descr="HÃ¬nh áº£nh cÃ³ liÃ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41529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1042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7200" y="1213945"/>
            <a:ext cx="8154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" y="3281160"/>
            <a:ext cx="5410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219700" y="4119360"/>
            <a:ext cx="9525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48400" y="3433560"/>
            <a:ext cx="297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9158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9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4797" y="726757"/>
            <a:ext cx="8764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32004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403860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5130225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864532" y="4114800"/>
            <a:ext cx="1164668" cy="545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712132" y="5181600"/>
            <a:ext cx="1164668" cy="545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05400" y="4063425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5400" y="5054025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251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 animBg="1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219200" y="885824"/>
            <a:ext cx="5638800" cy="142557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Đoạn</a:t>
            </a:r>
            <a:r>
              <a:rPr lang="en-US" sz="3600" dirty="0"/>
              <a:t> 3 </a:t>
            </a:r>
            <a:r>
              <a:rPr lang="en-US" sz="3600" dirty="0" err="1"/>
              <a:t>nói</a:t>
            </a:r>
            <a:r>
              <a:rPr lang="en-US" sz="3600" dirty="0"/>
              <a:t> </a:t>
            </a:r>
            <a:r>
              <a:rPr lang="en-US" sz="3600" dirty="0" err="1"/>
              <a:t>lên</a:t>
            </a:r>
            <a:r>
              <a:rPr lang="en-US" sz="3600" dirty="0"/>
              <a:t> </a:t>
            </a:r>
            <a:r>
              <a:rPr lang="en-US" sz="3600" dirty="0" err="1"/>
              <a:t>điều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99122" y="3042791"/>
            <a:ext cx="4381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Tấm</a:t>
            </a:r>
            <a:r>
              <a:rPr lang="en-US" sz="3200" dirty="0"/>
              <a:t> </a:t>
            </a:r>
            <a:r>
              <a:rPr lang="en-US" sz="3200" dirty="0" err="1"/>
              <a:t>lòng</a:t>
            </a:r>
            <a:r>
              <a:rPr lang="en-US" sz="3200" dirty="0"/>
              <a:t> </a:t>
            </a:r>
            <a:r>
              <a:rPr lang="en-US" sz="3200" dirty="0" err="1"/>
              <a:t>nghĩa</a:t>
            </a:r>
            <a:r>
              <a:rPr lang="en-US" sz="3200" dirty="0"/>
              <a:t> </a:t>
            </a:r>
            <a:r>
              <a:rPr lang="en-US" sz="3200" dirty="0" err="1"/>
              <a:t>hiệp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Dế</a:t>
            </a:r>
            <a:r>
              <a:rPr lang="en-US" sz="3200" dirty="0"/>
              <a:t> </a:t>
            </a:r>
            <a:r>
              <a:rPr lang="en-US" sz="3200" dirty="0" err="1"/>
              <a:t>Mèn</a:t>
            </a:r>
            <a:endParaRPr lang="en-US" sz="3200" dirty="0"/>
          </a:p>
        </p:txBody>
      </p:sp>
      <p:pic>
        <p:nvPicPr>
          <p:cNvPr id="10" name="Picture 2" descr="HÃ¬nh áº£nh cÃ³ liÃ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3817951" cy="239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104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6201" y="2388749"/>
            <a:ext cx="7772400" cy="15736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,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.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890524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1865" y="-76200"/>
            <a:ext cx="5505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4800" y="685800"/>
            <a:ext cx="8229600" cy="1981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4800" y="2819400"/>
            <a:ext cx="8534400" cy="18288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2399" y="4800600"/>
            <a:ext cx="8839201" cy="2057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855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52600" y="17171"/>
            <a:ext cx="4800600" cy="1020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err="1">
                <a:solidFill>
                  <a:srgbClr val="7030A0"/>
                </a:solidFill>
              </a:rPr>
              <a:t>Các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chủ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điểm</a:t>
            </a:r>
            <a:endParaRPr lang="en-US" sz="36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3600" dirty="0"/>
              <a:t> 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879736"/>
            <a:ext cx="3962400" cy="914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Thương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thương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endParaRPr lang="en-US" sz="3200" dirty="0"/>
          </a:p>
        </p:txBody>
      </p:sp>
      <p:pic>
        <p:nvPicPr>
          <p:cNvPr id="5" name="Picture 2" descr="Káº¿t quáº£ hÃ¬nh áº£nh cho chá»§ Äiá»m thÆ°Æ¡ng ngÆ°á»i nhÆ° thá» thÆ°Æ¡ng thÃ¢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882" y="879736"/>
            <a:ext cx="4030699" cy="543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2887" y="1919373"/>
            <a:ext cx="3962400" cy="990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dk1"/>
                </a:solidFill>
              </a:rPr>
              <a:t>Măng</a:t>
            </a:r>
            <a:r>
              <a:rPr lang="en-US" sz="3200" dirty="0">
                <a:solidFill>
                  <a:schemeClr val="dk1"/>
                </a:solidFill>
              </a:rPr>
              <a:t> </a:t>
            </a:r>
            <a:r>
              <a:rPr lang="en-US" sz="3200" dirty="0" err="1">
                <a:solidFill>
                  <a:schemeClr val="dk1"/>
                </a:solidFill>
              </a:rPr>
              <a:t>mọc</a:t>
            </a:r>
            <a:r>
              <a:rPr lang="en-US" sz="3200" dirty="0">
                <a:solidFill>
                  <a:schemeClr val="dk1"/>
                </a:solidFill>
              </a:rPr>
              <a:t> </a:t>
            </a:r>
            <a:r>
              <a:rPr lang="en-US" sz="3200" dirty="0" err="1">
                <a:solidFill>
                  <a:schemeClr val="dk1"/>
                </a:solidFill>
              </a:rPr>
              <a:t>thẳng</a:t>
            </a:r>
            <a:endParaRPr lang="en-US" sz="3200" dirty="0">
              <a:solidFill>
                <a:schemeClr val="dk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923" y="3229270"/>
            <a:ext cx="3962400" cy="9906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dk1"/>
                </a:solidFill>
              </a:rPr>
              <a:t>Trên</a:t>
            </a:r>
            <a:r>
              <a:rPr lang="en-US" sz="3200" dirty="0">
                <a:solidFill>
                  <a:schemeClr val="dk1"/>
                </a:solidFill>
              </a:rPr>
              <a:t> </a:t>
            </a:r>
            <a:r>
              <a:rPr lang="en-US" sz="3200" dirty="0" err="1">
                <a:solidFill>
                  <a:schemeClr val="dk1"/>
                </a:solidFill>
              </a:rPr>
              <a:t>đôi</a:t>
            </a:r>
            <a:r>
              <a:rPr lang="en-US" sz="3200" dirty="0">
                <a:solidFill>
                  <a:schemeClr val="dk1"/>
                </a:solidFill>
              </a:rPr>
              <a:t> </a:t>
            </a:r>
            <a:r>
              <a:rPr lang="en-US" sz="3200" dirty="0" err="1">
                <a:solidFill>
                  <a:schemeClr val="dk1"/>
                </a:solidFill>
              </a:rPr>
              <a:t>cánh</a:t>
            </a:r>
            <a:r>
              <a:rPr lang="en-US" sz="3200" dirty="0">
                <a:solidFill>
                  <a:schemeClr val="dk1"/>
                </a:solidFill>
              </a:rPr>
              <a:t> </a:t>
            </a:r>
            <a:r>
              <a:rPr lang="en-US" sz="3200" dirty="0" err="1">
                <a:solidFill>
                  <a:schemeClr val="dk1"/>
                </a:solidFill>
              </a:rPr>
              <a:t>ước</a:t>
            </a:r>
            <a:r>
              <a:rPr lang="en-US" sz="3200" dirty="0">
                <a:solidFill>
                  <a:schemeClr val="dk1"/>
                </a:solidFill>
              </a:rPr>
              <a:t> </a:t>
            </a:r>
            <a:r>
              <a:rPr lang="en-US" sz="3200" dirty="0" err="1">
                <a:solidFill>
                  <a:schemeClr val="dk1"/>
                </a:solidFill>
              </a:rPr>
              <a:t>mơ</a:t>
            </a:r>
            <a:endParaRPr lang="en-US" sz="3200" dirty="0">
              <a:solidFill>
                <a:schemeClr val="dk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510" y="5779827"/>
            <a:ext cx="3962400" cy="990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dk1"/>
                </a:solidFill>
              </a:rPr>
              <a:t>Tiếng</a:t>
            </a:r>
            <a:r>
              <a:rPr lang="en-US" sz="3200" dirty="0">
                <a:solidFill>
                  <a:schemeClr val="dk1"/>
                </a:solidFill>
              </a:rPr>
              <a:t> </a:t>
            </a:r>
            <a:r>
              <a:rPr lang="en-US" sz="3200" dirty="0" err="1">
                <a:solidFill>
                  <a:schemeClr val="dk1"/>
                </a:solidFill>
              </a:rPr>
              <a:t>sáo</a:t>
            </a:r>
            <a:r>
              <a:rPr lang="en-US" sz="3200" dirty="0">
                <a:solidFill>
                  <a:schemeClr val="dk1"/>
                </a:solidFill>
              </a:rPr>
              <a:t> </a:t>
            </a:r>
            <a:r>
              <a:rPr lang="en-US" sz="3200" dirty="0" err="1">
                <a:solidFill>
                  <a:schemeClr val="dk1"/>
                </a:solidFill>
              </a:rPr>
              <a:t>diều</a:t>
            </a:r>
            <a:endParaRPr lang="en-US" sz="3200" dirty="0">
              <a:solidFill>
                <a:schemeClr val="dk1"/>
              </a:solidFill>
            </a:endParaRPr>
          </a:p>
        </p:txBody>
      </p:sp>
      <p:pic>
        <p:nvPicPr>
          <p:cNvPr id="4098" name="Picture 2" descr="Káº¿t quáº£ hÃ¬nh áº£nh cho chá»§ Äiá»m mÄng má»c tháº³ng lá»p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882" y="879736"/>
            <a:ext cx="4140443" cy="577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áº¿t quáº£ hÃ¬nh áº£nh cho chá»§ Äiá»m trÃªn ÄÃ´i cÃ¡nh Æ°á»c mÆ¡ lá»p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795" y="879736"/>
            <a:ext cx="4274072" cy="57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7651E412-AD16-492C-BCBC-CF7A5C5ED49F}"/>
              </a:ext>
            </a:extLst>
          </p:cNvPr>
          <p:cNvSpPr/>
          <p:nvPr/>
        </p:nvSpPr>
        <p:spPr>
          <a:xfrm>
            <a:off x="34133" y="4456819"/>
            <a:ext cx="3962400" cy="9906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dk1"/>
                </a:solidFill>
              </a:rPr>
              <a:t>Có</a:t>
            </a:r>
            <a:r>
              <a:rPr lang="en-US" sz="3200" dirty="0">
                <a:solidFill>
                  <a:schemeClr val="dk1"/>
                </a:solidFill>
              </a:rPr>
              <a:t> </a:t>
            </a:r>
            <a:r>
              <a:rPr lang="en-US" sz="3200" dirty="0" err="1">
                <a:solidFill>
                  <a:schemeClr val="dk1"/>
                </a:solidFill>
              </a:rPr>
              <a:t>chí</a:t>
            </a:r>
            <a:r>
              <a:rPr lang="en-US" sz="3200" dirty="0">
                <a:solidFill>
                  <a:schemeClr val="dk1"/>
                </a:solidFill>
              </a:rPr>
              <a:t> </a:t>
            </a:r>
            <a:r>
              <a:rPr lang="en-US" sz="3200" dirty="0" err="1">
                <a:solidFill>
                  <a:schemeClr val="dk1"/>
                </a:solidFill>
              </a:rPr>
              <a:t>thì</a:t>
            </a:r>
            <a:r>
              <a:rPr lang="en-US" sz="3200" dirty="0">
                <a:solidFill>
                  <a:schemeClr val="dk1"/>
                </a:solidFill>
              </a:rPr>
              <a:t> </a:t>
            </a:r>
            <a:r>
              <a:rPr lang="en-US" sz="3200" dirty="0" err="1">
                <a:solidFill>
                  <a:schemeClr val="dk1"/>
                </a:solidFill>
              </a:rPr>
              <a:t>nên</a:t>
            </a:r>
            <a:endParaRPr lang="en-US" sz="3200" dirty="0">
              <a:solidFill>
                <a:schemeClr val="dk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1349-F706-4B4A-A843-D62730672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523" y="857747"/>
            <a:ext cx="4292477" cy="5809817"/>
          </a:xfrm>
          <a:prstGeom prst="rect">
            <a:avLst/>
          </a:prstGeom>
        </p:spPr>
      </p:pic>
      <p:pic>
        <p:nvPicPr>
          <p:cNvPr id="4102" name="Picture 6" descr="Káº¿t quáº£ hÃ¬nh áº£nh cho chá»§ Äiá»m tiáº¿ng sÃ¡o diá»u lá»p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083" y="705909"/>
            <a:ext cx="4353459" cy="595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971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4800" y="990600"/>
            <a:ext cx="7162800" cy="119697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797" y="3100766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Ca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814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8803C4-2616-4C7A-B050-729C4DD486FF}"/>
              </a:ext>
            </a:extLst>
          </p:cNvPr>
          <p:cNvSpPr txBox="1"/>
          <p:nvPr/>
        </p:nvSpPr>
        <p:spPr>
          <a:xfrm>
            <a:off x="990600" y="7620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3.Luyện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54426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724085"/>
            <a:ext cx="8610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EDF558-EDC8-6AD0-AEA0-404A6129B59D}"/>
              </a:ext>
            </a:extLst>
          </p:cNvPr>
          <p:cNvSpPr txBox="1"/>
          <p:nvPr/>
        </p:nvSpPr>
        <p:spPr>
          <a:xfrm>
            <a:off x="914400" y="5334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953427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304800"/>
            <a:ext cx="4059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ĐOẠN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762000"/>
            <a:ext cx="9067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/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3473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9600" y="1981200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ở </a:t>
            </a:r>
            <a:r>
              <a:rPr lang="en-US" sz="3200" b="1" dirty="0" err="1"/>
              <a:t>nhân</a:t>
            </a:r>
            <a:r>
              <a:rPr lang="en-US" sz="3200" b="1" dirty="0"/>
              <a:t> </a:t>
            </a:r>
            <a:r>
              <a:rPr lang="en-US" sz="3200" b="1" dirty="0" err="1"/>
              <a:t>vật</a:t>
            </a:r>
            <a:r>
              <a:rPr lang="en-US" sz="3200" b="1" dirty="0"/>
              <a:t> </a:t>
            </a:r>
            <a:r>
              <a:rPr lang="en-US" sz="3200" b="1" dirty="0" err="1"/>
              <a:t>Dế</a:t>
            </a:r>
            <a:r>
              <a:rPr lang="en-US" sz="3200" b="1" dirty="0"/>
              <a:t> </a:t>
            </a:r>
            <a:r>
              <a:rPr lang="en-US" sz="3200" b="1" dirty="0" err="1"/>
              <a:t>Mèn</a:t>
            </a:r>
            <a:r>
              <a:rPr lang="en-US" sz="3200" b="1" dirty="0"/>
              <a:t>?</a:t>
            </a:r>
          </a:p>
        </p:txBody>
      </p:sp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26" y="3276600"/>
            <a:ext cx="6351874" cy="294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460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G:\anh slide\child-cartoon-illustration-cartoon-student.jpg">
            <a:extLst>
              <a:ext uri="{FF2B5EF4-FFF2-40B4-BE49-F238E27FC236}">
                <a16:creationId xmlns:a16="http://schemas.microsoft.com/office/drawing/2014/main" id="{DD1A8AE3-0004-4317-B3E1-6B7BE46E8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1">
            <a:extLst>
              <a:ext uri="{FF2B5EF4-FFF2-40B4-BE49-F238E27FC236}">
                <a16:creationId xmlns:a16="http://schemas.microsoft.com/office/drawing/2014/main" id="{E90D79A3-E5AB-487B-89F0-DA396DE70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981200"/>
            <a:ext cx="5638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F969B3-B64E-4390-9739-7E583B096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77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19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chá»§ Äiá»m thÆ°Æ¡ng ngÆ°á»i nhÆ° thá» thÆ°Æ¡ng thÃ¢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882"/>
            <a:ext cx="5943599" cy="672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747681" y="3048000"/>
            <a:ext cx="2362200" cy="1066800"/>
          </a:xfrm>
          <a:prstGeom prst="wedgeRoundRectCallout">
            <a:avLst>
              <a:gd name="adj1" fmla="val -67631"/>
              <a:gd name="adj2" fmla="val 77425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cõng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endParaRPr lang="en-US" sz="2800" dirty="0"/>
          </a:p>
        </p:txBody>
      </p:sp>
      <p:sp>
        <p:nvSpPr>
          <p:cNvPr id="6" name="Flowchart: Sequential Access Storage 5"/>
          <p:cNvSpPr/>
          <p:nvPr/>
        </p:nvSpPr>
        <p:spPr>
          <a:xfrm>
            <a:off x="0" y="0"/>
            <a:ext cx="2362200" cy="1752600"/>
          </a:xfrm>
          <a:prstGeom prst="flowChartMagnetic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đội</a:t>
            </a:r>
            <a:r>
              <a:rPr lang="en-US" sz="2800" dirty="0"/>
              <a:t> di </a:t>
            </a:r>
            <a:r>
              <a:rPr lang="en-US" sz="2800" dirty="0" err="1"/>
              <a:t>dời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 </a:t>
            </a:r>
            <a:r>
              <a:rPr lang="en-US" sz="2800" dirty="0" err="1"/>
              <a:t>lụt</a:t>
            </a:r>
            <a:endParaRPr lang="en-US" sz="28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0" y="3962400"/>
            <a:ext cx="2057400" cy="1447800"/>
          </a:xfrm>
          <a:prstGeom prst="wedgeRoundRectCallout">
            <a:avLst>
              <a:gd name="adj1" fmla="val 46510"/>
              <a:gd name="adj2" fmla="val -73961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sang </a:t>
            </a:r>
            <a:r>
              <a:rPr lang="en-US" sz="2800" dirty="0" err="1"/>
              <a:t>đường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3719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áº¿t quáº£ hÃ¬nh áº£nh cho dáº¿ mÃ¨n bÃªnh vá»±c káº» yáº¿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534400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800" y="57150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err="1"/>
              <a:t>có</a:t>
            </a:r>
            <a:r>
              <a:rPr lang="en-US" sz="3600"/>
              <a:t> những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092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 descr="De Men benh vuc ke yeu 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57512"/>
            <a:ext cx="9143999" cy="556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5410200" y="1525533"/>
            <a:ext cx="2344340" cy="1395412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3600" b="1" dirty="0"/>
              <a:t>DẾ MÈN</a:t>
            </a:r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1905000" y="1710947"/>
            <a:ext cx="2344340" cy="2381250"/>
          </a:xfrm>
          <a:prstGeom prst="cloudCallout">
            <a:avLst>
              <a:gd name="adj1" fmla="val 6847"/>
              <a:gd name="adj2" fmla="val 6047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3600" b="1" dirty="0"/>
              <a:t>NHÀ </a:t>
            </a:r>
          </a:p>
          <a:p>
            <a:pPr eaLnBrk="1" hangingPunct="1"/>
            <a:r>
              <a:rPr lang="en-US" sz="3600" b="1" dirty="0"/>
              <a:t>TRÒ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79D0-EB3B-4D19-9115-B6D07456CAA0}"/>
              </a:ext>
            </a:extLst>
          </p:cNvPr>
          <p:cNvSpPr txBox="1"/>
          <p:nvPr/>
        </p:nvSpPr>
        <p:spPr>
          <a:xfrm>
            <a:off x="1219199" y="210137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ĐỌC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3320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ECB72E-0C28-4EDD-A16C-8D0B30CF9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815CBB-DAFC-4CCE-8CC5-1428FB780D1D}"/>
              </a:ext>
            </a:extLst>
          </p:cNvPr>
          <p:cNvSpPr txBox="1"/>
          <p:nvPr/>
        </p:nvSpPr>
        <p:spPr>
          <a:xfrm>
            <a:off x="514350" y="784273"/>
            <a:ext cx="44577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MỤC TIÊU BÀI HỌC: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170837-FDCF-4942-9560-9EB7ACE5A946}"/>
              </a:ext>
            </a:extLst>
          </p:cNvPr>
          <p:cNvSpPr txBox="1"/>
          <p:nvPr/>
        </p:nvSpPr>
        <p:spPr>
          <a:xfrm>
            <a:off x="457200" y="1618998"/>
            <a:ext cx="7943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Hiểu được nghĩa một số từ ngữ khó trong bài: </a:t>
            </a:r>
            <a:r>
              <a:rPr lang="nl-NL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 xước, nhà trò, bự, thâm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,..., hiểu được nội dung bài.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DE1280-FE0A-44BA-847F-715BDE70ABA7}"/>
              </a:ext>
            </a:extLst>
          </p:cNvPr>
          <p:cNvSpPr txBox="1"/>
          <p:nvPr/>
        </p:nvSpPr>
        <p:spPr>
          <a:xfrm>
            <a:off x="1447800" y="2546056"/>
            <a:ext cx="674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Đọc rành mạch, trôi chảy biết đọc phân biệt lời các nhân vật, bước đầu đọc diễn cảm được một đoạn trong bài.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4C202F-CBEA-48C9-864C-49A6CA400FAB}"/>
              </a:ext>
            </a:extLst>
          </p:cNvPr>
          <p:cNvSpPr txBox="1"/>
          <p:nvPr/>
        </p:nvSpPr>
        <p:spPr>
          <a:xfrm>
            <a:off x="2743200" y="3746385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Biết phát hiện được những cử chỉ,lời nói cho thấy tấm lòng nghĩa hiệp của Dế Mèn. Bước đầu biết nhận xét về một nhân vật trong bài.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1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375"/>
            <a:ext cx="8229600" cy="609600"/>
          </a:xfrm>
        </p:spPr>
        <p:txBody>
          <a:bodyPr/>
          <a:lstStyle/>
          <a:p>
            <a:r>
              <a:rPr lang="en-US" dirty="0" err="1"/>
              <a:t>Dế</a:t>
            </a:r>
            <a:r>
              <a:rPr lang="en-US" dirty="0"/>
              <a:t> </a:t>
            </a:r>
            <a:r>
              <a:rPr lang="en-US" dirty="0" err="1"/>
              <a:t>Mèn</a:t>
            </a:r>
            <a:r>
              <a:rPr lang="en-US" dirty="0"/>
              <a:t> </a:t>
            </a:r>
            <a:r>
              <a:rPr lang="en-US" dirty="0" err="1"/>
              <a:t>phiêu</a:t>
            </a:r>
            <a:r>
              <a:rPr lang="en-US" dirty="0"/>
              <a:t> </a:t>
            </a:r>
            <a:r>
              <a:rPr lang="en-US" dirty="0" err="1"/>
              <a:t>l</a:t>
            </a:r>
            <a:r>
              <a:rPr lang="en-US" sz="3600" dirty="0" err="1">
                <a:latin typeface=".VnArial" panose="020B7200000000000000" pitchFamily="34" charset="0"/>
              </a:rPr>
              <a:t>ư</a:t>
            </a:r>
            <a:r>
              <a:rPr lang="en-US" dirty="0" err="1">
                <a:latin typeface=".VnArial" panose="020B7200000000000000" pitchFamily="34" charset="0"/>
              </a:rPr>
              <a:t>U</a:t>
            </a:r>
            <a:r>
              <a:rPr lang="en-US" dirty="0"/>
              <a:t> </a:t>
            </a:r>
            <a:r>
              <a:rPr lang="en-US" dirty="0" err="1"/>
              <a:t>ký</a:t>
            </a:r>
            <a:endParaRPr lang="en-US" dirty="0"/>
          </a:p>
        </p:txBody>
      </p:sp>
      <p:pic>
        <p:nvPicPr>
          <p:cNvPr id="3074" name="Picture 2" descr="Káº¿t quáº£ hÃ¬nh áº£nh cho quyá»n sÃ¡ch táº­p truyá»n dáº¿ mÃ¨n phiÃªu lÆ°u kÃ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4" y="834138"/>
            <a:ext cx="4082956" cy="6023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áº¿t quáº£ hÃ¬nh áº£nh cho quyá»n sÃ¡ch táº­p truyá»n dáº¿ mÃ¨n phiÃªu lÆ°u kÃ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57250"/>
            <a:ext cx="4572000" cy="600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936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8803C4-2616-4C7A-B050-729C4DD486FF}"/>
              </a:ext>
            </a:extLst>
          </p:cNvPr>
          <p:cNvSpPr txBox="1"/>
          <p:nvPr/>
        </p:nvSpPr>
        <p:spPr>
          <a:xfrm>
            <a:off x="2362200" y="7620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1.Luyện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024024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71387107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683</TotalTime>
  <Words>1867</Words>
  <Application>Microsoft Office PowerPoint</Application>
  <PresentationFormat>On-screen Show (4:3)</PresentationFormat>
  <Paragraphs>112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.VnArial</vt:lpstr>
      <vt:lpstr>Arial</vt:lpstr>
      <vt:lpstr>Calibri</vt:lpstr>
      <vt:lpstr>Gill Sans MT</vt:lpstr>
      <vt:lpstr>Times New Roman</vt:lpstr>
      <vt:lpstr>VNI-Times</vt:lpstr>
      <vt:lpstr>Wingdings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Dế Mèn phiêu lưU ký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NHÓM ĐÔI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Duyen Ho</dc:creator>
  <cp:lastModifiedBy>ADMIN</cp:lastModifiedBy>
  <cp:revision>56</cp:revision>
  <dcterms:created xsi:type="dcterms:W3CDTF">2019-08-25T03:43:29Z</dcterms:created>
  <dcterms:modified xsi:type="dcterms:W3CDTF">2022-09-01T03:02:17Z</dcterms:modified>
</cp:coreProperties>
</file>