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76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6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1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7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8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7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9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6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4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3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8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995A-109C-4105-A75D-A76E24965092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B11A5-3F68-4577-B898-6B072AB2E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6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3351" y="926137"/>
            <a:ext cx="50659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SINH HOẠT LỚP</a:t>
            </a:r>
            <a:endParaRPr lang="en-US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30251" y="2360105"/>
            <a:ext cx="64492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Mái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trường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mến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  <a:sym typeface="Cambria"/>
              </a:rPr>
              <a:t>yêu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614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Google Shape;1765;p30"/>
          <p:cNvSpPr txBox="1">
            <a:spLocks/>
          </p:cNvSpPr>
          <p:nvPr/>
        </p:nvSpPr>
        <p:spPr>
          <a:xfrm>
            <a:off x="2587080" y="2268537"/>
            <a:ext cx="7680400" cy="1334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SƠ KẾT TUẦN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vi-VN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08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5" name="Group 4"/>
          <p:cNvGrpSpPr/>
          <p:nvPr/>
        </p:nvGrpSpPr>
        <p:grpSpPr>
          <a:xfrm>
            <a:off x="2796218" y="2218822"/>
            <a:ext cx="6187440" cy="1003680"/>
            <a:chOff x="422297" y="17143"/>
            <a:chExt cx="6187440" cy="1003680"/>
          </a:xfrm>
        </p:grpSpPr>
        <p:sp>
          <p:nvSpPr>
            <p:cNvPr id="6" name="Rounded Rectangle 5"/>
            <p:cNvSpPr/>
            <p:nvPr/>
          </p:nvSpPr>
          <p:spPr>
            <a:xfrm>
              <a:off x="422297" y="17143"/>
              <a:ext cx="6187440" cy="100368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71293" y="66139"/>
              <a:ext cx="6089448" cy="905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33871" tIns="0" rIns="233871" bIns="0" numCol="1" spcCol="1270" anchor="ctr" anchorCtr="0">
              <a:noAutofit/>
            </a:bodyPr>
            <a:lstStyle/>
            <a:p>
              <a:pPr lvl="0" algn="l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en-US" sz="44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44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4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kiến</a:t>
              </a:r>
              <a:r>
                <a:rPr lang="en-US" sz="44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4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44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4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sz="44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4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endParaRPr lang="en-US" sz="4400" b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796218" y="4036571"/>
            <a:ext cx="6187440" cy="1003680"/>
            <a:chOff x="471293" y="1328323"/>
            <a:chExt cx="6187440" cy="1003680"/>
          </a:xfrm>
        </p:grpSpPr>
        <p:sp>
          <p:nvSpPr>
            <p:cNvPr id="9" name="Rounded Rectangle 8"/>
            <p:cNvSpPr/>
            <p:nvPr/>
          </p:nvSpPr>
          <p:spPr>
            <a:xfrm>
              <a:off x="471293" y="1328323"/>
              <a:ext cx="6187440" cy="100368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471293" y="1426315"/>
              <a:ext cx="6089448" cy="905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33871" tIns="0" rIns="233871" bIns="0" numCol="1" spcCol="1270" anchor="ctr" anchorCtr="0">
              <a:noAutofit/>
            </a:bodyPr>
            <a:lstStyle/>
            <a:p>
              <a:pPr lvl="0" algn="l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en-US" sz="40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40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lực</a:t>
              </a: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n-US" sz="40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phẩm</a:t>
              </a:r>
              <a:r>
                <a:rPr lang="en-US" sz="4000" b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0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chất</a:t>
              </a:r>
              <a:endParaRPr lang="en-US" sz="4000" b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Oval 11"/>
          <p:cNvSpPr/>
          <p:nvPr/>
        </p:nvSpPr>
        <p:spPr>
          <a:xfrm>
            <a:off x="592428" y="785611"/>
            <a:ext cx="3181082" cy="1184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76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1938714" cy="6858000"/>
          </a:xfrm>
        </p:spPr>
      </p:pic>
      <p:sp>
        <p:nvSpPr>
          <p:cNvPr id="5" name="Flowchart: Punched Tape 4"/>
          <p:cNvSpPr/>
          <p:nvPr/>
        </p:nvSpPr>
        <p:spPr>
          <a:xfrm>
            <a:off x="1768698" y="1880315"/>
            <a:ext cx="8654603" cy="261441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4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4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endParaRPr lang="en-US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171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1373747" y="227821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KẾT THÚC</a:t>
            </a:r>
          </a:p>
          <a:p>
            <a:pPr algn="ctr"/>
            <a:r>
              <a:rPr lang="en-US" sz="4000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  <a:p>
            <a:pPr algn="ctr"/>
            <a:endParaRPr lang="en-US" sz="2000" b="1" dirty="0">
              <a:ln/>
              <a:solidFill>
                <a:srgbClr val="002060"/>
              </a:solidFill>
              <a:latin typeface="UTM Erie Black"/>
            </a:endParaRPr>
          </a:p>
        </p:txBody>
      </p:sp>
    </p:spTree>
    <p:extLst>
      <p:ext uri="{BB962C8B-B14F-4D97-AF65-F5344CB8AC3E}">
        <p14:creationId xmlns:p14="http://schemas.microsoft.com/office/powerpoint/2010/main" val="84757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47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UTM Erie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cuong cuong</dc:creator>
  <cp:lastModifiedBy>ADMIN</cp:lastModifiedBy>
  <cp:revision>3</cp:revision>
  <dcterms:created xsi:type="dcterms:W3CDTF">2022-09-01T02:11:49Z</dcterms:created>
  <dcterms:modified xsi:type="dcterms:W3CDTF">2022-09-01T23:09:48Z</dcterms:modified>
</cp:coreProperties>
</file>