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  <p:sldMasterId id="2147483730" r:id="rId4"/>
  </p:sldMasterIdLst>
  <p:notesMasterIdLst>
    <p:notesMasterId r:id="rId19"/>
  </p:notesMasterIdLst>
  <p:sldIdLst>
    <p:sldId id="420" r:id="rId5"/>
    <p:sldId id="256" r:id="rId6"/>
    <p:sldId id="266" r:id="rId7"/>
    <p:sldId id="279" r:id="rId8"/>
    <p:sldId id="265" r:id="rId9"/>
    <p:sldId id="267" r:id="rId10"/>
    <p:sldId id="269" r:id="rId11"/>
    <p:sldId id="271" r:id="rId12"/>
    <p:sldId id="273" r:id="rId13"/>
    <p:sldId id="261" r:id="rId14"/>
    <p:sldId id="277" r:id="rId15"/>
    <p:sldId id="280" r:id="rId16"/>
    <p:sldId id="278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51287-CFEA-450D-9660-B47D1E9AD9C7}" v="506" dt="2022-08-14T15:26:59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710" autoAdjust="0"/>
  </p:normalViewPr>
  <p:slideViewPr>
    <p:cSldViewPr snapToGrid="0">
      <p:cViewPr varScale="1">
        <p:scale>
          <a:sx n="65" d="100"/>
          <a:sy n="65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ấn Hà" userId="7395a903-baa6-439b-a670-2cdf149bdd86" providerId="ADAL" clId="{72E51287-CFEA-450D-9660-B47D1E9AD9C7}"/>
    <pc:docChg chg="undo custSel addSld delSld modSld sldOrd delMainMaster">
      <pc:chgData name="Tuấn Hà" userId="7395a903-baa6-439b-a670-2cdf149bdd86" providerId="ADAL" clId="{72E51287-CFEA-450D-9660-B47D1E9AD9C7}" dt="2022-08-14T15:27:04.494" v="3427" actId="47"/>
      <pc:docMkLst>
        <pc:docMk/>
      </pc:docMkLst>
      <pc:sldChg chg="modSp mod ord modAnim">
        <pc:chgData name="Tuấn Hà" userId="7395a903-baa6-439b-a670-2cdf149bdd86" providerId="ADAL" clId="{72E51287-CFEA-450D-9660-B47D1E9AD9C7}" dt="2022-08-14T15:10:02.044" v="3195"/>
        <pc:sldMkLst>
          <pc:docMk/>
          <pc:sldMk cId="249433032" sldId="256"/>
        </pc:sldMkLst>
        <pc:spChg chg="mod">
          <ac:chgData name="Tuấn Hà" userId="7395a903-baa6-439b-a670-2cdf149bdd86" providerId="ADAL" clId="{72E51287-CFEA-450D-9660-B47D1E9AD9C7}" dt="2022-08-14T14:07:09.611" v="1990" actId="2711"/>
          <ac:spMkLst>
            <pc:docMk/>
            <pc:sldMk cId="249433032" sldId="256"/>
            <ac:spMk id="4" creationId="{AF1CC0C4-1F3E-72DA-84E2-E189DBBD60C4}"/>
          </ac:spMkLst>
        </pc:spChg>
        <pc:graphicFrameChg chg="mod modGraphic">
          <ac:chgData name="Tuấn Hà" userId="7395a903-baa6-439b-a670-2cdf149bdd86" providerId="ADAL" clId="{72E51287-CFEA-450D-9660-B47D1E9AD9C7}" dt="2022-08-14T15:09:53.993" v="3193"/>
          <ac:graphicFrameMkLst>
            <pc:docMk/>
            <pc:sldMk cId="249433032" sldId="256"/>
            <ac:graphicFrameMk id="8" creationId="{21CDB0EF-DF13-FB6E-8EB2-659270D7DD26}"/>
          </ac:graphicFrameMkLst>
        </pc:graphicFrameChg>
      </pc:sldChg>
      <pc:sldChg chg="delSp modSp mod">
        <pc:chgData name="Tuấn Hà" userId="7395a903-baa6-439b-a670-2cdf149bdd86" providerId="ADAL" clId="{72E51287-CFEA-450D-9660-B47D1E9AD9C7}" dt="2022-08-12T02:30:28.318" v="838" actId="1076"/>
        <pc:sldMkLst>
          <pc:docMk/>
          <pc:sldMk cId="1568008060" sldId="257"/>
        </pc:sldMkLst>
        <pc:spChg chg="mod">
          <ac:chgData name="Tuấn Hà" userId="7395a903-baa6-439b-a670-2cdf149bdd86" providerId="ADAL" clId="{72E51287-CFEA-450D-9660-B47D1E9AD9C7}" dt="2022-08-12T02:30:23.225" v="836" actId="1076"/>
          <ac:spMkLst>
            <pc:docMk/>
            <pc:sldMk cId="1568008060" sldId="257"/>
            <ac:spMk id="69" creationId="{9680641C-B366-396E-2609-0B719312AEAB}"/>
          </ac:spMkLst>
        </pc:spChg>
        <pc:spChg chg="mod">
          <ac:chgData name="Tuấn Hà" userId="7395a903-baa6-439b-a670-2cdf149bdd86" providerId="ADAL" clId="{72E51287-CFEA-450D-9660-B47D1E9AD9C7}" dt="2022-08-12T02:30:28.318" v="838" actId="1076"/>
          <ac:spMkLst>
            <pc:docMk/>
            <pc:sldMk cId="1568008060" sldId="257"/>
            <ac:spMk id="70" creationId="{67A25910-3303-CC09-DBB0-3808C311363C}"/>
          </ac:spMkLst>
        </pc:spChg>
        <pc:spChg chg="del">
          <ac:chgData name="Tuấn Hà" userId="7395a903-baa6-439b-a670-2cdf149bdd86" providerId="ADAL" clId="{72E51287-CFEA-450D-9660-B47D1E9AD9C7}" dt="2022-08-12T02:30:05.008" v="830" actId="478"/>
          <ac:spMkLst>
            <pc:docMk/>
            <pc:sldMk cId="1568008060" sldId="257"/>
            <ac:spMk id="72" creationId="{46B14EFF-9BC6-88DC-CAE4-6A103AFBBF57}"/>
          </ac:spMkLst>
        </pc:spChg>
        <pc:picChg chg="del">
          <ac:chgData name="Tuấn Hà" userId="7395a903-baa6-439b-a670-2cdf149bdd86" providerId="ADAL" clId="{72E51287-CFEA-450D-9660-B47D1E9AD9C7}" dt="2022-08-12T02:30:03.949" v="829" actId="478"/>
          <ac:picMkLst>
            <pc:docMk/>
            <pc:sldMk cId="1568008060" sldId="257"/>
            <ac:picMk id="71" creationId="{5E7F3A08-2640-514E-5717-F51FE1863610}"/>
          </ac:picMkLst>
        </pc:picChg>
      </pc:sldChg>
      <pc:sldChg chg="del">
        <pc:chgData name="Tuấn Hà" userId="7395a903-baa6-439b-a670-2cdf149bdd86" providerId="ADAL" clId="{72E51287-CFEA-450D-9660-B47D1E9AD9C7}" dt="2022-08-12T02:07:08.749" v="5" actId="47"/>
        <pc:sldMkLst>
          <pc:docMk/>
          <pc:sldMk cId="2588111108" sldId="260"/>
        </pc:sldMkLst>
      </pc:sldChg>
      <pc:sldChg chg="addSp delSp modSp mod ord modTransition addAnim delAnim modAnim">
        <pc:chgData name="Tuấn Hà" userId="7395a903-baa6-439b-a670-2cdf149bdd86" providerId="ADAL" clId="{72E51287-CFEA-450D-9660-B47D1E9AD9C7}" dt="2022-08-12T02:17:23.589" v="516"/>
        <pc:sldMkLst>
          <pc:docMk/>
          <pc:sldMk cId="706055500" sldId="261"/>
        </pc:sldMkLst>
        <pc:spChg chg="add mod">
          <ac:chgData name="Tuấn Hà" userId="7395a903-baa6-439b-a670-2cdf149bdd86" providerId="ADAL" clId="{72E51287-CFEA-450D-9660-B47D1E9AD9C7}" dt="2022-08-12T02:15:35.305" v="482" actId="1076"/>
          <ac:spMkLst>
            <pc:docMk/>
            <pc:sldMk cId="706055500" sldId="261"/>
            <ac:spMk id="3" creationId="{FED744C2-8A51-F675-9D77-7A7CB2066E94}"/>
          </ac:spMkLst>
        </pc:spChg>
        <pc:spChg chg="mod">
          <ac:chgData name="Tuấn Hà" userId="7395a903-baa6-439b-a670-2cdf149bdd86" providerId="ADAL" clId="{72E51287-CFEA-450D-9660-B47D1E9AD9C7}" dt="2022-08-12T02:15:05.800" v="476" actId="14100"/>
          <ac:spMkLst>
            <pc:docMk/>
            <pc:sldMk cId="706055500" sldId="261"/>
            <ac:spMk id="16" creationId="{DB23473F-F6C7-2840-8B05-4F8EA17ECB0D}"/>
          </ac:spMkLst>
        </pc:spChg>
        <pc:spChg chg="add mod ord">
          <ac:chgData name="Tuấn Hà" userId="7395a903-baa6-439b-a670-2cdf149bdd86" providerId="ADAL" clId="{72E51287-CFEA-450D-9660-B47D1E9AD9C7}" dt="2022-08-12T02:17:06.892" v="513" actId="207"/>
          <ac:spMkLst>
            <pc:docMk/>
            <pc:sldMk cId="706055500" sldId="261"/>
            <ac:spMk id="514" creationId="{ADA709DF-6600-3A8E-E935-E8D7171A3238}"/>
          </ac:spMkLst>
        </pc:spChg>
        <pc:grpChg chg="add mod">
          <ac:chgData name="Tuấn Hà" userId="7395a903-baa6-439b-a670-2cdf149bdd86" providerId="ADAL" clId="{72E51287-CFEA-450D-9660-B47D1E9AD9C7}" dt="2022-08-12T02:15:31.990" v="481"/>
          <ac:grpSpMkLst>
            <pc:docMk/>
            <pc:sldMk cId="706055500" sldId="261"/>
            <ac:grpSpMk id="5" creationId="{56B3A7CC-92AA-CC68-C4CC-D49FA47F8078}"/>
          </ac:grpSpMkLst>
        </pc:grpChg>
        <pc:grpChg chg="del">
          <ac:chgData name="Tuấn Hà" userId="7395a903-baa6-439b-a670-2cdf149bdd86" providerId="ADAL" clId="{72E51287-CFEA-450D-9660-B47D1E9AD9C7}" dt="2022-08-12T02:08:49.760" v="201" actId="478"/>
          <ac:grpSpMkLst>
            <pc:docMk/>
            <pc:sldMk cId="706055500" sldId="261"/>
            <ac:grpSpMk id="9" creationId="{C86C631D-19FA-FA27-5D46-4726AA6DD3CE}"/>
          </ac:grpSpMkLst>
        </pc:grpChg>
        <pc:grpChg chg="del">
          <ac:chgData name="Tuấn Hà" userId="7395a903-baa6-439b-a670-2cdf149bdd86" providerId="ADAL" clId="{72E51287-CFEA-450D-9660-B47D1E9AD9C7}" dt="2022-08-12T02:12:28.091" v="452" actId="478"/>
          <ac:grpSpMkLst>
            <pc:docMk/>
            <pc:sldMk cId="706055500" sldId="261"/>
            <ac:grpSpMk id="12" creationId="{E3CD37E9-1DFA-D937-7075-3D0EEF08723B}"/>
          </ac:grpSpMkLst>
        </pc:grpChg>
        <pc:grpChg chg="mod">
          <ac:chgData name="Tuấn Hà" userId="7395a903-baa6-439b-a670-2cdf149bdd86" providerId="ADAL" clId="{72E51287-CFEA-450D-9660-B47D1E9AD9C7}" dt="2022-08-12T02:14:04.453" v="473" actId="1076"/>
          <ac:grpSpMkLst>
            <pc:docMk/>
            <pc:sldMk cId="706055500" sldId="261"/>
            <ac:grpSpMk id="15" creationId="{6547ACF4-8B0E-7651-0CCB-71251C61C166}"/>
          </ac:grpSpMkLst>
        </pc:grpChg>
        <pc:grpChg chg="del mod">
          <ac:chgData name="Tuấn Hà" userId="7395a903-baa6-439b-a670-2cdf149bdd86" providerId="ADAL" clId="{72E51287-CFEA-450D-9660-B47D1E9AD9C7}" dt="2022-08-12T02:12:26.588" v="451" actId="478"/>
          <ac:grpSpMkLst>
            <pc:docMk/>
            <pc:sldMk cId="706055500" sldId="261"/>
            <ac:grpSpMk id="18" creationId="{C5390708-FC15-EA8F-06FD-1AAF04A7BF9C}"/>
          </ac:grpSpMkLst>
        </pc:grpChg>
        <pc:grpChg chg="add del mod">
          <ac:chgData name="Tuấn Hà" userId="7395a903-baa6-439b-a670-2cdf149bdd86" providerId="ADAL" clId="{72E51287-CFEA-450D-9660-B47D1E9AD9C7}" dt="2022-08-12T02:08:50.209" v="202" actId="478"/>
          <ac:grpSpMkLst>
            <pc:docMk/>
            <pc:sldMk cId="706055500" sldId="261"/>
            <ac:grpSpMk id="23" creationId="{30AD27E0-E1AB-D944-5BF7-C21625259446}"/>
          </ac:grpSpMkLst>
        </pc:grpChg>
        <pc:grpChg chg="del mod">
          <ac:chgData name="Tuấn Hà" userId="7395a903-baa6-439b-a670-2cdf149bdd86" providerId="ADAL" clId="{72E51287-CFEA-450D-9660-B47D1E9AD9C7}" dt="2022-08-12T02:12:29.139" v="453" actId="478"/>
          <ac:grpSpMkLst>
            <pc:docMk/>
            <pc:sldMk cId="706055500" sldId="261"/>
            <ac:grpSpMk id="26" creationId="{31AFE31D-9181-BB19-B2C7-3D8EB2714CD5}"/>
          </ac:grpSpMkLst>
        </pc:grpChg>
        <pc:grpChg chg="del">
          <ac:chgData name="Tuấn Hà" userId="7395a903-baa6-439b-a670-2cdf149bdd86" providerId="ADAL" clId="{72E51287-CFEA-450D-9660-B47D1E9AD9C7}" dt="2022-08-12T02:12:30.607" v="454" actId="478"/>
          <ac:grpSpMkLst>
            <pc:docMk/>
            <pc:sldMk cId="706055500" sldId="261"/>
            <ac:grpSpMk id="29" creationId="{375459EB-8F0C-A8D7-074E-54E4AF3C3F33}"/>
          </ac:grpSpMkLst>
        </pc:grpChg>
        <pc:picChg chg="add mod">
          <ac:chgData name="Tuấn Hà" userId="7395a903-baa6-439b-a670-2cdf149bdd86" providerId="ADAL" clId="{72E51287-CFEA-450D-9660-B47D1E9AD9C7}" dt="2022-08-12T02:15:26.988" v="480" actId="1076"/>
          <ac:picMkLst>
            <pc:docMk/>
            <pc:sldMk cId="706055500" sldId="261"/>
            <ac:picMk id="4" creationId="{06B73DB1-A7C4-FC15-48B5-4C799D2339C5}"/>
          </ac:picMkLst>
        </pc:picChg>
        <pc:picChg chg="mod">
          <ac:chgData name="Tuấn Hà" userId="7395a903-baa6-439b-a670-2cdf149bdd86" providerId="ADAL" clId="{72E51287-CFEA-450D-9660-B47D1E9AD9C7}" dt="2022-08-12T02:15:31.990" v="481"/>
          <ac:picMkLst>
            <pc:docMk/>
            <pc:sldMk cId="706055500" sldId="261"/>
            <ac:picMk id="6" creationId="{436326E0-A068-2F29-8E2A-D96D7149146F}"/>
          </ac:picMkLst>
        </pc:picChg>
        <pc:picChg chg="mod">
          <ac:chgData name="Tuấn Hà" userId="7395a903-baa6-439b-a670-2cdf149bdd86" providerId="ADAL" clId="{72E51287-CFEA-450D-9660-B47D1E9AD9C7}" dt="2022-08-12T02:15:31.990" v="481"/>
          <ac:picMkLst>
            <pc:docMk/>
            <pc:sldMk cId="706055500" sldId="261"/>
            <ac:picMk id="7" creationId="{C651910B-657D-2C00-28E8-03B96ADEFC84}"/>
          </ac:picMkLst>
        </pc:picChg>
        <pc:picChg chg="del">
          <ac:chgData name="Tuấn Hà" userId="7395a903-baa6-439b-a670-2cdf149bdd86" providerId="ADAL" clId="{72E51287-CFEA-450D-9660-B47D1E9AD9C7}" dt="2022-08-12T02:08:52.619" v="203" actId="478"/>
          <ac:picMkLst>
            <pc:docMk/>
            <pc:sldMk cId="706055500" sldId="261"/>
            <ac:picMk id="8" creationId="{7B809D75-4724-4BD8-9A55-8A055645E9B8}"/>
          </ac:picMkLst>
        </pc:picChg>
        <pc:picChg chg="mod">
          <ac:chgData name="Tuấn Hà" userId="7395a903-baa6-439b-a670-2cdf149bdd86" providerId="ADAL" clId="{72E51287-CFEA-450D-9660-B47D1E9AD9C7}" dt="2022-08-12T02:14:01.811" v="472" actId="14100"/>
          <ac:picMkLst>
            <pc:docMk/>
            <pc:sldMk cId="706055500" sldId="261"/>
            <ac:picMk id="17" creationId="{BD8F00B3-5BFA-F14D-BAD7-582A4523ACE5}"/>
          </ac:picMkLst>
        </pc:picChg>
        <pc:picChg chg="add mod">
          <ac:chgData name="Tuấn Hà" userId="7395a903-baa6-439b-a670-2cdf149bdd86" providerId="ADAL" clId="{72E51287-CFEA-450D-9660-B47D1E9AD9C7}" dt="2022-08-12T02:16:37.304" v="507" actId="14100"/>
          <ac:picMkLst>
            <pc:docMk/>
            <pc:sldMk cId="706055500" sldId="261"/>
            <ac:picMk id="516" creationId="{45EC91EA-3CF4-94AA-4D3D-BA6A480DD5A6}"/>
          </ac:picMkLst>
        </pc:picChg>
      </pc:sldChg>
      <pc:sldChg chg="addSp delSp modSp del mod modTransition delAnim modAnim">
        <pc:chgData name="Tuấn Hà" userId="7395a903-baa6-439b-a670-2cdf149bdd86" providerId="ADAL" clId="{72E51287-CFEA-450D-9660-B47D1E9AD9C7}" dt="2022-08-14T15:18:26.641" v="3357" actId="47"/>
        <pc:sldMkLst>
          <pc:docMk/>
          <pc:sldMk cId="159691648" sldId="263"/>
        </pc:sldMkLst>
        <pc:spChg chg="add del mo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5" creationId="{A32AFC1F-17A6-8DDA-835A-5A48FCEAECCA}"/>
          </ac:spMkLst>
        </pc:spChg>
        <pc:spChg chg="add del mod or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6" creationId="{11C54828-E17F-3747-1D39-C30307C62203}"/>
          </ac:spMkLst>
        </pc:spChg>
        <pc:spChg chg="add del mod">
          <ac:chgData name="Tuấn Hà" userId="7395a903-baa6-439b-a670-2cdf149bdd86" providerId="ADAL" clId="{72E51287-CFEA-450D-9660-B47D1E9AD9C7}" dt="2022-08-14T15:14:24.079" v="3294" actId="22"/>
          <ac:spMkLst>
            <pc:docMk/>
            <pc:sldMk cId="159691648" sldId="263"/>
            <ac:spMk id="8" creationId="{5C7FB538-2B35-035B-FD88-8948B4A92B82}"/>
          </ac:spMkLst>
        </pc:spChg>
        <pc:spChg chg="mod topLvl">
          <ac:chgData name="Tuấn Hà" userId="7395a903-baa6-439b-a670-2cdf149bdd86" providerId="ADAL" clId="{72E51287-CFEA-450D-9660-B47D1E9AD9C7}" dt="2022-08-14T15:15:35.925" v="3316" actId="14100"/>
          <ac:spMkLst>
            <pc:docMk/>
            <pc:sldMk cId="159691648" sldId="263"/>
            <ac:spMk id="11" creationId="{9109AC8B-2C54-605D-9852-4C14DDB6E28F}"/>
          </ac:spMkLst>
        </pc:spChg>
        <pc:spChg chg="del mod topLvl">
          <ac:chgData name="Tuấn Hà" userId="7395a903-baa6-439b-a670-2cdf149bdd86" providerId="ADAL" clId="{72E51287-CFEA-450D-9660-B47D1E9AD9C7}" dt="2022-08-14T15:15:25.096" v="3313" actId="478"/>
          <ac:spMkLst>
            <pc:docMk/>
            <pc:sldMk cId="159691648" sldId="263"/>
            <ac:spMk id="12" creationId="{58511FFC-9353-16A7-E0F5-04F44F2006E3}"/>
          </ac:spMkLst>
        </pc:spChg>
        <pc:spChg chg="del mo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19" creationId="{55B20A90-DFCE-9A40-58BD-113311DFE2CA}"/>
          </ac:spMkLst>
        </pc:spChg>
        <pc:spChg chg="add del mo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20" creationId="{6298FEC4-71FF-633E-4DBA-85375638039C}"/>
          </ac:spMkLst>
        </pc:spChg>
        <pc:spChg chg="add del mo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22" creationId="{B91C27D8-6495-B102-8D8C-2AEF2F02D557}"/>
          </ac:spMkLst>
        </pc:spChg>
        <pc:spChg chg="add del mod">
          <ac:chgData name="Tuấn Hà" userId="7395a903-baa6-439b-a670-2cdf149bdd86" providerId="ADAL" clId="{72E51287-CFEA-450D-9660-B47D1E9AD9C7}" dt="2022-08-14T15:17:56.151" v="3349" actId="21"/>
          <ac:spMkLst>
            <pc:docMk/>
            <pc:sldMk cId="159691648" sldId="263"/>
            <ac:spMk id="24" creationId="{3D379581-4B0B-2DA1-F29F-4FC033CF1243}"/>
          </ac:spMkLst>
        </pc:spChg>
        <pc:grpChg chg="del mod ord">
          <ac:chgData name="Tuấn Hà" userId="7395a903-baa6-439b-a670-2cdf149bdd86" providerId="ADAL" clId="{72E51287-CFEA-450D-9660-B47D1E9AD9C7}" dt="2022-08-14T15:15:25.096" v="3313" actId="478"/>
          <ac:grpSpMkLst>
            <pc:docMk/>
            <pc:sldMk cId="159691648" sldId="263"/>
            <ac:grpSpMk id="10" creationId="{F195ACCF-D27A-7272-4E4E-6BE3A0F836C4}"/>
          </ac:grpSpMkLst>
        </pc:grpChg>
        <pc:grpChg chg="del">
          <ac:chgData name="Tuấn Hà" userId="7395a903-baa6-439b-a670-2cdf149bdd86" providerId="ADAL" clId="{72E51287-CFEA-450D-9660-B47D1E9AD9C7}" dt="2022-08-14T13:59:13.727" v="1873" actId="21"/>
          <ac:grpSpMkLst>
            <pc:docMk/>
            <pc:sldMk cId="159691648" sldId="263"/>
            <ac:grpSpMk id="13" creationId="{C1F57711-82AF-8466-9FB5-8F8006157FCE}"/>
          </ac:grpSpMkLst>
        </pc:grpChg>
        <pc:picChg chg="add mod">
          <ac:chgData name="Tuấn Hà" userId="7395a903-baa6-439b-a670-2cdf149bdd86" providerId="ADAL" clId="{72E51287-CFEA-450D-9660-B47D1E9AD9C7}" dt="2022-08-14T14:05:16.034" v="1979" actId="1076"/>
          <ac:picMkLst>
            <pc:docMk/>
            <pc:sldMk cId="159691648" sldId="263"/>
            <ac:picMk id="3" creationId="{53E3369B-1DC4-79C7-17BD-9A2B67E36A94}"/>
          </ac:picMkLst>
        </pc:picChg>
        <pc:picChg chg="del">
          <ac:chgData name="Tuấn Hà" userId="7395a903-baa6-439b-a670-2cdf149bdd86" providerId="ADAL" clId="{72E51287-CFEA-450D-9660-B47D1E9AD9C7}" dt="2022-08-14T13:59:13.727" v="1873" actId="21"/>
          <ac:picMkLst>
            <pc:docMk/>
            <pc:sldMk cId="159691648" sldId="263"/>
            <ac:picMk id="16" creationId="{7155458D-DDCC-24E9-8595-528E83689972}"/>
          </ac:picMkLst>
        </pc:picChg>
        <pc:picChg chg="del">
          <ac:chgData name="Tuấn Hà" userId="7395a903-baa6-439b-a670-2cdf149bdd86" providerId="ADAL" clId="{72E51287-CFEA-450D-9660-B47D1E9AD9C7}" dt="2022-08-14T14:02:55.143" v="1911" actId="478"/>
          <ac:picMkLst>
            <pc:docMk/>
            <pc:sldMk cId="159691648" sldId="263"/>
            <ac:picMk id="17" creationId="{F69CB6C2-D1E4-5FA7-9F96-7900DBB9BCFF}"/>
          </ac:picMkLst>
        </pc:picChg>
        <pc:picChg chg="del">
          <ac:chgData name="Tuấn Hà" userId="7395a903-baa6-439b-a670-2cdf149bdd86" providerId="ADAL" clId="{72E51287-CFEA-450D-9660-B47D1E9AD9C7}" dt="2022-08-14T14:02:55.143" v="1911" actId="478"/>
          <ac:picMkLst>
            <pc:docMk/>
            <pc:sldMk cId="159691648" sldId="263"/>
            <ac:picMk id="18" creationId="{FE04DCCC-2542-98DF-1C14-A4CACB5ECB19}"/>
          </ac:picMkLst>
        </pc:picChg>
      </pc:sldChg>
      <pc:sldChg chg="addSp delSp modSp mod delAnim modAnim">
        <pc:chgData name="Tuấn Hà" userId="7395a903-baa6-439b-a670-2cdf149bdd86" providerId="ADAL" clId="{72E51287-CFEA-450D-9660-B47D1E9AD9C7}" dt="2022-08-14T15:26:21.440" v="3421" actId="14100"/>
        <pc:sldMkLst>
          <pc:docMk/>
          <pc:sldMk cId="3200568528" sldId="265"/>
        </pc:sldMkLst>
        <pc:spChg chg="mod ord">
          <ac:chgData name="Tuấn Hà" userId="7395a903-baa6-439b-a670-2cdf149bdd86" providerId="ADAL" clId="{72E51287-CFEA-450D-9660-B47D1E9AD9C7}" dt="2022-08-14T15:22:32.508" v="3389" actId="167"/>
          <ac:spMkLst>
            <pc:docMk/>
            <pc:sldMk cId="3200568528" sldId="265"/>
            <ac:spMk id="2" creationId="{0E6A40DF-F4FB-89FE-FB99-367F06DAADD4}"/>
          </ac:spMkLst>
        </pc:spChg>
        <pc:spChg chg="add del mod">
          <ac:chgData name="Tuấn Hà" userId="7395a903-baa6-439b-a670-2cdf149bdd86" providerId="ADAL" clId="{72E51287-CFEA-450D-9660-B47D1E9AD9C7}" dt="2022-08-14T15:24:12.719" v="3401" actId="478"/>
          <ac:spMkLst>
            <pc:docMk/>
            <pc:sldMk cId="3200568528" sldId="265"/>
            <ac:spMk id="97" creationId="{459915FE-EC76-B869-2014-9EA0E7D5988D}"/>
          </ac:spMkLst>
        </pc:spChg>
        <pc:spChg chg="add del mod">
          <ac:chgData name="Tuấn Hà" userId="7395a903-baa6-439b-a670-2cdf149bdd86" providerId="ADAL" clId="{72E51287-CFEA-450D-9660-B47D1E9AD9C7}" dt="2022-08-14T15:25:14.540" v="3407" actId="478"/>
          <ac:spMkLst>
            <pc:docMk/>
            <pc:sldMk cId="3200568528" sldId="265"/>
            <ac:spMk id="98" creationId="{CD524A55-087A-97A2-1A5B-40FEAE752E83}"/>
          </ac:spMkLst>
        </pc:spChg>
        <pc:grpChg chg="mod">
          <ac:chgData name="Tuấn Hà" userId="7395a903-baa6-439b-a670-2cdf149bdd86" providerId="ADAL" clId="{72E51287-CFEA-450D-9660-B47D1E9AD9C7}" dt="2022-08-14T15:19:19.711" v="3364" actId="1076"/>
          <ac:grpSpMkLst>
            <pc:docMk/>
            <pc:sldMk cId="3200568528" sldId="265"/>
            <ac:grpSpMk id="3" creationId="{73F3A638-7EF5-98DB-72DF-3E3E13DD7085}"/>
          </ac:grpSpMkLst>
        </pc:grpChg>
        <pc:grpChg chg="mod">
          <ac:chgData name="Tuấn Hà" userId="7395a903-baa6-439b-a670-2cdf149bdd86" providerId="ADAL" clId="{72E51287-CFEA-450D-9660-B47D1E9AD9C7}" dt="2022-08-14T15:19:22.658" v="3366" actId="1076"/>
          <ac:grpSpMkLst>
            <pc:docMk/>
            <pc:sldMk cId="3200568528" sldId="265"/>
            <ac:grpSpMk id="9" creationId="{8721D728-168F-C27D-8422-CF150D1E77FF}"/>
          </ac:grpSpMkLst>
        </pc:grpChg>
        <pc:grpChg chg="mod">
          <ac:chgData name="Tuấn Hà" userId="7395a903-baa6-439b-a670-2cdf149bdd86" providerId="ADAL" clId="{72E51287-CFEA-450D-9660-B47D1E9AD9C7}" dt="2022-08-14T15:19:21.200" v="3365" actId="1076"/>
          <ac:grpSpMkLst>
            <pc:docMk/>
            <pc:sldMk cId="3200568528" sldId="265"/>
            <ac:grpSpMk id="12" creationId="{2660E68A-E187-04C9-A3DF-F6CD4AADF8B2}"/>
          </ac:grpSpMkLst>
        </pc:grpChg>
        <pc:grpChg chg="mod">
          <ac:chgData name="Tuấn Hà" userId="7395a903-baa6-439b-a670-2cdf149bdd86" providerId="ADAL" clId="{72E51287-CFEA-450D-9660-B47D1E9AD9C7}" dt="2022-08-14T15:19:07.223" v="3360" actId="1076"/>
          <ac:grpSpMkLst>
            <pc:docMk/>
            <pc:sldMk cId="3200568528" sldId="265"/>
            <ac:grpSpMk id="15" creationId="{559AB489-89DE-05C4-D1C1-F26D42CEA1EF}"/>
          </ac:grpSpMkLst>
        </pc:grpChg>
        <pc:grpChg chg="mod">
          <ac:chgData name="Tuấn Hà" userId="7395a903-baa6-439b-a670-2cdf149bdd86" providerId="ADAL" clId="{72E51287-CFEA-450D-9660-B47D1E9AD9C7}" dt="2022-08-14T15:19:16.986" v="3363" actId="1076"/>
          <ac:grpSpMkLst>
            <pc:docMk/>
            <pc:sldMk cId="3200568528" sldId="265"/>
            <ac:grpSpMk id="82" creationId="{B13C7C6B-C338-B98A-24B8-F6601B283A69}"/>
          </ac:grpSpMkLst>
        </pc:grpChg>
        <pc:picChg chg="mod ord">
          <ac:chgData name="Tuấn Hà" userId="7395a903-baa6-439b-a670-2cdf149bdd86" providerId="ADAL" clId="{72E51287-CFEA-450D-9660-B47D1E9AD9C7}" dt="2022-08-14T15:21:04.486" v="3373" actId="1076"/>
          <ac:picMkLst>
            <pc:docMk/>
            <pc:sldMk cId="3200568528" sldId="265"/>
            <ac:picMk id="95" creationId="{081EBC9F-8C15-AD4F-D35E-F25E43DE37E4}"/>
          </ac:picMkLst>
        </pc:picChg>
        <pc:picChg chg="add mod ord">
          <ac:chgData name="Tuấn Hà" userId="7395a903-baa6-439b-a670-2cdf149bdd86" providerId="ADAL" clId="{72E51287-CFEA-450D-9660-B47D1E9AD9C7}" dt="2022-08-14T15:26:21.440" v="3421" actId="14100"/>
          <ac:picMkLst>
            <pc:docMk/>
            <pc:sldMk cId="3200568528" sldId="265"/>
            <ac:picMk id="96" creationId="{9E98A269-153B-C0C8-7E98-FE7857545E8D}"/>
          </ac:picMkLst>
        </pc:picChg>
        <pc:picChg chg="add mod">
          <ac:chgData name="Tuấn Hà" userId="7395a903-baa6-439b-a670-2cdf149bdd86" providerId="ADAL" clId="{72E51287-CFEA-450D-9660-B47D1E9AD9C7}" dt="2022-08-14T15:25:56.009" v="3418" actId="1076"/>
          <ac:picMkLst>
            <pc:docMk/>
            <pc:sldMk cId="3200568528" sldId="265"/>
            <ac:picMk id="99" creationId="{45ADF983-FD17-B0AE-15DA-921DD7FA7341}"/>
          </ac:picMkLst>
        </pc:picChg>
      </pc:sldChg>
      <pc:sldChg chg="modSp mod">
        <pc:chgData name="Tuấn Hà" userId="7395a903-baa6-439b-a670-2cdf149bdd86" providerId="ADAL" clId="{72E51287-CFEA-450D-9660-B47D1E9AD9C7}" dt="2022-08-12T07:34:53.823" v="1203" actId="20577"/>
        <pc:sldMkLst>
          <pc:docMk/>
          <pc:sldMk cId="0" sldId="266"/>
        </pc:sldMkLst>
        <pc:spChg chg="mod">
          <ac:chgData name="Tuấn Hà" userId="7395a903-baa6-439b-a670-2cdf149bdd86" providerId="ADAL" clId="{72E51287-CFEA-450D-9660-B47D1E9AD9C7}" dt="2022-08-12T07:34:53.823" v="1203" actId="20577"/>
          <ac:spMkLst>
            <pc:docMk/>
            <pc:sldMk cId="0" sldId="266"/>
            <ac:spMk id="16" creationId="{00000000-0000-0000-0000-000000000000}"/>
          </ac:spMkLst>
        </pc:spChg>
      </pc:sldChg>
      <pc:sldChg chg="addSp delSp modSp mod modAnim">
        <pc:chgData name="Tuấn Hà" userId="7395a903-baa6-439b-a670-2cdf149bdd86" providerId="ADAL" clId="{72E51287-CFEA-450D-9660-B47D1E9AD9C7}" dt="2022-08-14T15:26:59.760" v="3426"/>
        <pc:sldMkLst>
          <pc:docMk/>
          <pc:sldMk cId="3234833464" sldId="267"/>
        </pc:sldMkLst>
        <pc:spChg chg="add mod">
          <ac:chgData name="Tuấn Hà" userId="7395a903-baa6-439b-a670-2cdf149bdd86" providerId="ADAL" clId="{72E51287-CFEA-450D-9660-B47D1E9AD9C7}" dt="2022-08-14T15:26:49.191" v="3423" actId="1076"/>
          <ac:spMkLst>
            <pc:docMk/>
            <pc:sldMk cId="3234833464" sldId="267"/>
            <ac:spMk id="5" creationId="{A9A46D9B-B1CA-99EA-37C1-87DA2B3C7D53}"/>
          </ac:spMkLst>
        </pc:spChg>
        <pc:spChg chg="add mod">
          <ac:chgData name="Tuấn Hà" userId="7395a903-baa6-439b-a670-2cdf149bdd86" providerId="ADAL" clId="{72E51287-CFEA-450D-9660-B47D1E9AD9C7}" dt="2022-08-14T15:26:49.191" v="3423" actId="1076"/>
          <ac:spMkLst>
            <pc:docMk/>
            <pc:sldMk cId="3234833464" sldId="267"/>
            <ac:spMk id="6" creationId="{7825D347-5D36-ED3E-CD97-59C3BADBD041}"/>
          </ac:spMkLst>
        </pc:spChg>
        <pc:spChg chg="add mod">
          <ac:chgData name="Tuấn Hà" userId="7395a903-baa6-439b-a670-2cdf149bdd86" providerId="ADAL" clId="{72E51287-CFEA-450D-9660-B47D1E9AD9C7}" dt="2022-08-14T15:26:49.191" v="3423" actId="1076"/>
          <ac:spMkLst>
            <pc:docMk/>
            <pc:sldMk cId="3234833464" sldId="267"/>
            <ac:spMk id="7" creationId="{05579B38-E160-8EFF-CB90-703FE33D1062}"/>
          </ac:spMkLst>
        </pc:spChg>
        <pc:spChg chg="mod">
          <ac:chgData name="Tuấn Hà" userId="7395a903-baa6-439b-a670-2cdf149bdd86" providerId="ADAL" clId="{72E51287-CFEA-450D-9660-B47D1E9AD9C7}" dt="2022-08-12T07:35:47.692" v="1240" actId="20577"/>
          <ac:spMkLst>
            <pc:docMk/>
            <pc:sldMk cId="3234833464" sldId="267"/>
            <ac:spMk id="96" creationId="{535BB907-AD6C-04AF-B7E5-C5EEF532AE27}"/>
          </ac:spMkLst>
        </pc:spChg>
        <pc:spChg chg="del">
          <ac:chgData name="Tuấn Hà" userId="7395a903-baa6-439b-a670-2cdf149bdd86" providerId="ADAL" clId="{72E51287-CFEA-450D-9660-B47D1E9AD9C7}" dt="2022-08-12T02:31:35.068" v="845" actId="478"/>
          <ac:spMkLst>
            <pc:docMk/>
            <pc:sldMk cId="3234833464" sldId="267"/>
            <ac:spMk id="98" creationId="{6A0175E7-BA7B-346C-1E6E-5BB8A5C4D584}"/>
          </ac:spMkLst>
        </pc:spChg>
        <pc:spChg chg="del">
          <ac:chgData name="Tuấn Hà" userId="7395a903-baa6-439b-a670-2cdf149bdd86" providerId="ADAL" clId="{72E51287-CFEA-450D-9660-B47D1E9AD9C7}" dt="2022-08-12T02:31:37.975" v="846" actId="478"/>
          <ac:spMkLst>
            <pc:docMk/>
            <pc:sldMk cId="3234833464" sldId="267"/>
            <ac:spMk id="99" creationId="{D99D478E-1BA7-C8FC-8ED4-D65786854618}"/>
          </ac:spMkLst>
        </pc:spChg>
        <pc:spChg chg="del">
          <ac:chgData name="Tuấn Hà" userId="7395a903-baa6-439b-a670-2cdf149bdd86" providerId="ADAL" clId="{72E51287-CFEA-450D-9660-B47D1E9AD9C7}" dt="2022-08-12T02:31:39.408" v="847" actId="478"/>
          <ac:spMkLst>
            <pc:docMk/>
            <pc:sldMk cId="3234833464" sldId="267"/>
            <ac:spMk id="100" creationId="{0E438AB9-1362-B363-4081-0C2230856B6C}"/>
          </ac:spMkLst>
        </pc:spChg>
        <pc:spChg chg="del">
          <ac:chgData name="Tuấn Hà" userId="7395a903-baa6-439b-a670-2cdf149bdd86" providerId="ADAL" clId="{72E51287-CFEA-450D-9660-B47D1E9AD9C7}" dt="2022-08-12T02:31:41.545" v="848" actId="478"/>
          <ac:spMkLst>
            <pc:docMk/>
            <pc:sldMk cId="3234833464" sldId="267"/>
            <ac:spMk id="101" creationId="{6BF7F7BE-820A-4AA7-299C-8676A4722A4D}"/>
          </ac:spMkLst>
        </pc:spChg>
        <pc:picChg chg="add mod">
          <ac:chgData name="Tuấn Hà" userId="7395a903-baa6-439b-a670-2cdf149bdd86" providerId="ADAL" clId="{72E51287-CFEA-450D-9660-B47D1E9AD9C7}" dt="2022-08-14T15:26:56.928" v="3425" actId="1076"/>
          <ac:picMkLst>
            <pc:docMk/>
            <pc:sldMk cId="3234833464" sldId="267"/>
            <ac:picMk id="2" creationId="{312922EA-21EA-62D2-46DD-D62B859B842A}"/>
          </ac:picMkLst>
        </pc:picChg>
        <pc:picChg chg="add mod">
          <ac:chgData name="Tuấn Hà" userId="7395a903-baa6-439b-a670-2cdf149bdd86" providerId="ADAL" clId="{72E51287-CFEA-450D-9660-B47D1E9AD9C7}" dt="2022-08-14T15:26:56.928" v="3425" actId="1076"/>
          <ac:picMkLst>
            <pc:docMk/>
            <pc:sldMk cId="3234833464" sldId="267"/>
            <ac:picMk id="3" creationId="{3F32C848-86AA-52EB-3DD2-0ACFF6CFC9DE}"/>
          </ac:picMkLst>
        </pc:picChg>
        <pc:picChg chg="add mod">
          <ac:chgData name="Tuấn Hà" userId="7395a903-baa6-439b-a670-2cdf149bdd86" providerId="ADAL" clId="{72E51287-CFEA-450D-9660-B47D1E9AD9C7}" dt="2022-08-14T15:26:56.928" v="3425" actId="1076"/>
          <ac:picMkLst>
            <pc:docMk/>
            <pc:sldMk cId="3234833464" sldId="267"/>
            <ac:picMk id="4" creationId="{6AC76B33-5DBD-7DEF-39C5-D676C969F878}"/>
          </ac:picMkLst>
        </pc:picChg>
        <pc:picChg chg="del">
          <ac:chgData name="Tuấn Hà" userId="7395a903-baa6-439b-a670-2cdf149bdd86" providerId="ADAL" clId="{72E51287-CFEA-450D-9660-B47D1E9AD9C7}" dt="2022-08-12T02:35:35.169" v="1189" actId="478"/>
          <ac:picMkLst>
            <pc:docMk/>
            <pc:sldMk cId="3234833464" sldId="267"/>
            <ac:picMk id="97" creationId="{5D543032-50E2-01C1-EDE6-966FE9F2D411}"/>
          </ac:picMkLst>
        </pc:picChg>
        <pc:picChg chg="del mod">
          <ac:chgData name="Tuấn Hà" userId="7395a903-baa6-439b-a670-2cdf149bdd86" providerId="ADAL" clId="{72E51287-CFEA-450D-9660-B47D1E9AD9C7}" dt="2022-08-12T02:35:35.169" v="1189" actId="478"/>
          <ac:picMkLst>
            <pc:docMk/>
            <pc:sldMk cId="3234833464" sldId="267"/>
            <ac:picMk id="102" creationId="{035347AF-A2CF-C1BA-ACF0-4B2A193F0B84}"/>
          </ac:picMkLst>
        </pc:picChg>
        <pc:picChg chg="del">
          <ac:chgData name="Tuấn Hà" userId="7395a903-baa6-439b-a670-2cdf149bdd86" providerId="ADAL" clId="{72E51287-CFEA-450D-9660-B47D1E9AD9C7}" dt="2022-08-12T02:35:35.169" v="1189" actId="478"/>
          <ac:picMkLst>
            <pc:docMk/>
            <pc:sldMk cId="3234833464" sldId="267"/>
            <ac:picMk id="103" creationId="{91C77A2F-D890-628F-30FF-BEBAB2AEFD44}"/>
          </ac:picMkLst>
        </pc:picChg>
        <pc:picChg chg="del mod">
          <ac:chgData name="Tuấn Hà" userId="7395a903-baa6-439b-a670-2cdf149bdd86" providerId="ADAL" clId="{72E51287-CFEA-450D-9660-B47D1E9AD9C7}" dt="2022-08-12T02:35:35.169" v="1189" actId="478"/>
          <ac:picMkLst>
            <pc:docMk/>
            <pc:sldMk cId="3234833464" sldId="267"/>
            <ac:picMk id="104" creationId="{9ADF1EC5-AF9F-D396-A7CC-75965A1E85D9}"/>
          </ac:picMkLst>
        </pc:picChg>
      </pc:sldChg>
      <pc:sldChg chg="delSp modSp mod">
        <pc:chgData name="Tuấn Hà" userId="7395a903-baa6-439b-a670-2cdf149bdd86" providerId="ADAL" clId="{72E51287-CFEA-450D-9660-B47D1E9AD9C7}" dt="2022-08-14T14:59:50.619" v="2726" actId="1076"/>
        <pc:sldMkLst>
          <pc:docMk/>
          <pc:sldMk cId="3184595016" sldId="269"/>
        </pc:sldMkLst>
        <pc:spChg chg="mod">
          <ac:chgData name="Tuấn Hà" userId="7395a903-baa6-439b-a670-2cdf149bdd86" providerId="ADAL" clId="{72E51287-CFEA-450D-9660-B47D1E9AD9C7}" dt="2022-08-12T07:39:49.550" v="1272" actId="20577"/>
          <ac:spMkLst>
            <pc:docMk/>
            <pc:sldMk cId="3184595016" sldId="269"/>
            <ac:spMk id="2" creationId="{3E7B39D9-2296-8E79-AF94-0F25C3D9419C}"/>
          </ac:spMkLst>
        </pc:spChg>
        <pc:spChg chg="mod">
          <ac:chgData name="Tuấn Hà" userId="7395a903-baa6-439b-a670-2cdf149bdd86" providerId="ADAL" clId="{72E51287-CFEA-450D-9660-B47D1E9AD9C7}" dt="2022-08-14T14:56:57.573" v="2690" actId="113"/>
          <ac:spMkLst>
            <pc:docMk/>
            <pc:sldMk cId="3184595016" sldId="269"/>
            <ac:spMk id="7" creationId="{7F742163-5464-C2B4-5D3F-B0A4A854CA50}"/>
          </ac:spMkLst>
        </pc:spChg>
        <pc:spChg chg="del">
          <ac:chgData name="Tuấn Hà" userId="7395a903-baa6-439b-a670-2cdf149bdd86" providerId="ADAL" clId="{72E51287-CFEA-450D-9660-B47D1E9AD9C7}" dt="2022-08-14T14:55:55.230" v="2591" actId="478"/>
          <ac:spMkLst>
            <pc:docMk/>
            <pc:sldMk cId="3184595016" sldId="269"/>
            <ac:spMk id="8" creationId="{7A851B2D-60D1-D2B2-0338-07DADAB66653}"/>
          </ac:spMkLst>
        </pc:spChg>
        <pc:spChg chg="mod">
          <ac:chgData name="Tuấn Hà" userId="7395a903-baa6-439b-a670-2cdf149bdd86" providerId="ADAL" clId="{72E51287-CFEA-450D-9660-B47D1E9AD9C7}" dt="2022-08-14T14:59:35.847" v="2717" actId="20577"/>
          <ac:spMkLst>
            <pc:docMk/>
            <pc:sldMk cId="3184595016" sldId="269"/>
            <ac:spMk id="9" creationId="{644BB2A9-54F5-735A-4D8A-E6CE56992AC6}"/>
          </ac:spMkLst>
        </pc:spChg>
        <pc:spChg chg="mod">
          <ac:chgData name="Tuấn Hà" userId="7395a903-baa6-439b-a670-2cdf149bdd86" providerId="ADAL" clId="{72E51287-CFEA-450D-9660-B47D1E9AD9C7}" dt="2022-08-14T14:59:50.619" v="2726" actId="1076"/>
          <ac:spMkLst>
            <pc:docMk/>
            <pc:sldMk cId="3184595016" sldId="269"/>
            <ac:spMk id="10" creationId="{B6FED913-F529-B997-18FA-8B7B9B2609E7}"/>
          </ac:spMkLst>
        </pc:spChg>
        <pc:picChg chg="mod">
          <ac:chgData name="Tuấn Hà" userId="7395a903-baa6-439b-a670-2cdf149bdd86" providerId="ADAL" clId="{72E51287-CFEA-450D-9660-B47D1E9AD9C7}" dt="2022-08-12T07:37:34.572" v="1258" actId="1076"/>
          <ac:picMkLst>
            <pc:docMk/>
            <pc:sldMk cId="3184595016" sldId="269"/>
            <ac:picMk id="3" creationId="{A0BA1CA5-DF2D-0E8D-070C-05E2BE189BE9}"/>
          </ac:picMkLst>
        </pc:picChg>
        <pc:picChg chg="del mod">
          <ac:chgData name="Tuấn Hà" userId="7395a903-baa6-439b-a670-2cdf149bdd86" providerId="ADAL" clId="{72E51287-CFEA-450D-9660-B47D1E9AD9C7}" dt="2022-08-14T14:55:53.852" v="2590" actId="478"/>
          <ac:picMkLst>
            <pc:docMk/>
            <pc:sldMk cId="3184595016" sldId="269"/>
            <ac:picMk id="4" creationId="{217238A1-B999-3C99-8D8F-C1670147B9CD}"/>
          </ac:picMkLst>
        </pc:picChg>
        <pc:picChg chg="mod">
          <ac:chgData name="Tuấn Hà" userId="7395a903-baa6-439b-a670-2cdf149bdd86" providerId="ADAL" clId="{72E51287-CFEA-450D-9660-B47D1E9AD9C7}" dt="2022-08-14T14:58:58.209" v="2697" actId="14100"/>
          <ac:picMkLst>
            <pc:docMk/>
            <pc:sldMk cId="3184595016" sldId="269"/>
            <ac:picMk id="5" creationId="{C0C89449-E658-CE21-9CAE-0DE77C7C8335}"/>
          </ac:picMkLst>
        </pc:picChg>
        <pc:picChg chg="mod">
          <ac:chgData name="Tuấn Hà" userId="7395a903-baa6-439b-a670-2cdf149bdd86" providerId="ADAL" clId="{72E51287-CFEA-450D-9660-B47D1E9AD9C7}" dt="2022-08-14T14:56:01.257" v="2593" actId="1076"/>
          <ac:picMkLst>
            <pc:docMk/>
            <pc:sldMk cId="3184595016" sldId="269"/>
            <ac:picMk id="6" creationId="{94BA4DAE-E4A3-3B19-2396-C3D0E8D3C852}"/>
          </ac:picMkLst>
        </pc:picChg>
      </pc:sldChg>
      <pc:sldChg chg="delSp modSp del mod">
        <pc:chgData name="Tuấn Hà" userId="7395a903-baa6-439b-a670-2cdf149bdd86" providerId="ADAL" clId="{72E51287-CFEA-450D-9660-B47D1E9AD9C7}" dt="2022-08-14T15:27:04.494" v="3427" actId="47"/>
        <pc:sldMkLst>
          <pc:docMk/>
          <pc:sldMk cId="1667825580" sldId="270"/>
        </pc:sldMkLst>
        <pc:spChg chg="mod">
          <ac:chgData name="Tuấn Hà" userId="7395a903-baa6-439b-a670-2cdf149bdd86" providerId="ADAL" clId="{72E51287-CFEA-450D-9660-B47D1E9AD9C7}" dt="2022-08-12T07:35:55.118" v="1244" actId="20577"/>
          <ac:spMkLst>
            <pc:docMk/>
            <pc:sldMk cId="1667825580" sldId="270"/>
            <ac:spMk id="2" creationId="{46E620BE-7958-5503-F5F4-56095F841C90}"/>
          </ac:spMkLst>
        </pc:spChg>
        <pc:spChg chg="mod">
          <ac:chgData name="Tuấn Hà" userId="7395a903-baa6-439b-a670-2cdf149bdd86" providerId="ADAL" clId="{72E51287-CFEA-450D-9660-B47D1E9AD9C7}" dt="2022-08-12T07:36:01.860" v="1254" actId="5793"/>
          <ac:spMkLst>
            <pc:docMk/>
            <pc:sldMk cId="1667825580" sldId="270"/>
            <ac:spMk id="3" creationId="{850584B0-FE54-1864-BEA0-DDA840E19406}"/>
          </ac:spMkLst>
        </pc:spChg>
        <pc:spChg chg="del">
          <ac:chgData name="Tuấn Hà" userId="7395a903-baa6-439b-a670-2cdf149bdd86" providerId="ADAL" clId="{72E51287-CFEA-450D-9660-B47D1E9AD9C7}" dt="2022-08-12T02:33:36.189" v="1037" actId="478"/>
          <ac:spMkLst>
            <pc:docMk/>
            <pc:sldMk cId="1667825580" sldId="270"/>
            <ac:spMk id="4" creationId="{D7F19B0F-82C1-87BB-4D79-680E672CA28A}"/>
          </ac:spMkLst>
        </pc:spChg>
        <pc:spChg chg="mod">
          <ac:chgData name="Tuấn Hà" userId="7395a903-baa6-439b-a670-2cdf149bdd86" providerId="ADAL" clId="{72E51287-CFEA-450D-9660-B47D1E9AD9C7}" dt="2022-08-12T07:36:09.129" v="1256" actId="1076"/>
          <ac:spMkLst>
            <pc:docMk/>
            <pc:sldMk cId="1667825580" sldId="270"/>
            <ac:spMk id="5" creationId="{E3A191D2-F121-1E4B-F425-0E70CC3D5525}"/>
          </ac:spMkLst>
        </pc:spChg>
        <pc:picChg chg="mod">
          <ac:chgData name="Tuấn Hà" userId="7395a903-baa6-439b-a670-2cdf149bdd86" providerId="ADAL" clId="{72E51287-CFEA-450D-9660-B47D1E9AD9C7}" dt="2022-08-12T02:35:24.761" v="1188" actId="1076"/>
          <ac:picMkLst>
            <pc:docMk/>
            <pc:sldMk cId="1667825580" sldId="270"/>
            <ac:picMk id="97" creationId="{5D543032-50E2-01C1-EDE6-966FE9F2D411}"/>
          </ac:picMkLst>
        </pc:picChg>
        <pc:picChg chg="mod">
          <ac:chgData name="Tuấn Hà" userId="7395a903-baa6-439b-a670-2cdf149bdd86" providerId="ADAL" clId="{72E51287-CFEA-450D-9660-B47D1E9AD9C7}" dt="2022-08-12T02:35:24.761" v="1188" actId="1076"/>
          <ac:picMkLst>
            <pc:docMk/>
            <pc:sldMk cId="1667825580" sldId="270"/>
            <ac:picMk id="102" creationId="{035347AF-A2CF-C1BA-ACF0-4B2A193F0B84}"/>
          </ac:picMkLst>
        </pc:picChg>
        <pc:picChg chg="del">
          <ac:chgData name="Tuấn Hà" userId="7395a903-baa6-439b-a670-2cdf149bdd86" providerId="ADAL" clId="{72E51287-CFEA-450D-9660-B47D1E9AD9C7}" dt="2022-08-12T02:33:33.468" v="1036" actId="478"/>
          <ac:picMkLst>
            <pc:docMk/>
            <pc:sldMk cId="1667825580" sldId="270"/>
            <ac:picMk id="103" creationId="{91C77A2F-D890-628F-30FF-BEBAB2AEFD44}"/>
          </ac:picMkLst>
        </pc:picChg>
        <pc:picChg chg="mod">
          <ac:chgData name="Tuấn Hà" userId="7395a903-baa6-439b-a670-2cdf149bdd86" providerId="ADAL" clId="{72E51287-CFEA-450D-9660-B47D1E9AD9C7}" dt="2022-08-12T02:35:24.761" v="1188" actId="1076"/>
          <ac:picMkLst>
            <pc:docMk/>
            <pc:sldMk cId="1667825580" sldId="270"/>
            <ac:picMk id="104" creationId="{9ADF1EC5-AF9F-D396-A7CC-75965A1E85D9}"/>
          </ac:picMkLst>
        </pc:picChg>
      </pc:sldChg>
      <pc:sldChg chg="delSp modSp mod">
        <pc:chgData name="Tuấn Hà" userId="7395a903-baa6-439b-a670-2cdf149bdd86" providerId="ADAL" clId="{72E51287-CFEA-450D-9660-B47D1E9AD9C7}" dt="2022-08-14T15:06:14.102" v="3182" actId="207"/>
        <pc:sldMkLst>
          <pc:docMk/>
          <pc:sldMk cId="151778926" sldId="271"/>
        </pc:sldMkLst>
        <pc:spChg chg="del">
          <ac:chgData name="Tuấn Hà" userId="7395a903-baa6-439b-a670-2cdf149bdd86" providerId="ADAL" clId="{72E51287-CFEA-450D-9660-B47D1E9AD9C7}" dt="2022-08-14T15:04:13.111" v="2934" actId="478"/>
          <ac:spMkLst>
            <pc:docMk/>
            <pc:sldMk cId="151778926" sldId="271"/>
            <ac:spMk id="5" creationId="{A7FDA7C2-5B61-43BC-91FF-2C5F0A844F86}"/>
          </ac:spMkLst>
        </pc:spChg>
        <pc:spChg chg="mod">
          <ac:chgData name="Tuấn Hà" userId="7395a903-baa6-439b-a670-2cdf149bdd86" providerId="ADAL" clId="{72E51287-CFEA-450D-9660-B47D1E9AD9C7}" dt="2022-08-14T15:04:09.685" v="2933" actId="1076"/>
          <ac:spMkLst>
            <pc:docMk/>
            <pc:sldMk cId="151778926" sldId="271"/>
            <ac:spMk id="13" creationId="{0903ED8C-CB3B-9FD6-352E-A2D488CAD093}"/>
          </ac:spMkLst>
        </pc:spChg>
        <pc:spChg chg="mod ord">
          <ac:chgData name="Tuấn Hà" userId="7395a903-baa6-439b-a670-2cdf149bdd86" providerId="ADAL" clId="{72E51287-CFEA-450D-9660-B47D1E9AD9C7}" dt="2022-08-14T15:06:14.102" v="3182" actId="207"/>
          <ac:spMkLst>
            <pc:docMk/>
            <pc:sldMk cId="151778926" sldId="271"/>
            <ac:spMk id="14" creationId="{9599DE7F-B623-B339-BCD8-F27500EDF830}"/>
          </ac:spMkLst>
        </pc:spChg>
        <pc:picChg chg="mod">
          <ac:chgData name="Tuấn Hà" userId="7395a903-baa6-439b-a670-2cdf149bdd86" providerId="ADAL" clId="{72E51287-CFEA-450D-9660-B47D1E9AD9C7}" dt="2022-08-14T15:04:00.825" v="2928" actId="1076"/>
          <ac:picMkLst>
            <pc:docMk/>
            <pc:sldMk cId="151778926" sldId="271"/>
            <ac:picMk id="2" creationId="{DF82DE26-211A-0ABB-6B40-13163A0034E3}"/>
          </ac:picMkLst>
        </pc:picChg>
        <pc:picChg chg="mod ord">
          <ac:chgData name="Tuấn Hà" userId="7395a903-baa6-439b-a670-2cdf149bdd86" providerId="ADAL" clId="{72E51287-CFEA-450D-9660-B47D1E9AD9C7}" dt="2022-08-14T15:05:40.764" v="3171" actId="14100"/>
          <ac:picMkLst>
            <pc:docMk/>
            <pc:sldMk cId="151778926" sldId="271"/>
            <ac:picMk id="3" creationId="{2D176637-C8AC-17DE-0AE7-8EB6DD1606FA}"/>
          </ac:picMkLst>
        </pc:picChg>
        <pc:picChg chg="mod ord">
          <ac:chgData name="Tuấn Hà" userId="7395a903-baa6-439b-a670-2cdf149bdd86" providerId="ADAL" clId="{72E51287-CFEA-450D-9660-B47D1E9AD9C7}" dt="2022-08-14T15:05:51.395" v="3175" actId="1076"/>
          <ac:picMkLst>
            <pc:docMk/>
            <pc:sldMk cId="151778926" sldId="271"/>
            <ac:picMk id="6" creationId="{68D9B201-424F-ECC8-60B9-7F22DBFECA1F}"/>
          </ac:picMkLst>
        </pc:picChg>
        <pc:picChg chg="mod">
          <ac:chgData name="Tuấn Hà" userId="7395a903-baa6-439b-a670-2cdf149bdd86" providerId="ADAL" clId="{72E51287-CFEA-450D-9660-B47D1E9AD9C7}" dt="2022-08-14T15:04:29.199" v="2938" actId="1076"/>
          <ac:picMkLst>
            <pc:docMk/>
            <pc:sldMk cId="151778926" sldId="271"/>
            <ac:picMk id="7" creationId="{5A50E21E-708F-9DB6-0063-EDEB0D86B251}"/>
          </ac:picMkLst>
        </pc:picChg>
        <pc:picChg chg="mod">
          <ac:chgData name="Tuấn Hà" userId="7395a903-baa6-439b-a670-2cdf149bdd86" providerId="ADAL" clId="{72E51287-CFEA-450D-9660-B47D1E9AD9C7}" dt="2022-08-12T07:40:38.532" v="1357" actId="1076"/>
          <ac:picMkLst>
            <pc:docMk/>
            <pc:sldMk cId="151778926" sldId="271"/>
            <ac:picMk id="9" creationId="{141D9E0C-4CE5-BC1C-7FA3-9F5F9CB034B0}"/>
          </ac:picMkLst>
        </pc:picChg>
      </pc:sldChg>
      <pc:sldChg chg="delSp del mod">
        <pc:chgData name="Tuấn Hà" userId="7395a903-baa6-439b-a670-2cdf149bdd86" providerId="ADAL" clId="{72E51287-CFEA-450D-9660-B47D1E9AD9C7}" dt="2022-08-12T02:29:50.793" v="828" actId="47"/>
        <pc:sldMkLst>
          <pc:docMk/>
          <pc:sldMk cId="1989838272" sldId="272"/>
        </pc:sldMkLst>
        <pc:spChg chg="del">
          <ac:chgData name="Tuấn Hà" userId="7395a903-baa6-439b-a670-2cdf149bdd86" providerId="ADAL" clId="{72E51287-CFEA-450D-9660-B47D1E9AD9C7}" dt="2022-08-12T02:29:32.283" v="826" actId="478"/>
          <ac:spMkLst>
            <pc:docMk/>
            <pc:sldMk cId="1989838272" sldId="272"/>
            <ac:spMk id="3" creationId="{55303035-5BA4-B503-BDE1-7A7B50584051}"/>
          </ac:spMkLst>
        </pc:spChg>
        <pc:picChg chg="del">
          <ac:chgData name="Tuấn Hà" userId="7395a903-baa6-439b-a670-2cdf149bdd86" providerId="ADAL" clId="{72E51287-CFEA-450D-9660-B47D1E9AD9C7}" dt="2022-08-12T02:29:32.805" v="827" actId="478"/>
          <ac:picMkLst>
            <pc:docMk/>
            <pc:sldMk cId="1989838272" sldId="272"/>
            <ac:picMk id="2" creationId="{803C03C6-EAD7-7DB9-7CAA-D6372E74199D}"/>
          </ac:picMkLst>
        </pc:picChg>
      </pc:sldChg>
      <pc:sldChg chg="addSp delSp modSp mod delAnim modAnim">
        <pc:chgData name="Tuấn Hà" userId="7395a903-baa6-439b-a670-2cdf149bdd86" providerId="ADAL" clId="{72E51287-CFEA-450D-9660-B47D1E9AD9C7}" dt="2022-08-14T15:06:37.055" v="3184"/>
        <pc:sldMkLst>
          <pc:docMk/>
          <pc:sldMk cId="2656041817" sldId="273"/>
        </pc:sldMkLst>
        <pc:spChg chg="mod">
          <ac:chgData name="Tuấn Hà" userId="7395a903-baa6-439b-a670-2cdf149bdd86" providerId="ADAL" clId="{72E51287-CFEA-450D-9660-B47D1E9AD9C7}" dt="2022-08-12T07:44:16.303" v="1572" actId="1076"/>
          <ac:spMkLst>
            <pc:docMk/>
            <pc:sldMk cId="2656041817" sldId="273"/>
            <ac:spMk id="2" creationId="{50301D90-A60A-E78E-4010-27F7AE975830}"/>
          </ac:spMkLst>
        </pc:spChg>
        <pc:spChg chg="add mod">
          <ac:chgData name="Tuấn Hà" userId="7395a903-baa6-439b-a670-2cdf149bdd86" providerId="ADAL" clId="{72E51287-CFEA-450D-9660-B47D1E9AD9C7}" dt="2022-08-12T07:44:23.929" v="1573" actId="1076"/>
          <ac:spMkLst>
            <pc:docMk/>
            <pc:sldMk cId="2656041817" sldId="273"/>
            <ac:spMk id="9" creationId="{E8F686E6-8E6C-B7D4-E9F3-49B22E2AB52D}"/>
          </ac:spMkLst>
        </pc:spChg>
        <pc:spChg chg="add mod">
          <ac:chgData name="Tuấn Hà" userId="7395a903-baa6-439b-a670-2cdf149bdd86" providerId="ADAL" clId="{72E51287-CFEA-450D-9660-B47D1E9AD9C7}" dt="2022-08-12T07:44:23.929" v="1573" actId="1076"/>
          <ac:spMkLst>
            <pc:docMk/>
            <pc:sldMk cId="2656041817" sldId="273"/>
            <ac:spMk id="10" creationId="{E724D7A7-AB96-CA36-0504-FBDAA7D4CE66}"/>
          </ac:spMkLst>
        </pc:spChg>
        <pc:spChg chg="add mod">
          <ac:chgData name="Tuấn Hà" userId="7395a903-baa6-439b-a670-2cdf149bdd86" providerId="ADAL" clId="{72E51287-CFEA-450D-9660-B47D1E9AD9C7}" dt="2022-08-14T14:41:26.911" v="2087" actId="20577"/>
          <ac:spMkLst>
            <pc:docMk/>
            <pc:sldMk cId="2656041817" sldId="273"/>
            <ac:spMk id="11" creationId="{38E8CDC9-E1E5-D069-1996-0DBD8BEF4B6E}"/>
          </ac:spMkLst>
        </pc:spChg>
        <pc:picChg chg="del">
          <ac:chgData name="Tuấn Hà" userId="7395a903-baa6-439b-a670-2cdf149bdd86" providerId="ADAL" clId="{72E51287-CFEA-450D-9660-B47D1E9AD9C7}" dt="2022-08-12T07:41:17.948" v="1364" actId="478"/>
          <ac:picMkLst>
            <pc:docMk/>
            <pc:sldMk cId="2656041817" sldId="273"/>
            <ac:picMk id="3" creationId="{FCCCF3F1-CBD9-AD5D-AB10-19BF99805598}"/>
          </ac:picMkLst>
        </pc:picChg>
        <pc:picChg chg="mod">
          <ac:chgData name="Tuấn Hà" userId="7395a903-baa6-439b-a670-2cdf149bdd86" providerId="ADAL" clId="{72E51287-CFEA-450D-9660-B47D1E9AD9C7}" dt="2022-08-12T07:44:23.929" v="1573" actId="1076"/>
          <ac:picMkLst>
            <pc:docMk/>
            <pc:sldMk cId="2656041817" sldId="273"/>
            <ac:picMk id="4" creationId="{0C8D7A37-D421-2031-F2FA-37B4B2FC9F47}"/>
          </ac:picMkLst>
        </pc:picChg>
        <pc:picChg chg="del mod">
          <ac:chgData name="Tuấn Hà" userId="7395a903-baa6-439b-a670-2cdf149bdd86" providerId="ADAL" clId="{72E51287-CFEA-450D-9660-B47D1E9AD9C7}" dt="2022-08-12T07:41:24.219" v="1367" actId="478"/>
          <ac:picMkLst>
            <pc:docMk/>
            <pc:sldMk cId="2656041817" sldId="273"/>
            <ac:picMk id="5" creationId="{573B7C5D-30E1-78BD-481D-F13A45EC68F8}"/>
          </ac:picMkLst>
        </pc:picChg>
        <pc:picChg chg="mod">
          <ac:chgData name="Tuấn Hà" userId="7395a903-baa6-439b-a670-2cdf149bdd86" providerId="ADAL" clId="{72E51287-CFEA-450D-9660-B47D1E9AD9C7}" dt="2022-08-12T07:44:23.929" v="1573" actId="1076"/>
          <ac:picMkLst>
            <pc:docMk/>
            <pc:sldMk cId="2656041817" sldId="273"/>
            <ac:picMk id="6" creationId="{5A8F559C-8A8F-FD84-8769-B8C0759C46A1}"/>
          </ac:picMkLst>
        </pc:picChg>
        <pc:picChg chg="del">
          <ac:chgData name="Tuấn Hà" userId="7395a903-baa6-439b-a670-2cdf149bdd86" providerId="ADAL" clId="{72E51287-CFEA-450D-9660-B47D1E9AD9C7}" dt="2022-08-12T07:41:19.390" v="1365" actId="478"/>
          <ac:picMkLst>
            <pc:docMk/>
            <pc:sldMk cId="2656041817" sldId="273"/>
            <ac:picMk id="7" creationId="{3A5000DC-99D2-F978-5F1F-65685642323A}"/>
          </ac:picMkLst>
        </pc:picChg>
        <pc:picChg chg="add mod">
          <ac:chgData name="Tuấn Hà" userId="7395a903-baa6-439b-a670-2cdf149bdd86" providerId="ADAL" clId="{72E51287-CFEA-450D-9660-B47D1E9AD9C7}" dt="2022-08-14T14:40:27.287" v="2034" actId="14826"/>
          <ac:picMkLst>
            <pc:docMk/>
            <pc:sldMk cId="2656041817" sldId="273"/>
            <ac:picMk id="8" creationId="{AA34FACC-6A9A-9429-FD70-4FCCF8007DC0}"/>
          </ac:picMkLst>
        </pc:picChg>
      </pc:sldChg>
      <pc:sldChg chg="del">
        <pc:chgData name="Tuấn Hà" userId="7395a903-baa6-439b-a670-2cdf149bdd86" providerId="ADAL" clId="{72E51287-CFEA-450D-9660-B47D1E9AD9C7}" dt="2022-08-14T14:36:28.647" v="2006" actId="47"/>
        <pc:sldMkLst>
          <pc:docMk/>
          <pc:sldMk cId="187299780" sldId="274"/>
        </pc:sldMkLst>
      </pc:sldChg>
      <pc:sldChg chg="modSp del mod">
        <pc:chgData name="Tuấn Hà" userId="7395a903-baa6-439b-a670-2cdf149bdd86" providerId="ADAL" clId="{72E51287-CFEA-450D-9660-B47D1E9AD9C7}" dt="2022-08-14T14:36:34.088" v="2007" actId="47"/>
        <pc:sldMkLst>
          <pc:docMk/>
          <pc:sldMk cId="3675885100" sldId="275"/>
        </pc:sldMkLst>
        <pc:spChg chg="mod">
          <ac:chgData name="Tuấn Hà" userId="7395a903-baa6-439b-a670-2cdf149bdd86" providerId="ADAL" clId="{72E51287-CFEA-450D-9660-B47D1E9AD9C7}" dt="2022-08-12T02:29:08.481" v="825" actId="20577"/>
          <ac:spMkLst>
            <pc:docMk/>
            <pc:sldMk cId="3675885100" sldId="275"/>
            <ac:spMk id="9" creationId="{625CA4AD-C8C7-B520-71A2-09FC9AC409B8}"/>
          </ac:spMkLst>
        </pc:spChg>
      </pc:sldChg>
      <pc:sldChg chg="addSp delSp modSp add mod modTransition delAnim modAnim">
        <pc:chgData name="Tuấn Hà" userId="7395a903-baa6-439b-a670-2cdf149bdd86" providerId="ADAL" clId="{72E51287-CFEA-450D-9660-B47D1E9AD9C7}" dt="2022-08-14T14:38:24.947" v="2030" actId="166"/>
        <pc:sldMkLst>
          <pc:docMk/>
          <pc:sldMk cId="2339048196" sldId="277"/>
        </pc:sldMkLst>
        <pc:spChg chg="mod">
          <ac:chgData name="Tuấn Hà" userId="7395a903-baa6-439b-a670-2cdf149bdd86" providerId="ADAL" clId="{72E51287-CFEA-450D-9660-B47D1E9AD9C7}" dt="2022-08-12T02:20:11.796" v="594" actId="123"/>
          <ac:spMkLst>
            <pc:docMk/>
            <pc:sldMk cId="2339048196" sldId="277"/>
            <ac:spMk id="3" creationId="{3FEA3ED0-654B-C37B-E854-A6B3F23D937F}"/>
          </ac:spMkLst>
        </pc:spChg>
        <pc:spChg chg="add mod">
          <ac:chgData name="Tuấn Hà" userId="7395a903-baa6-439b-a670-2cdf149bdd86" providerId="ADAL" clId="{72E51287-CFEA-450D-9660-B47D1E9AD9C7}" dt="2022-08-14T14:38:12.610" v="2025" actId="1076"/>
          <ac:spMkLst>
            <pc:docMk/>
            <pc:sldMk cId="2339048196" sldId="277"/>
            <ac:spMk id="7" creationId="{2849358C-502A-6D57-4F32-AA725EF66238}"/>
          </ac:spMkLst>
        </pc:spChg>
        <pc:spChg chg="mod">
          <ac:chgData name="Tuấn Hà" userId="7395a903-baa6-439b-a670-2cdf149bdd86" providerId="ADAL" clId="{72E51287-CFEA-450D-9660-B47D1E9AD9C7}" dt="2022-08-14T14:38:05.668" v="2023" actId="14100"/>
          <ac:spMkLst>
            <pc:docMk/>
            <pc:sldMk cId="2339048196" sldId="277"/>
            <ac:spMk id="27" creationId="{037B43FA-4BCE-4965-D18E-9E5DC92D3CA8}"/>
          </ac:spMkLst>
        </pc:spChg>
        <pc:grpChg chg="add del mod">
          <ac:chgData name="Tuấn Hà" userId="7395a903-baa6-439b-a670-2cdf149bdd86" providerId="ADAL" clId="{72E51287-CFEA-450D-9660-B47D1E9AD9C7}" dt="2022-08-14T14:36:50.727" v="2013" actId="478"/>
          <ac:grpSpMkLst>
            <pc:docMk/>
            <pc:sldMk cId="2339048196" sldId="277"/>
            <ac:grpSpMk id="2" creationId="{3E3DC9C9-93A1-C383-9F5E-7349231D2355}"/>
          </ac:grpSpMkLst>
        </pc:grpChg>
        <pc:grpChg chg="del">
          <ac:chgData name="Tuấn Hà" userId="7395a903-baa6-439b-a670-2cdf149bdd86" providerId="ADAL" clId="{72E51287-CFEA-450D-9660-B47D1E9AD9C7}" dt="2022-08-12T02:20:40.954" v="602" actId="478"/>
          <ac:grpSpMkLst>
            <pc:docMk/>
            <pc:sldMk cId="2339048196" sldId="277"/>
            <ac:grpSpMk id="9" creationId="{C86C631D-19FA-FA27-5D46-4726AA6DD3CE}"/>
          </ac:grpSpMkLst>
        </pc:grpChg>
        <pc:grpChg chg="del">
          <ac:chgData name="Tuấn Hà" userId="7395a903-baa6-439b-a670-2cdf149bdd86" providerId="ADAL" clId="{72E51287-CFEA-450D-9660-B47D1E9AD9C7}" dt="2022-08-12T02:17:32.089" v="519" actId="478"/>
          <ac:grpSpMkLst>
            <pc:docMk/>
            <pc:sldMk cId="2339048196" sldId="277"/>
            <ac:grpSpMk id="12" creationId="{E3CD37E9-1DFA-D937-7075-3D0EEF08723B}"/>
          </ac:grpSpMkLst>
        </pc:grpChg>
        <pc:grpChg chg="del">
          <ac:chgData name="Tuấn Hà" userId="7395a903-baa6-439b-a670-2cdf149bdd86" providerId="ADAL" clId="{72E51287-CFEA-450D-9660-B47D1E9AD9C7}" dt="2022-08-12T02:17:27.646" v="517" actId="478"/>
          <ac:grpSpMkLst>
            <pc:docMk/>
            <pc:sldMk cId="2339048196" sldId="277"/>
            <ac:grpSpMk id="15" creationId="{6547ACF4-8B0E-7651-0CCB-71251C61C166}"/>
          </ac:grpSpMkLst>
        </pc:grpChg>
        <pc:grpChg chg="del">
          <ac:chgData name="Tuấn Hà" userId="7395a903-baa6-439b-a670-2cdf149bdd86" providerId="ADAL" clId="{72E51287-CFEA-450D-9660-B47D1E9AD9C7}" dt="2022-08-12T02:17:30.695" v="518" actId="478"/>
          <ac:grpSpMkLst>
            <pc:docMk/>
            <pc:sldMk cId="2339048196" sldId="277"/>
            <ac:grpSpMk id="18" creationId="{C5390708-FC15-EA8F-06FD-1AAF04A7BF9C}"/>
          </ac:grpSpMkLst>
        </pc:grpChg>
        <pc:grpChg chg="mod">
          <ac:chgData name="Tuấn Hà" userId="7395a903-baa6-439b-a670-2cdf149bdd86" providerId="ADAL" clId="{72E51287-CFEA-450D-9660-B47D1E9AD9C7}" dt="2022-08-12T02:20:07.867" v="593" actId="1076"/>
          <ac:grpSpMkLst>
            <pc:docMk/>
            <pc:sldMk cId="2339048196" sldId="277"/>
            <ac:grpSpMk id="26" creationId="{31AFE31D-9181-BB19-B2C7-3D8EB2714CD5}"/>
          </ac:grpSpMkLst>
        </pc:grpChg>
        <pc:grpChg chg="del">
          <ac:chgData name="Tuấn Hà" userId="7395a903-baa6-439b-a670-2cdf149bdd86" providerId="ADAL" clId="{72E51287-CFEA-450D-9660-B47D1E9AD9C7}" dt="2022-08-12T02:17:33.344" v="520" actId="478"/>
          <ac:grpSpMkLst>
            <pc:docMk/>
            <pc:sldMk cId="2339048196" sldId="277"/>
            <ac:grpSpMk id="29" creationId="{375459EB-8F0C-A8D7-074E-54E4AF3C3F33}"/>
          </ac:grpSpMkLst>
        </pc:grpChg>
        <pc:picChg chg="mod">
          <ac:chgData name="Tuấn Hà" userId="7395a903-baa6-439b-a670-2cdf149bdd86" providerId="ADAL" clId="{72E51287-CFEA-450D-9660-B47D1E9AD9C7}" dt="2022-08-12T02:19:13.472" v="562" actId="1076"/>
          <ac:picMkLst>
            <pc:docMk/>
            <pc:sldMk cId="2339048196" sldId="277"/>
            <ac:picMk id="4" creationId="{D77F269B-EA1A-1AE5-58F2-DAADD3A822CE}"/>
          </ac:picMkLst>
        </pc:picChg>
        <pc:picChg chg="add mod">
          <ac:chgData name="Tuấn Hà" userId="7395a903-baa6-439b-a670-2cdf149bdd86" providerId="ADAL" clId="{72E51287-CFEA-450D-9660-B47D1E9AD9C7}" dt="2022-08-14T14:38:22.929" v="2029" actId="1076"/>
          <ac:picMkLst>
            <pc:docMk/>
            <pc:sldMk cId="2339048196" sldId="277"/>
            <ac:picMk id="5" creationId="{DF13CD69-498A-7AB8-CA7F-7FD48AAF891F}"/>
          </ac:picMkLst>
        </pc:picChg>
        <pc:picChg chg="add del">
          <ac:chgData name="Tuấn Hà" userId="7395a903-baa6-439b-a670-2cdf149bdd86" providerId="ADAL" clId="{72E51287-CFEA-450D-9660-B47D1E9AD9C7}" dt="2022-08-14T14:36:55.557" v="2015" actId="478"/>
          <ac:picMkLst>
            <pc:docMk/>
            <pc:sldMk cId="2339048196" sldId="277"/>
            <ac:picMk id="8" creationId="{71C894A1-57B1-1627-28C0-8619DC98F459}"/>
          </ac:picMkLst>
        </pc:picChg>
        <pc:picChg chg="del">
          <ac:chgData name="Tuấn Hà" userId="7395a903-baa6-439b-a670-2cdf149bdd86" providerId="ADAL" clId="{72E51287-CFEA-450D-9660-B47D1E9AD9C7}" dt="2022-08-12T02:17:35.790" v="521" actId="478"/>
          <ac:picMkLst>
            <pc:docMk/>
            <pc:sldMk cId="2339048196" sldId="277"/>
            <ac:picMk id="8" creationId="{7B809D75-4724-4BD8-9A55-8A055645E9B8}"/>
          </ac:picMkLst>
        </pc:picChg>
        <pc:picChg chg="add mod ord">
          <ac:chgData name="Tuấn Hà" userId="7395a903-baa6-439b-a670-2cdf149bdd86" providerId="ADAL" clId="{72E51287-CFEA-450D-9660-B47D1E9AD9C7}" dt="2022-08-14T14:38:24.947" v="2030" actId="166"/>
          <ac:picMkLst>
            <pc:docMk/>
            <pc:sldMk cId="2339048196" sldId="277"/>
            <ac:picMk id="10" creationId="{8B2E7789-16C1-7349-5540-9F4CA420E7BF}"/>
          </ac:picMkLst>
        </pc:picChg>
        <pc:picChg chg="mod">
          <ac:chgData name="Tuấn Hà" userId="7395a903-baa6-439b-a670-2cdf149bdd86" providerId="ADAL" clId="{72E51287-CFEA-450D-9660-B47D1E9AD9C7}" dt="2022-08-12T02:18:30.044" v="552" actId="14100"/>
          <ac:picMkLst>
            <pc:docMk/>
            <pc:sldMk cId="2339048196" sldId="277"/>
            <ac:picMk id="28" creationId="{35A18EF1-8A43-190E-73AE-637B21CCA95A}"/>
          </ac:picMkLst>
        </pc:picChg>
      </pc:sldChg>
      <pc:sldChg chg="delSp new del mod">
        <pc:chgData name="Tuấn Hà" userId="7395a903-baa6-439b-a670-2cdf149bdd86" providerId="ADAL" clId="{72E51287-CFEA-450D-9660-B47D1E9AD9C7}" dt="2022-08-12T02:13:15.134" v="463" actId="47"/>
        <pc:sldMkLst>
          <pc:docMk/>
          <pc:sldMk cId="2993216611" sldId="278"/>
        </pc:sldMkLst>
        <pc:spChg chg="del">
          <ac:chgData name="Tuấn Hà" userId="7395a903-baa6-439b-a670-2cdf149bdd86" providerId="ADAL" clId="{72E51287-CFEA-450D-9660-B47D1E9AD9C7}" dt="2022-08-12T02:13:12.486" v="462" actId="478"/>
          <ac:spMkLst>
            <pc:docMk/>
            <pc:sldMk cId="2993216611" sldId="278"/>
            <ac:spMk id="2" creationId="{0F400090-54DD-C778-775F-F12D4B818C15}"/>
          </ac:spMkLst>
        </pc:spChg>
        <pc:spChg chg="del">
          <ac:chgData name="Tuấn Hà" userId="7395a903-baa6-439b-a670-2cdf149bdd86" providerId="ADAL" clId="{72E51287-CFEA-450D-9660-B47D1E9AD9C7}" dt="2022-08-12T02:13:12.486" v="462" actId="478"/>
          <ac:spMkLst>
            <pc:docMk/>
            <pc:sldMk cId="2993216611" sldId="278"/>
            <ac:spMk id="3" creationId="{D3684799-0538-5963-6E86-725F1D035324}"/>
          </ac:spMkLst>
        </pc:spChg>
        <pc:spChg chg="del">
          <ac:chgData name="Tuấn Hà" userId="7395a903-baa6-439b-a670-2cdf149bdd86" providerId="ADAL" clId="{72E51287-CFEA-450D-9660-B47D1E9AD9C7}" dt="2022-08-12T02:13:12.486" v="462" actId="478"/>
          <ac:spMkLst>
            <pc:docMk/>
            <pc:sldMk cId="2993216611" sldId="278"/>
            <ac:spMk id="4" creationId="{1055D7C6-4BE3-EC67-9AE6-20882D1CA857}"/>
          </ac:spMkLst>
        </pc:spChg>
      </pc:sldChg>
      <pc:sldChg chg="delSp modSp add mod modTransition delAnim modAnim">
        <pc:chgData name="Tuấn Hà" userId="7395a903-baa6-439b-a670-2cdf149bdd86" providerId="ADAL" clId="{72E51287-CFEA-450D-9660-B47D1E9AD9C7}" dt="2022-08-14T15:07:04.837" v="3189"/>
        <pc:sldMkLst>
          <pc:docMk/>
          <pc:sldMk cId="3253517068" sldId="278"/>
        </pc:sldMkLst>
        <pc:spChg chg="mod">
          <ac:chgData name="Tuấn Hà" userId="7395a903-baa6-439b-a670-2cdf149bdd86" providerId="ADAL" clId="{72E51287-CFEA-450D-9660-B47D1E9AD9C7}" dt="2022-08-12T02:28:48.021" v="818" actId="14100"/>
          <ac:spMkLst>
            <pc:docMk/>
            <pc:sldMk cId="3253517068" sldId="278"/>
            <ac:spMk id="13" creationId="{290B4FD6-A1CD-34E9-4877-DFED5B30B991}"/>
          </ac:spMkLst>
        </pc:spChg>
        <pc:spChg chg="del topLvl">
          <ac:chgData name="Tuấn Hà" userId="7395a903-baa6-439b-a670-2cdf149bdd86" providerId="ADAL" clId="{72E51287-CFEA-450D-9660-B47D1E9AD9C7}" dt="2022-08-12T02:21:11.681" v="606" actId="478"/>
          <ac:spMkLst>
            <pc:docMk/>
            <pc:sldMk cId="3253517068" sldId="278"/>
            <ac:spMk id="16" creationId="{DB23473F-F6C7-2840-8B05-4F8EA17ECB0D}"/>
          </ac:spMkLst>
        </pc:spChg>
        <pc:spChg chg="mod">
          <ac:chgData name="Tuấn Hà" userId="7395a903-baa6-439b-a670-2cdf149bdd86" providerId="ADAL" clId="{72E51287-CFEA-450D-9660-B47D1E9AD9C7}" dt="2022-08-12T02:28:21.918" v="809" actId="948"/>
          <ac:spMkLst>
            <pc:docMk/>
            <pc:sldMk cId="3253517068" sldId="278"/>
            <ac:spMk id="31" creationId="{5FE1C314-C2E2-9806-4F6A-E05B2FA67328}"/>
          </ac:spMkLst>
        </pc:spChg>
        <pc:spChg chg="mod">
          <ac:chgData name="Tuấn Hà" userId="7395a903-baa6-439b-a670-2cdf149bdd86" providerId="ADAL" clId="{72E51287-CFEA-450D-9660-B47D1E9AD9C7}" dt="2022-08-12T02:28:53.208" v="820" actId="207"/>
          <ac:spMkLst>
            <pc:docMk/>
            <pc:sldMk cId="3253517068" sldId="278"/>
            <ac:spMk id="512" creationId="{FA658DA6-C82B-26B3-3C78-DEAB7C696FC3}"/>
          </ac:spMkLst>
        </pc:spChg>
        <pc:grpChg chg="mod">
          <ac:chgData name="Tuấn Hà" userId="7395a903-baa6-439b-a670-2cdf149bdd86" providerId="ADAL" clId="{72E51287-CFEA-450D-9660-B47D1E9AD9C7}" dt="2022-08-12T02:27:17.993" v="700" actId="1076"/>
          <ac:grpSpMkLst>
            <pc:docMk/>
            <pc:sldMk cId="3253517068" sldId="278"/>
            <ac:grpSpMk id="12" creationId="{E3CD37E9-1DFA-D937-7075-3D0EEF08723B}"/>
          </ac:grpSpMkLst>
        </pc:grpChg>
        <pc:grpChg chg="del">
          <ac:chgData name="Tuấn Hà" userId="7395a903-baa6-439b-a670-2cdf149bdd86" providerId="ADAL" clId="{72E51287-CFEA-450D-9660-B47D1E9AD9C7}" dt="2022-08-12T02:21:11.681" v="606" actId="478"/>
          <ac:grpSpMkLst>
            <pc:docMk/>
            <pc:sldMk cId="3253517068" sldId="278"/>
            <ac:grpSpMk id="15" creationId="{6547ACF4-8B0E-7651-0CCB-71251C61C166}"/>
          </ac:grpSpMkLst>
        </pc:grpChg>
        <pc:grpChg chg="del">
          <ac:chgData name="Tuấn Hà" userId="7395a903-baa6-439b-a670-2cdf149bdd86" providerId="ADAL" clId="{72E51287-CFEA-450D-9660-B47D1E9AD9C7}" dt="2022-08-12T02:21:09.105" v="605" actId="478"/>
          <ac:grpSpMkLst>
            <pc:docMk/>
            <pc:sldMk cId="3253517068" sldId="278"/>
            <ac:grpSpMk id="18" creationId="{C5390708-FC15-EA8F-06FD-1AAF04A7BF9C}"/>
          </ac:grpSpMkLst>
        </pc:grpChg>
        <pc:grpChg chg="del">
          <ac:chgData name="Tuấn Hà" userId="7395a903-baa6-439b-a670-2cdf149bdd86" providerId="ADAL" clId="{72E51287-CFEA-450D-9660-B47D1E9AD9C7}" dt="2022-08-12T02:21:21.098" v="609" actId="478"/>
          <ac:grpSpMkLst>
            <pc:docMk/>
            <pc:sldMk cId="3253517068" sldId="278"/>
            <ac:grpSpMk id="26" creationId="{31AFE31D-9181-BB19-B2C7-3D8EB2714CD5}"/>
          </ac:grpSpMkLst>
        </pc:grpChg>
        <pc:grpChg chg="mod">
          <ac:chgData name="Tuấn Hà" userId="7395a903-baa6-439b-a670-2cdf149bdd86" providerId="ADAL" clId="{72E51287-CFEA-450D-9660-B47D1E9AD9C7}" dt="2022-08-12T02:28:51.127" v="819" actId="1076"/>
          <ac:grpSpMkLst>
            <pc:docMk/>
            <pc:sldMk cId="3253517068" sldId="278"/>
            <ac:grpSpMk id="29" creationId="{375459EB-8F0C-A8D7-074E-54E4AF3C3F33}"/>
          </ac:grpSpMkLst>
        </pc:grpChg>
        <pc:picChg chg="del">
          <ac:chgData name="Tuấn Hà" userId="7395a903-baa6-439b-a670-2cdf149bdd86" providerId="ADAL" clId="{72E51287-CFEA-450D-9660-B47D1E9AD9C7}" dt="2022-08-12T02:21:19.106" v="608" actId="478"/>
          <ac:picMkLst>
            <pc:docMk/>
            <pc:sldMk cId="3253517068" sldId="278"/>
            <ac:picMk id="8" creationId="{7B809D75-4724-4BD8-9A55-8A055645E9B8}"/>
          </ac:picMkLst>
        </pc:picChg>
        <pc:picChg chg="mod">
          <ac:chgData name="Tuấn Hà" userId="7395a903-baa6-439b-a670-2cdf149bdd86" providerId="ADAL" clId="{72E51287-CFEA-450D-9660-B47D1E9AD9C7}" dt="2022-08-12T02:27:22.534" v="702" actId="1076"/>
          <ac:picMkLst>
            <pc:docMk/>
            <pc:sldMk cId="3253517068" sldId="278"/>
            <ac:picMk id="14" creationId="{266F8962-F406-063E-7A42-9A4604E7F750}"/>
          </ac:picMkLst>
        </pc:picChg>
        <pc:picChg chg="del topLvl">
          <ac:chgData name="Tuấn Hà" userId="7395a903-baa6-439b-a670-2cdf149bdd86" providerId="ADAL" clId="{72E51287-CFEA-450D-9660-B47D1E9AD9C7}" dt="2022-08-12T02:21:18.469" v="607" actId="478"/>
          <ac:picMkLst>
            <pc:docMk/>
            <pc:sldMk cId="3253517068" sldId="278"/>
            <ac:picMk id="17" creationId="{BD8F00B3-5BFA-F14D-BAD7-582A4523ACE5}"/>
          </ac:picMkLst>
        </pc:picChg>
        <pc:picChg chg="mod">
          <ac:chgData name="Tuấn Hà" userId="7395a903-baa6-439b-a670-2cdf149bdd86" providerId="ADAL" clId="{72E51287-CFEA-450D-9660-B47D1E9AD9C7}" dt="2022-08-12T02:28:44.525" v="817" actId="14100"/>
          <ac:picMkLst>
            <pc:docMk/>
            <pc:sldMk cId="3253517068" sldId="278"/>
            <ac:picMk id="513" creationId="{A76A8166-479E-3614-13EB-3383F0A46253}"/>
          </ac:picMkLst>
        </pc:picChg>
      </pc:sldChg>
      <pc:sldChg chg="addSp delSp modSp new mod modTransition addAnim delAnim modAnim">
        <pc:chgData name="Tuấn Hà" userId="7395a903-baa6-439b-a670-2cdf149bdd86" providerId="ADAL" clId="{72E51287-CFEA-450D-9660-B47D1E9AD9C7}" dt="2022-08-14T15:18:23.009" v="3356" actId="1076"/>
        <pc:sldMkLst>
          <pc:docMk/>
          <pc:sldMk cId="1550247635" sldId="279"/>
        </pc:sldMkLst>
        <pc:spChg chg="del">
          <ac:chgData name="Tuấn Hà" userId="7395a903-baa6-439b-a670-2cdf149bdd86" providerId="ADAL" clId="{72E51287-CFEA-450D-9660-B47D1E9AD9C7}" dt="2022-08-14T13:28:26.858" v="1575" actId="478"/>
          <ac:spMkLst>
            <pc:docMk/>
            <pc:sldMk cId="1550247635" sldId="279"/>
            <ac:spMk id="2" creationId="{33A188B1-73D4-C426-B50E-6C0BCC8F745E}"/>
          </ac:spMkLst>
        </pc:spChg>
        <pc:spChg chg="add mod">
          <ac:chgData name="Tuấn Hà" userId="7395a903-baa6-439b-a670-2cdf149bdd86" providerId="ADAL" clId="{72E51287-CFEA-450D-9660-B47D1E9AD9C7}" dt="2022-08-14T13:55:28.373" v="1840" actId="1076"/>
          <ac:spMkLst>
            <pc:docMk/>
            <pc:sldMk cId="1550247635" sldId="279"/>
            <ac:spMk id="5" creationId="{ECF1B229-B9FE-12FE-4641-7438E05D124F}"/>
          </ac:spMkLst>
        </pc:spChg>
        <pc:spChg chg="add mod">
          <ac:chgData name="Tuấn Hà" userId="7395a903-baa6-439b-a670-2cdf149bdd86" providerId="ADAL" clId="{72E51287-CFEA-450D-9660-B47D1E9AD9C7}" dt="2022-08-14T13:55:47.409" v="1849" actId="1076"/>
          <ac:spMkLst>
            <pc:docMk/>
            <pc:sldMk cId="1550247635" sldId="279"/>
            <ac:spMk id="6" creationId="{727776A0-E777-5F1F-6702-A4BDE6974C55}"/>
          </ac:spMkLst>
        </pc:spChg>
        <pc:spChg chg="add del">
          <ac:chgData name="Tuấn Hà" userId="7395a903-baa6-439b-a670-2cdf149bdd86" providerId="ADAL" clId="{72E51287-CFEA-450D-9660-B47D1E9AD9C7}" dt="2022-08-14T13:36:32.978" v="1638" actId="478"/>
          <ac:spMkLst>
            <pc:docMk/>
            <pc:sldMk cId="1550247635" sldId="279"/>
            <ac:spMk id="9" creationId="{3495DC44-DB19-BDBD-0AEE-FA637DD6FF91}"/>
          </ac:spMkLst>
        </pc:spChg>
        <pc:spChg chg="add mod">
          <ac:chgData name="Tuấn Hà" userId="7395a903-baa6-439b-a670-2cdf149bdd86" providerId="ADAL" clId="{72E51287-CFEA-450D-9660-B47D1E9AD9C7}" dt="2022-08-14T13:55:32.713" v="1842" actId="1076"/>
          <ac:spMkLst>
            <pc:docMk/>
            <pc:sldMk cId="1550247635" sldId="279"/>
            <ac:spMk id="18" creationId="{BCB72EDC-4EC1-D028-98EC-32010FC0B3E1}"/>
          </ac:spMkLst>
        </pc:spChg>
        <pc:spChg chg="add mod">
          <ac:chgData name="Tuấn Hà" userId="7395a903-baa6-439b-a670-2cdf149bdd86" providerId="ADAL" clId="{72E51287-CFEA-450D-9660-B47D1E9AD9C7}" dt="2022-08-14T13:55:12.673" v="1834" actId="255"/>
          <ac:spMkLst>
            <pc:docMk/>
            <pc:sldMk cId="1550247635" sldId="279"/>
            <ac:spMk id="19" creationId="{4911103C-37A4-F0F6-C4D7-3FE4AB1DC900}"/>
          </ac:spMkLst>
        </pc:spChg>
        <pc:spChg chg="add mod">
          <ac:chgData name="Tuấn Hà" userId="7395a903-baa6-439b-a670-2cdf149bdd86" providerId="ADAL" clId="{72E51287-CFEA-450D-9660-B47D1E9AD9C7}" dt="2022-08-14T13:54:24.562" v="1803" actId="1076"/>
          <ac:spMkLst>
            <pc:docMk/>
            <pc:sldMk cId="1550247635" sldId="279"/>
            <ac:spMk id="20" creationId="{1E3471D7-B9D2-CD77-7B27-C4B022414A9E}"/>
          </ac:spMkLst>
        </pc:spChg>
        <pc:spChg chg="add mod">
          <ac:chgData name="Tuấn Hà" userId="7395a903-baa6-439b-a670-2cdf149bdd86" providerId="ADAL" clId="{72E51287-CFEA-450D-9660-B47D1E9AD9C7}" dt="2022-08-14T13:54:29.730" v="1805" actId="1076"/>
          <ac:spMkLst>
            <pc:docMk/>
            <pc:sldMk cId="1550247635" sldId="279"/>
            <ac:spMk id="21" creationId="{CADF7E4C-9327-A7D5-7A77-5F74AC297D06}"/>
          </ac:spMkLst>
        </pc:spChg>
        <pc:spChg chg="add mod">
          <ac:chgData name="Tuấn Hà" userId="7395a903-baa6-439b-a670-2cdf149bdd86" providerId="ADAL" clId="{72E51287-CFEA-450D-9660-B47D1E9AD9C7}" dt="2022-08-14T13:55:04.925" v="1833" actId="1076"/>
          <ac:spMkLst>
            <pc:docMk/>
            <pc:sldMk cId="1550247635" sldId="279"/>
            <ac:spMk id="22" creationId="{E5482FE9-036C-8034-6A70-2868D9AD8FDA}"/>
          </ac:spMkLst>
        </pc:spChg>
        <pc:spChg chg="add mod">
          <ac:chgData name="Tuấn Hà" userId="7395a903-baa6-439b-a670-2cdf149bdd86" providerId="ADAL" clId="{72E51287-CFEA-450D-9660-B47D1E9AD9C7}" dt="2022-08-14T13:56:02.909" v="1868" actId="1076"/>
          <ac:spMkLst>
            <pc:docMk/>
            <pc:sldMk cId="1550247635" sldId="279"/>
            <ac:spMk id="23" creationId="{0AE796CD-12AF-1559-184C-FE5056DDE071}"/>
          </ac:spMkLst>
        </pc:spChg>
        <pc:spChg chg="add mod">
          <ac:chgData name="Tuấn Hà" userId="7395a903-baa6-439b-a670-2cdf149bdd86" providerId="ADAL" clId="{72E51287-CFEA-450D-9660-B47D1E9AD9C7}" dt="2022-08-14T13:56:25.597" v="1872" actId="207"/>
          <ac:spMkLst>
            <pc:docMk/>
            <pc:sldMk cId="1550247635" sldId="279"/>
            <ac:spMk id="24" creationId="{F2E7C90B-6A57-E5C9-3C4F-11C374095732}"/>
          </ac:spMkLst>
        </pc:spChg>
        <pc:spChg chg="mod">
          <ac:chgData name="Tuấn Hà" userId="7395a903-baa6-439b-a670-2cdf149bdd86" providerId="ADAL" clId="{72E51287-CFEA-450D-9660-B47D1E9AD9C7}" dt="2022-08-14T14:06:44.798" v="1986" actId="2711"/>
          <ac:spMkLst>
            <pc:docMk/>
            <pc:sldMk cId="1550247635" sldId="279"/>
            <ac:spMk id="26" creationId="{78D070CD-086C-368A-F114-AED58983C229}"/>
          </ac:spMkLst>
        </pc:spChg>
        <pc:spChg chg="mod">
          <ac:chgData name="Tuấn Hà" userId="7395a903-baa6-439b-a670-2cdf149bdd86" providerId="ADAL" clId="{72E51287-CFEA-450D-9660-B47D1E9AD9C7}" dt="2022-08-14T14:06:56.337" v="1988" actId="403"/>
          <ac:spMkLst>
            <pc:docMk/>
            <pc:sldMk cId="1550247635" sldId="279"/>
            <ac:spMk id="27" creationId="{AACD8EC4-B691-9CD5-83CC-956FE0E6184B}"/>
          </ac:spMkLst>
        </pc:spChg>
        <pc:spChg chg="add mod">
          <ac:chgData name="Tuấn Hà" userId="7395a903-baa6-439b-a670-2cdf149bdd86" providerId="ADAL" clId="{72E51287-CFEA-450D-9660-B47D1E9AD9C7}" dt="2022-08-14T15:18:05.250" v="3351" actId="1076"/>
          <ac:spMkLst>
            <pc:docMk/>
            <pc:sldMk cId="1550247635" sldId="279"/>
            <ac:spMk id="31" creationId="{BF0F3D1F-4C24-95B0-9B7A-5E6BF39F19A8}"/>
          </ac:spMkLst>
        </pc:spChg>
        <pc:spChg chg="add mod">
          <ac:chgData name="Tuấn Hà" userId="7395a903-baa6-439b-a670-2cdf149bdd86" providerId="ADAL" clId="{72E51287-CFEA-450D-9660-B47D1E9AD9C7}" dt="2022-08-14T15:18:05.250" v="3351" actId="1076"/>
          <ac:spMkLst>
            <pc:docMk/>
            <pc:sldMk cId="1550247635" sldId="279"/>
            <ac:spMk id="32" creationId="{E9AB6376-F39F-50D4-9049-918410901D9E}"/>
          </ac:spMkLst>
        </pc:spChg>
        <pc:spChg chg="add mod">
          <ac:chgData name="Tuấn Hà" userId="7395a903-baa6-439b-a670-2cdf149bdd86" providerId="ADAL" clId="{72E51287-CFEA-450D-9660-B47D1E9AD9C7}" dt="2022-08-14T15:18:15.267" v="3352" actId="207"/>
          <ac:spMkLst>
            <pc:docMk/>
            <pc:sldMk cId="1550247635" sldId="279"/>
            <ac:spMk id="33" creationId="{1F1A1AC2-21B1-0891-6CA4-08E07A4319C1}"/>
          </ac:spMkLst>
        </pc:spChg>
        <pc:spChg chg="add mod">
          <ac:chgData name="Tuấn Hà" userId="7395a903-baa6-439b-a670-2cdf149bdd86" providerId="ADAL" clId="{72E51287-CFEA-450D-9660-B47D1E9AD9C7}" dt="2022-08-14T15:18:15.267" v="3352" actId="207"/>
          <ac:spMkLst>
            <pc:docMk/>
            <pc:sldMk cId="1550247635" sldId="279"/>
            <ac:spMk id="34" creationId="{721DF2AA-27C7-F0F9-5EB8-42B972303D33}"/>
          </ac:spMkLst>
        </pc:spChg>
        <pc:spChg chg="add mod">
          <ac:chgData name="Tuấn Hà" userId="7395a903-baa6-439b-a670-2cdf149bdd86" providerId="ADAL" clId="{72E51287-CFEA-450D-9660-B47D1E9AD9C7}" dt="2022-08-14T15:18:15.267" v="3352" actId="207"/>
          <ac:spMkLst>
            <pc:docMk/>
            <pc:sldMk cId="1550247635" sldId="279"/>
            <ac:spMk id="35" creationId="{8B02566F-F899-CB32-5BDF-10E6359437FA}"/>
          </ac:spMkLst>
        </pc:spChg>
        <pc:spChg chg="add mod">
          <ac:chgData name="Tuấn Hà" userId="7395a903-baa6-439b-a670-2cdf149bdd86" providerId="ADAL" clId="{72E51287-CFEA-450D-9660-B47D1E9AD9C7}" dt="2022-08-14T15:18:15.267" v="3352" actId="207"/>
          <ac:spMkLst>
            <pc:docMk/>
            <pc:sldMk cId="1550247635" sldId="279"/>
            <ac:spMk id="36" creationId="{6A112102-88E0-4DDC-799E-C30065AC9B33}"/>
          </ac:spMkLst>
        </pc:spChg>
        <pc:grpChg chg="add del mod">
          <ac:chgData name="Tuấn Hà" userId="7395a903-baa6-439b-a670-2cdf149bdd86" providerId="ADAL" clId="{72E51287-CFEA-450D-9660-B47D1E9AD9C7}" dt="2022-08-14T15:17:34.741" v="3348" actId="478"/>
          <ac:grpSpMkLst>
            <pc:docMk/>
            <pc:sldMk cId="1550247635" sldId="279"/>
            <ac:grpSpMk id="25" creationId="{B8746812-217B-B7D4-DC37-3518B2E6D9EB}"/>
          </ac:grpSpMkLst>
        </pc:grpChg>
        <pc:picChg chg="add del mod modCrop">
          <ac:chgData name="Tuấn Hà" userId="7395a903-baa6-439b-a670-2cdf149bdd86" providerId="ADAL" clId="{72E51287-CFEA-450D-9660-B47D1E9AD9C7}" dt="2022-08-14T13:47:15.013" v="1649" actId="478"/>
          <ac:picMkLst>
            <pc:docMk/>
            <pc:sldMk cId="1550247635" sldId="279"/>
            <ac:picMk id="4" creationId="{0E73AEA4-E753-B8DF-C903-CC96918AF3B8}"/>
          </ac:picMkLst>
        </pc:picChg>
        <pc:picChg chg="add del mod">
          <ac:chgData name="Tuấn Hà" userId="7395a903-baa6-439b-a670-2cdf149bdd86" providerId="ADAL" clId="{72E51287-CFEA-450D-9660-B47D1E9AD9C7}" dt="2022-08-14T13:37:06.288" v="1648" actId="478"/>
          <ac:picMkLst>
            <pc:docMk/>
            <pc:sldMk cId="1550247635" sldId="279"/>
            <ac:picMk id="8" creationId="{60E5C168-F98A-2F59-02BC-05CC857C5CB8}"/>
          </ac:picMkLst>
        </pc:picChg>
        <pc:picChg chg="add del mod">
          <ac:chgData name="Tuấn Hà" userId="7395a903-baa6-439b-a670-2cdf149bdd86" providerId="ADAL" clId="{72E51287-CFEA-450D-9660-B47D1E9AD9C7}" dt="2022-08-14T13:48:47.636" v="1661" actId="478"/>
          <ac:picMkLst>
            <pc:docMk/>
            <pc:sldMk cId="1550247635" sldId="279"/>
            <ac:picMk id="11" creationId="{2B776ACD-C094-B425-9EE5-CBC93AED0ED1}"/>
          </ac:picMkLst>
        </pc:picChg>
        <pc:picChg chg="add del mod">
          <ac:chgData name="Tuấn Hà" userId="7395a903-baa6-439b-a670-2cdf149bdd86" providerId="ADAL" clId="{72E51287-CFEA-450D-9660-B47D1E9AD9C7}" dt="2022-08-14T13:50:11.014" v="1738" actId="478"/>
          <ac:picMkLst>
            <pc:docMk/>
            <pc:sldMk cId="1550247635" sldId="279"/>
            <ac:picMk id="13" creationId="{C82C37CD-5B02-CE2B-40C7-53F6C33F5146}"/>
          </ac:picMkLst>
        </pc:picChg>
        <pc:picChg chg="add del mod">
          <ac:chgData name="Tuấn Hà" userId="7395a903-baa6-439b-a670-2cdf149bdd86" providerId="ADAL" clId="{72E51287-CFEA-450D-9660-B47D1E9AD9C7}" dt="2022-08-14T13:51:13.778" v="1742" actId="478"/>
          <ac:picMkLst>
            <pc:docMk/>
            <pc:sldMk cId="1550247635" sldId="279"/>
            <ac:picMk id="15" creationId="{C300A47B-B2EF-4221-24D8-C0BBB33F162B}"/>
          </ac:picMkLst>
        </pc:picChg>
        <pc:picChg chg="add mod ord modCrop">
          <ac:chgData name="Tuấn Hà" userId="7395a903-baa6-439b-a670-2cdf149bdd86" providerId="ADAL" clId="{72E51287-CFEA-450D-9660-B47D1E9AD9C7}" dt="2022-08-14T13:55:40.004" v="1846" actId="14100"/>
          <ac:picMkLst>
            <pc:docMk/>
            <pc:sldMk cId="1550247635" sldId="279"/>
            <ac:picMk id="17" creationId="{5C10FC59-E714-AED2-B10E-5519F6F4C580}"/>
          </ac:picMkLst>
        </pc:picChg>
        <pc:picChg chg="add del mod">
          <ac:chgData name="Tuấn Hà" userId="7395a903-baa6-439b-a670-2cdf149bdd86" providerId="ADAL" clId="{72E51287-CFEA-450D-9660-B47D1E9AD9C7}" dt="2022-08-14T14:00:28.803" v="1894" actId="478"/>
          <ac:picMkLst>
            <pc:docMk/>
            <pc:sldMk cId="1550247635" sldId="279"/>
            <ac:picMk id="28" creationId="{5F55C843-D66D-68C3-53FE-19F1659EEF5E}"/>
          </ac:picMkLst>
        </pc:picChg>
        <pc:picChg chg="add mod modCrop">
          <ac:chgData name="Tuấn Hà" userId="7395a903-baa6-439b-a670-2cdf149bdd86" providerId="ADAL" clId="{72E51287-CFEA-450D-9660-B47D1E9AD9C7}" dt="2022-08-14T15:18:23.009" v="3356" actId="1076"/>
          <ac:picMkLst>
            <pc:docMk/>
            <pc:sldMk cId="1550247635" sldId="279"/>
            <ac:picMk id="30" creationId="{06824466-9E82-725C-B0F5-F40EA47D77D1}"/>
          </ac:picMkLst>
        </pc:picChg>
      </pc:sldChg>
      <pc:sldChg chg="del">
        <pc:chgData name="Tuấn Hà" userId="7395a903-baa6-439b-a670-2cdf149bdd86" providerId="ADAL" clId="{72E51287-CFEA-450D-9660-B47D1E9AD9C7}" dt="2022-08-12T02:07:07.612" v="4" actId="47"/>
        <pc:sldMkLst>
          <pc:docMk/>
          <pc:sldMk cId="2439433055" sldId="280"/>
        </pc:sldMkLst>
      </pc:sldChg>
      <pc:sldChg chg="delSp modSp add mod modAnim">
        <pc:chgData name="Tuấn Hà" userId="7395a903-baa6-439b-a670-2cdf149bdd86" providerId="ADAL" clId="{72E51287-CFEA-450D-9660-B47D1E9AD9C7}" dt="2022-08-14T14:39:01.602" v="2033" actId="1076"/>
        <pc:sldMkLst>
          <pc:docMk/>
          <pc:sldMk cId="2747130570" sldId="280"/>
        </pc:sldMkLst>
        <pc:spChg chg="del">
          <ac:chgData name="Tuấn Hà" userId="7395a903-baa6-439b-a670-2cdf149bdd86" providerId="ADAL" clId="{72E51287-CFEA-450D-9660-B47D1E9AD9C7}" dt="2022-08-14T14:36:45.793" v="2011" actId="478"/>
          <ac:spMkLst>
            <pc:docMk/>
            <pc:sldMk cId="2747130570" sldId="280"/>
            <ac:spMk id="7" creationId="{2849358C-502A-6D57-4F32-AA725EF66238}"/>
          </ac:spMkLst>
        </pc:spChg>
        <pc:grpChg chg="mod">
          <ac:chgData name="Tuấn Hà" userId="7395a903-baa6-439b-a670-2cdf149bdd86" providerId="ADAL" clId="{72E51287-CFEA-450D-9660-B47D1E9AD9C7}" dt="2022-08-14T14:38:56.271" v="2031" actId="1076"/>
          <ac:grpSpMkLst>
            <pc:docMk/>
            <pc:sldMk cId="2747130570" sldId="280"/>
            <ac:grpSpMk id="2" creationId="{3E3DC9C9-93A1-C383-9F5E-7349231D2355}"/>
          </ac:grpSpMkLst>
        </pc:grpChg>
        <pc:grpChg chg="del">
          <ac:chgData name="Tuấn Hà" userId="7395a903-baa6-439b-a670-2cdf149bdd86" providerId="ADAL" clId="{72E51287-CFEA-450D-9660-B47D1E9AD9C7}" dt="2022-08-14T14:36:47.180" v="2012" actId="478"/>
          <ac:grpSpMkLst>
            <pc:docMk/>
            <pc:sldMk cId="2747130570" sldId="280"/>
            <ac:grpSpMk id="26" creationId="{31AFE31D-9181-BB19-B2C7-3D8EB2714CD5}"/>
          </ac:grpSpMkLst>
        </pc:grpChg>
        <pc:picChg chg="mod">
          <ac:chgData name="Tuấn Hà" userId="7395a903-baa6-439b-a670-2cdf149bdd86" providerId="ADAL" clId="{72E51287-CFEA-450D-9660-B47D1E9AD9C7}" dt="2022-08-14T14:39:01.602" v="2033" actId="1076"/>
          <ac:picMkLst>
            <pc:docMk/>
            <pc:sldMk cId="2747130570" sldId="280"/>
            <ac:picMk id="5" creationId="{DF13CD69-498A-7AB8-CA7F-7FD48AAF891F}"/>
          </ac:picMkLst>
        </pc:picChg>
      </pc:sldChg>
      <pc:sldChg chg="del">
        <pc:chgData name="Tuấn Hà" userId="7395a903-baa6-439b-a670-2cdf149bdd86" providerId="ADAL" clId="{72E51287-CFEA-450D-9660-B47D1E9AD9C7}" dt="2022-08-12T02:07:09.504" v="6" actId="47"/>
        <pc:sldMkLst>
          <pc:docMk/>
          <pc:sldMk cId="1314696961" sldId="281"/>
        </pc:sldMkLst>
      </pc:sldChg>
      <pc:sldChg chg="addSp delSp modSp new mod modTransition modAnim">
        <pc:chgData name="Tuấn Hà" userId="7395a903-baa6-439b-a670-2cdf149bdd86" providerId="ADAL" clId="{72E51287-CFEA-450D-9660-B47D1E9AD9C7}" dt="2022-08-14T14:49:08.112" v="2325"/>
        <pc:sldMkLst>
          <pc:docMk/>
          <pc:sldMk cId="1630065573" sldId="281"/>
        </pc:sldMkLst>
        <pc:spChg chg="del">
          <ac:chgData name="Tuấn Hà" userId="7395a903-baa6-439b-a670-2cdf149bdd86" providerId="ADAL" clId="{72E51287-CFEA-450D-9660-B47D1E9AD9C7}" dt="2022-08-14T14:42:30.330" v="2107" actId="478"/>
          <ac:spMkLst>
            <pc:docMk/>
            <pc:sldMk cId="1630065573" sldId="281"/>
            <ac:spMk id="2" creationId="{5CF5FFCA-180E-2526-CA70-1C40F1DA7B01}"/>
          </ac:spMkLst>
        </pc:spChg>
        <pc:spChg chg="add mod">
          <ac:chgData name="Tuấn Hà" userId="7395a903-baa6-439b-a670-2cdf149bdd86" providerId="ADAL" clId="{72E51287-CFEA-450D-9660-B47D1E9AD9C7}" dt="2022-08-14T14:48:51.704" v="2320" actId="113"/>
          <ac:spMkLst>
            <pc:docMk/>
            <pc:sldMk cId="1630065573" sldId="281"/>
            <ac:spMk id="4" creationId="{338117BA-1A2D-6C0F-5B0D-02D847AECC85}"/>
          </ac:spMkLst>
        </pc:spChg>
        <pc:spChg chg="add mod">
          <ac:chgData name="Tuấn Hà" userId="7395a903-baa6-439b-a670-2cdf149bdd86" providerId="ADAL" clId="{72E51287-CFEA-450D-9660-B47D1E9AD9C7}" dt="2022-08-14T14:48:54.859" v="2321" actId="113"/>
          <ac:spMkLst>
            <pc:docMk/>
            <pc:sldMk cId="1630065573" sldId="281"/>
            <ac:spMk id="6" creationId="{6F1B9372-8079-6EDA-51E2-8F9ACA11BF34}"/>
          </ac:spMkLst>
        </pc:spChg>
        <pc:picChg chg="add mod">
          <ac:chgData name="Tuấn Hà" userId="7395a903-baa6-439b-a670-2cdf149bdd86" providerId="ADAL" clId="{72E51287-CFEA-450D-9660-B47D1E9AD9C7}" dt="2022-08-14T14:45:50.977" v="2113" actId="14100"/>
          <ac:picMkLst>
            <pc:docMk/>
            <pc:sldMk cId="1630065573" sldId="281"/>
            <ac:picMk id="3" creationId="{9B48F401-413E-2E0E-26A4-D64F78E8C463}"/>
          </ac:picMkLst>
        </pc:picChg>
        <pc:picChg chg="add mod">
          <ac:chgData name="Tuấn Hà" userId="7395a903-baa6-439b-a670-2cdf149bdd86" providerId="ADAL" clId="{72E51287-CFEA-450D-9660-B47D1E9AD9C7}" dt="2022-08-14T14:47:42.553" v="2221" actId="14100"/>
          <ac:picMkLst>
            <pc:docMk/>
            <pc:sldMk cId="1630065573" sldId="281"/>
            <ac:picMk id="5" creationId="{80D99C80-1A72-EFBB-8E96-510480CB1A2A}"/>
          </ac:picMkLst>
        </pc:picChg>
      </pc:sldChg>
      <pc:sldChg chg="addSp modSp add mod modTransition">
        <pc:chgData name="Tuấn Hà" userId="7395a903-baa6-439b-a670-2cdf149bdd86" providerId="ADAL" clId="{72E51287-CFEA-450D-9660-B47D1E9AD9C7}" dt="2022-08-14T14:54:16.174" v="2498" actId="20577"/>
        <pc:sldMkLst>
          <pc:docMk/>
          <pc:sldMk cId="1982810894" sldId="282"/>
        </pc:sldMkLst>
        <pc:spChg chg="mod">
          <ac:chgData name="Tuấn Hà" userId="7395a903-baa6-439b-a670-2cdf149bdd86" providerId="ADAL" clId="{72E51287-CFEA-450D-9660-B47D1E9AD9C7}" dt="2022-08-14T14:54:16.174" v="2498" actId="20577"/>
          <ac:spMkLst>
            <pc:docMk/>
            <pc:sldMk cId="1982810894" sldId="282"/>
            <ac:spMk id="4" creationId="{338117BA-1A2D-6C0F-5B0D-02D847AECC85}"/>
          </ac:spMkLst>
        </pc:spChg>
        <pc:spChg chg="mod">
          <ac:chgData name="Tuấn Hà" userId="7395a903-baa6-439b-a670-2cdf149bdd86" providerId="ADAL" clId="{72E51287-CFEA-450D-9660-B47D1E9AD9C7}" dt="2022-08-14T14:52:11.333" v="2373" actId="1076"/>
          <ac:spMkLst>
            <pc:docMk/>
            <pc:sldMk cId="1982810894" sldId="282"/>
            <ac:spMk id="6" creationId="{6F1B9372-8079-6EDA-51E2-8F9ACA11BF34}"/>
          </ac:spMkLst>
        </pc:spChg>
        <pc:picChg chg="add mod">
          <ac:chgData name="Tuấn Hà" userId="7395a903-baa6-439b-a670-2cdf149bdd86" providerId="ADAL" clId="{72E51287-CFEA-450D-9660-B47D1E9AD9C7}" dt="2022-08-14T14:52:45.847" v="2379" actId="1076"/>
          <ac:picMkLst>
            <pc:docMk/>
            <pc:sldMk cId="1982810894" sldId="282"/>
            <ac:picMk id="2" creationId="{73D129A2-8140-1256-5C2F-22DF580434A9}"/>
          </ac:picMkLst>
        </pc:picChg>
        <pc:picChg chg="mod">
          <ac:chgData name="Tuấn Hà" userId="7395a903-baa6-439b-a670-2cdf149bdd86" providerId="ADAL" clId="{72E51287-CFEA-450D-9660-B47D1E9AD9C7}" dt="2022-08-14T14:52:13.879" v="2374" actId="1076"/>
          <ac:picMkLst>
            <pc:docMk/>
            <pc:sldMk cId="1982810894" sldId="282"/>
            <ac:picMk id="3" creationId="{9B48F401-413E-2E0E-26A4-D64F78E8C463}"/>
          </ac:picMkLst>
        </pc:picChg>
        <pc:picChg chg="mod">
          <ac:chgData name="Tuấn Hà" userId="7395a903-baa6-439b-a670-2cdf149bdd86" providerId="ADAL" clId="{72E51287-CFEA-450D-9660-B47D1E9AD9C7}" dt="2022-08-14T14:52:01.520" v="2370" actId="1076"/>
          <ac:picMkLst>
            <pc:docMk/>
            <pc:sldMk cId="1982810894" sldId="282"/>
            <ac:picMk id="5" creationId="{80D99C80-1A72-EFBB-8E96-510480CB1A2A}"/>
          </ac:picMkLst>
        </pc:picChg>
      </pc:sldChg>
      <pc:sldChg chg="delSp modSp add mod">
        <pc:chgData name="Tuấn Hà" userId="7395a903-baa6-439b-a670-2cdf149bdd86" providerId="ADAL" clId="{72E51287-CFEA-450D-9660-B47D1E9AD9C7}" dt="2022-08-14T15:03:27.005" v="2907" actId="1076"/>
        <pc:sldMkLst>
          <pc:docMk/>
          <pc:sldMk cId="3914403677" sldId="283"/>
        </pc:sldMkLst>
        <pc:spChg chg="mod">
          <ac:chgData name="Tuấn Hà" userId="7395a903-baa6-439b-a670-2cdf149bdd86" providerId="ADAL" clId="{72E51287-CFEA-450D-9660-B47D1E9AD9C7}" dt="2022-08-14T15:01:42.133" v="2810" actId="1076"/>
          <ac:spMkLst>
            <pc:docMk/>
            <pc:sldMk cId="3914403677" sldId="283"/>
            <ac:spMk id="4" creationId="{338117BA-1A2D-6C0F-5B0D-02D847AECC85}"/>
          </ac:spMkLst>
        </pc:spChg>
        <pc:spChg chg="mod">
          <ac:chgData name="Tuấn Hà" userId="7395a903-baa6-439b-a670-2cdf149bdd86" providerId="ADAL" clId="{72E51287-CFEA-450D-9660-B47D1E9AD9C7}" dt="2022-08-14T15:03:27.005" v="2907" actId="1076"/>
          <ac:spMkLst>
            <pc:docMk/>
            <pc:sldMk cId="3914403677" sldId="283"/>
            <ac:spMk id="6" creationId="{6F1B9372-8079-6EDA-51E2-8F9ACA11BF34}"/>
          </ac:spMkLst>
        </pc:spChg>
        <pc:picChg chg="mod">
          <ac:chgData name="Tuấn Hà" userId="7395a903-baa6-439b-a670-2cdf149bdd86" providerId="ADAL" clId="{72E51287-CFEA-450D-9660-B47D1E9AD9C7}" dt="2022-08-14T15:01:40.339" v="2809" actId="1076"/>
          <ac:picMkLst>
            <pc:docMk/>
            <pc:sldMk cId="3914403677" sldId="283"/>
            <ac:picMk id="2" creationId="{73D129A2-8140-1256-5C2F-22DF580434A9}"/>
          </ac:picMkLst>
        </pc:picChg>
        <pc:picChg chg="del">
          <ac:chgData name="Tuấn Hà" userId="7395a903-baa6-439b-a670-2cdf149bdd86" providerId="ADAL" clId="{72E51287-CFEA-450D-9660-B47D1E9AD9C7}" dt="2022-08-14T15:00:46.038" v="2729" actId="478"/>
          <ac:picMkLst>
            <pc:docMk/>
            <pc:sldMk cId="3914403677" sldId="283"/>
            <ac:picMk id="3" creationId="{9B48F401-413E-2E0E-26A4-D64F78E8C463}"/>
          </ac:picMkLst>
        </pc:picChg>
        <pc:picChg chg="mod">
          <ac:chgData name="Tuấn Hà" userId="7395a903-baa6-439b-a670-2cdf149bdd86" providerId="ADAL" clId="{72E51287-CFEA-450D-9660-B47D1E9AD9C7}" dt="2022-08-14T15:03:05.049" v="2815" actId="14100"/>
          <ac:picMkLst>
            <pc:docMk/>
            <pc:sldMk cId="3914403677" sldId="283"/>
            <ac:picMk id="5" creationId="{80D99C80-1A72-EFBB-8E96-510480CB1A2A}"/>
          </ac:picMkLst>
        </pc:picChg>
      </pc:sldChg>
      <pc:sldChg chg="del">
        <pc:chgData name="Tuấn Hà" userId="7395a903-baa6-439b-a670-2cdf149bdd86" providerId="ADAL" clId="{72E51287-CFEA-450D-9660-B47D1E9AD9C7}" dt="2022-08-12T02:07:10.342" v="7" actId="47"/>
        <pc:sldMkLst>
          <pc:docMk/>
          <pc:sldMk cId="485932993" sldId="284"/>
        </pc:sldMkLst>
      </pc:sldChg>
      <pc:sldMasterChg chg="del delSldLayout">
        <pc:chgData name="Tuấn Hà" userId="7395a903-baa6-439b-a670-2cdf149bdd86" providerId="ADAL" clId="{72E51287-CFEA-450D-9660-B47D1E9AD9C7}" dt="2022-08-12T02:07:10.342" v="7" actId="47"/>
        <pc:sldMasterMkLst>
          <pc:docMk/>
          <pc:sldMasterMk cId="2708527571" sldId="2147483751"/>
        </pc:sldMasterMkLst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1298670775" sldId="2147483752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704524848" sldId="2147483753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2934822604" sldId="2147483754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4147905601" sldId="2147483755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3169353705" sldId="2147483756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810134" sldId="2147483757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3373874982" sldId="2147483758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3756554367" sldId="2147483759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2461628991" sldId="2147483760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2300370447" sldId="2147483761"/>
          </pc:sldLayoutMkLst>
        </pc:sldLayoutChg>
        <pc:sldLayoutChg chg="del">
          <pc:chgData name="Tuấn Hà" userId="7395a903-baa6-439b-a670-2cdf149bdd86" providerId="ADAL" clId="{72E51287-CFEA-450D-9660-B47D1E9AD9C7}" dt="2022-08-12T02:07:10.342" v="7" actId="47"/>
          <pc:sldLayoutMkLst>
            <pc:docMk/>
            <pc:sldMasterMk cId="2708527571" sldId="2147483751"/>
            <pc:sldLayoutMk cId="3113804308" sldId="2147483762"/>
          </pc:sldLayoutMkLst>
        </pc:sldLayoutChg>
        <pc:sldLayoutChg chg="del">
          <pc:chgData name="Tuấn Hà" userId="7395a903-baa6-439b-a670-2cdf149bdd86" providerId="ADAL" clId="{72E51287-CFEA-450D-9660-B47D1E9AD9C7}" dt="2022-08-12T02:07:09.504" v="6" actId="47"/>
          <pc:sldLayoutMkLst>
            <pc:docMk/>
            <pc:sldMasterMk cId="2708527571" sldId="2147483751"/>
            <pc:sldLayoutMk cId="1858734276" sldId="21474837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81F72-FEB9-4BA7-A95A-5B52EBC3FAF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22216-5708-49FA-B9E8-BCA8EAE8E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8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86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dbb00467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dbb00467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204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dbb00467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dbb00467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17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30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894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5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66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165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25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04a42a666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04a42a666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8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dbb00467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dbb00467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1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dbb00467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dbb00467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62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3C2157-1C1B-C053-6D8A-F5E99E2A4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28A8B95-9C20-8C5B-EC2D-610BC6555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D07077-AF11-7B0F-C296-58FD44A6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6C9201-B9D1-6C33-F7C7-39EB6BC0A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7881F4-929D-4C67-F45E-9B6F5F41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991B37-9D0C-465C-E00B-152B5CA4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EE3367B-BDB9-CACA-6FA6-9EB905388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AFB32A-AFDC-4228-EA7B-2C046088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CD236D5-6A91-C33E-85A9-2C0BDA79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9DC957-9208-AE72-06BE-D7DB5F32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EB3DA-D0CB-A2F4-4CCB-F9BAB09CA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649CF9B-1C04-4454-2F1F-9CE14D4E3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1F0FBC-E444-DAE7-2639-21516D2A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85D6CC-3547-B7D7-D6F1-E3F4C7C9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C051CF-1866-B536-4139-F1337117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69400" y="1344333"/>
            <a:ext cx="7053200" cy="2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113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90000" y="5100133"/>
            <a:ext cx="5812000" cy="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3577000" y="4333436"/>
            <a:ext cx="5038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30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6200" y="1564800"/>
            <a:ext cx="10199600" cy="4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edoka One"/>
              <a:buAutoNum type="arabicPeriod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71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644433" y="2481600"/>
            <a:ext cx="27276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818168" y="2481600"/>
            <a:ext cx="27312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362233" y="3604733"/>
            <a:ext cx="3328400" cy="1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537767" y="3604733"/>
            <a:ext cx="3328400" cy="1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055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687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3692400" cy="1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6204433" y="1492600"/>
            <a:ext cx="4432400" cy="3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90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850800" y="1552000"/>
            <a:ext cx="8490400" cy="37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657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272539" y="3598900"/>
            <a:ext cx="5428000" cy="1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14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960000" y="4597351"/>
            <a:ext cx="43704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2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4C4DC1-7581-1604-D4D8-827E49AD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1EBA15E-5825-5F13-02F9-FA9A3057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0F541F-B130-E470-960F-36B67B66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262194-F652-A585-ACED-886503AE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A9E531-8FBC-2344-F539-EB6C9DFA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8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133600" y="1268667"/>
            <a:ext cx="7924800" cy="2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2133600" y="4023700"/>
            <a:ext cx="7922400" cy="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700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19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971000" y="2416600"/>
            <a:ext cx="3121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 hasCustomPrompt="1"/>
          </p:nvPr>
        </p:nvSpPr>
        <p:spPr>
          <a:xfrm>
            <a:off x="9710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971000" y="2944464"/>
            <a:ext cx="3121200" cy="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4535400" y="2411800"/>
            <a:ext cx="3121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>
            <a:off x="4535400" y="2942251"/>
            <a:ext cx="3121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/>
          </p:nvPr>
        </p:nvSpPr>
        <p:spPr>
          <a:xfrm>
            <a:off x="8113800" y="2416600"/>
            <a:ext cx="3121200" cy="3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81138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>
            <a:off x="8113800" y="2944464"/>
            <a:ext cx="3121200" cy="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9710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9710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4"/>
          </p:nvPr>
        </p:nvSpPr>
        <p:spPr>
          <a:xfrm>
            <a:off x="9710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45384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7"/>
          </p:nvPr>
        </p:nvSpPr>
        <p:spPr>
          <a:xfrm>
            <a:off x="45354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8"/>
          </p:nvPr>
        </p:nvSpPr>
        <p:spPr>
          <a:xfrm>
            <a:off x="81138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9" hasCustomPrompt="1"/>
          </p:nvPr>
        </p:nvSpPr>
        <p:spPr>
          <a:xfrm>
            <a:off x="81138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20"/>
          </p:nvPr>
        </p:nvSpPr>
        <p:spPr>
          <a:xfrm>
            <a:off x="81138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21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225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504000" y="4678600"/>
            <a:ext cx="718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1632600" y="2423633"/>
            <a:ext cx="89268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53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2192400" y="2787865"/>
            <a:ext cx="38768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2192395" y="1891175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004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2141525" y="4091767"/>
            <a:ext cx="2926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2"/>
          </p:nvPr>
        </p:nvSpPr>
        <p:spPr>
          <a:xfrm>
            <a:off x="7124475" y="4091767"/>
            <a:ext cx="2926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>
            <a:off x="1666125" y="4910467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4"/>
          </p:nvPr>
        </p:nvSpPr>
        <p:spPr>
          <a:xfrm>
            <a:off x="6649075" y="4910467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12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785100" y="3276933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8133987" y="3276941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2"/>
          </p:nvPr>
        </p:nvSpPr>
        <p:spPr>
          <a:xfrm>
            <a:off x="4785100" y="4285901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3"/>
          </p:nvPr>
        </p:nvSpPr>
        <p:spPr>
          <a:xfrm>
            <a:off x="8133987" y="4285516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4"/>
          </p:nvPr>
        </p:nvSpPr>
        <p:spPr>
          <a:xfrm>
            <a:off x="4785100" y="2267967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5"/>
          </p:nvPr>
        </p:nvSpPr>
        <p:spPr>
          <a:xfrm>
            <a:off x="8133987" y="2267567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62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1167523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1"/>
          </p:nvPr>
        </p:nvSpPr>
        <p:spPr>
          <a:xfrm>
            <a:off x="1168423" y="4376900"/>
            <a:ext cx="2727600" cy="12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2"/>
          </p:nvPr>
        </p:nvSpPr>
        <p:spPr>
          <a:xfrm>
            <a:off x="4730400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3"/>
          </p:nvPr>
        </p:nvSpPr>
        <p:spPr>
          <a:xfrm>
            <a:off x="4729051" y="4376900"/>
            <a:ext cx="2731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4"/>
          </p:nvPr>
        </p:nvSpPr>
        <p:spPr>
          <a:xfrm>
            <a:off x="8293728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5"/>
          </p:nvPr>
        </p:nvSpPr>
        <p:spPr>
          <a:xfrm>
            <a:off x="8293277" y="4376900"/>
            <a:ext cx="2731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98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285800" y="1225800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6285800" y="1962631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2"/>
          </p:nvPr>
        </p:nvSpPr>
        <p:spPr>
          <a:xfrm>
            <a:off x="6285800" y="4446333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3"/>
          </p:nvPr>
        </p:nvSpPr>
        <p:spPr>
          <a:xfrm>
            <a:off x="6285800" y="5179567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4"/>
          </p:nvPr>
        </p:nvSpPr>
        <p:spPr>
          <a:xfrm>
            <a:off x="6285800" y="2836067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5"/>
          </p:nvPr>
        </p:nvSpPr>
        <p:spPr>
          <a:xfrm>
            <a:off x="6285800" y="3571091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6"/>
          </p:nvPr>
        </p:nvSpPr>
        <p:spPr>
          <a:xfrm>
            <a:off x="960000" y="2113667"/>
            <a:ext cx="4358000" cy="20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812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11156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11156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6940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6940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82993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82993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81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D8026-D31C-D585-AB28-ECFF7454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C1FEFF3-CBAF-E7BC-748A-A9AFCDE24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598793-5599-701E-8A5C-56CA9D58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EE1B16-12CE-488D-9088-03976BE2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1688D7-1EFF-A5DA-93C0-361280E2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11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2449388" y="1837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2449388" y="2619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2"/>
          </p:nvPr>
        </p:nvSpPr>
        <p:spPr>
          <a:xfrm>
            <a:off x="7696395" y="1837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7696395" y="2619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4"/>
          </p:nvPr>
        </p:nvSpPr>
        <p:spPr>
          <a:xfrm>
            <a:off x="2449388" y="4053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5"/>
          </p:nvPr>
        </p:nvSpPr>
        <p:spPr>
          <a:xfrm>
            <a:off x="2449388" y="4835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6"/>
          </p:nvPr>
        </p:nvSpPr>
        <p:spPr>
          <a:xfrm>
            <a:off x="7696395" y="4053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7"/>
          </p:nvPr>
        </p:nvSpPr>
        <p:spPr>
          <a:xfrm>
            <a:off x="7696395" y="4835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8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277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126900" y="1978200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"/>
          </p:nvPr>
        </p:nvSpPr>
        <p:spPr>
          <a:xfrm>
            <a:off x="1125700" y="2628600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2"/>
          </p:nvPr>
        </p:nvSpPr>
        <p:spPr>
          <a:xfrm>
            <a:off x="1126900" y="3392867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3"/>
          </p:nvPr>
        </p:nvSpPr>
        <p:spPr>
          <a:xfrm>
            <a:off x="1125700" y="5457933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4"/>
          </p:nvPr>
        </p:nvSpPr>
        <p:spPr>
          <a:xfrm>
            <a:off x="1126900" y="4807533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5"/>
          </p:nvPr>
        </p:nvSpPr>
        <p:spPr>
          <a:xfrm>
            <a:off x="1125700" y="4043267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 idx="6"/>
          </p:nvPr>
        </p:nvSpPr>
        <p:spPr>
          <a:xfrm>
            <a:off x="6529700" y="1978200"/>
            <a:ext cx="45356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7"/>
          </p:nvPr>
        </p:nvSpPr>
        <p:spPr>
          <a:xfrm>
            <a:off x="6528500" y="2583633"/>
            <a:ext cx="4538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8"/>
          </p:nvPr>
        </p:nvSpPr>
        <p:spPr>
          <a:xfrm>
            <a:off x="6529700" y="3392867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9"/>
          </p:nvPr>
        </p:nvSpPr>
        <p:spPr>
          <a:xfrm>
            <a:off x="6528500" y="4043264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title" idx="13"/>
          </p:nvPr>
        </p:nvSpPr>
        <p:spPr>
          <a:xfrm>
            <a:off x="6529700" y="4807533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14"/>
          </p:nvPr>
        </p:nvSpPr>
        <p:spPr>
          <a:xfrm>
            <a:off x="6528500" y="5457932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15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296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hasCustomPrompt="1"/>
          </p:nvPr>
        </p:nvSpPr>
        <p:spPr>
          <a:xfrm>
            <a:off x="1664033" y="2714151"/>
            <a:ext cx="2451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"/>
          </p:nvPr>
        </p:nvSpPr>
        <p:spPr>
          <a:xfrm>
            <a:off x="1798633" y="3995787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 idx="2" hasCustomPrompt="1"/>
          </p:nvPr>
        </p:nvSpPr>
        <p:spPr>
          <a:xfrm>
            <a:off x="5230800" y="2714151"/>
            <a:ext cx="2450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3"/>
          </p:nvPr>
        </p:nvSpPr>
        <p:spPr>
          <a:xfrm>
            <a:off x="5364484" y="3995772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 idx="4" hasCustomPrompt="1"/>
          </p:nvPr>
        </p:nvSpPr>
        <p:spPr>
          <a:xfrm>
            <a:off x="8796367" y="2714151"/>
            <a:ext cx="2450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5"/>
          </p:nvPr>
        </p:nvSpPr>
        <p:spPr>
          <a:xfrm>
            <a:off x="8930368" y="3995781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 idx="6"/>
          </p:nvPr>
        </p:nvSpPr>
        <p:spPr>
          <a:xfrm>
            <a:off x="960000" y="53238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330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180767" y="1653733"/>
            <a:ext cx="6183200" cy="2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 hasCustomPrompt="1"/>
          </p:nvPr>
        </p:nvSpPr>
        <p:spPr>
          <a:xfrm>
            <a:off x="1866433" y="1709533"/>
            <a:ext cx="193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4180767" y="4641467"/>
            <a:ext cx="6183200" cy="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940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457317" y="1843700"/>
            <a:ext cx="6093600" cy="2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 idx="2" hasCustomPrompt="1"/>
          </p:nvPr>
        </p:nvSpPr>
        <p:spPr>
          <a:xfrm>
            <a:off x="8955817" y="2867800"/>
            <a:ext cx="190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1"/>
          </p:nvPr>
        </p:nvSpPr>
        <p:spPr>
          <a:xfrm>
            <a:off x="2457317" y="5050133"/>
            <a:ext cx="6093600" cy="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825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960000" y="3383833"/>
            <a:ext cx="88444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 idx="2" hasCustomPrompt="1"/>
          </p:nvPr>
        </p:nvSpPr>
        <p:spPr>
          <a:xfrm>
            <a:off x="4378800" y="1716033"/>
            <a:ext cx="200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1"/>
          </p:nvPr>
        </p:nvSpPr>
        <p:spPr>
          <a:xfrm>
            <a:off x="960000" y="4877667"/>
            <a:ext cx="8844400" cy="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13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4">
  <p:cSld name=" Section header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3328841" y="2605900"/>
            <a:ext cx="5706800" cy="13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title" idx="2" hasCustomPrompt="1"/>
          </p:nvPr>
        </p:nvSpPr>
        <p:spPr>
          <a:xfrm>
            <a:off x="9351041" y="3047900"/>
            <a:ext cx="188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3328841" y="4154667"/>
            <a:ext cx="5706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331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5">
  <p:cSld name=" Section header 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2481300" y="3429000"/>
            <a:ext cx="8750800" cy="13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2" hasCustomPrompt="1"/>
          </p:nvPr>
        </p:nvSpPr>
        <p:spPr>
          <a:xfrm>
            <a:off x="2481500" y="1712800"/>
            <a:ext cx="200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>
            <a:off x="2481500" y="4924800"/>
            <a:ext cx="8750800" cy="6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364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727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hasCustomPrompt="1"/>
          </p:nvPr>
        </p:nvSpPr>
        <p:spPr>
          <a:xfrm>
            <a:off x="2295300" y="1240067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1"/>
          </p:nvPr>
        </p:nvSpPr>
        <p:spPr>
          <a:xfrm>
            <a:off x="7619100" y="1892867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2" hasCustomPrompt="1"/>
          </p:nvPr>
        </p:nvSpPr>
        <p:spPr>
          <a:xfrm>
            <a:off x="2295300" y="2876789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3"/>
          </p:nvPr>
        </p:nvSpPr>
        <p:spPr>
          <a:xfrm>
            <a:off x="7619100" y="3529592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4" hasCustomPrompt="1"/>
          </p:nvPr>
        </p:nvSpPr>
        <p:spPr>
          <a:xfrm>
            <a:off x="2295300" y="4513529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5"/>
          </p:nvPr>
        </p:nvSpPr>
        <p:spPr>
          <a:xfrm>
            <a:off x="7619100" y="5166333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06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37E172-AF8D-3D13-3BF6-BCCB60F4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54B324B-093B-FBFE-E122-978FE2691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C11668-304C-F097-2BA6-B77DC0842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A38DB7-E4F4-A163-5F4A-486ABC17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1FE3A9F-CD24-6075-960C-B37D305A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E24376-D343-458E-04CF-D0883E84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1"/>
          </p:nvPr>
        </p:nvSpPr>
        <p:spPr>
          <a:xfrm>
            <a:off x="960000" y="1803200"/>
            <a:ext cx="49572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867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subTitle" idx="2"/>
          </p:nvPr>
        </p:nvSpPr>
        <p:spPr>
          <a:xfrm>
            <a:off x="6274797" y="1803200"/>
            <a:ext cx="49572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sz="1867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44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1"/>
          </p:nvPr>
        </p:nvSpPr>
        <p:spPr>
          <a:xfrm>
            <a:off x="1311867" y="1549600"/>
            <a:ext cx="9037200" cy="1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142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3"/>
          <p:cNvSpPr txBox="1">
            <a:spLocks noGrp="1"/>
          </p:cNvSpPr>
          <p:nvPr>
            <p:ph type="ctrTitle"/>
          </p:nvPr>
        </p:nvSpPr>
        <p:spPr>
          <a:xfrm>
            <a:off x="3206800" y="956500"/>
            <a:ext cx="5778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subTitle" idx="1"/>
          </p:nvPr>
        </p:nvSpPr>
        <p:spPr>
          <a:xfrm>
            <a:off x="4074800" y="2318900"/>
            <a:ext cx="4042400" cy="1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33"/>
          <p:cNvSpPr txBox="1"/>
          <p:nvPr/>
        </p:nvSpPr>
        <p:spPr>
          <a:xfrm>
            <a:off x="3036200" y="5453267"/>
            <a:ext cx="6119600" cy="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u="sng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2"/>
          </p:nvPr>
        </p:nvSpPr>
        <p:spPr>
          <a:xfrm>
            <a:off x="3840084" y="4832233"/>
            <a:ext cx="4501600" cy="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625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2154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2144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69400" y="1344333"/>
            <a:ext cx="7053200" cy="2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11333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90000" y="5100133"/>
            <a:ext cx="5812000" cy="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3577000" y="4333436"/>
            <a:ext cx="5038000" cy="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525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680700" y="3199367"/>
            <a:ext cx="694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6693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680700" y="4420333"/>
            <a:ext cx="69412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849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6200" y="1564800"/>
            <a:ext cx="10199600" cy="4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edoka One"/>
              <a:buAutoNum type="arabicPeriod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33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644433" y="2481600"/>
            <a:ext cx="27276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818168" y="2481600"/>
            <a:ext cx="27312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362233" y="3604733"/>
            <a:ext cx="3328400" cy="1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537767" y="3604733"/>
            <a:ext cx="3328400" cy="1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33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12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06A916-8C47-E24D-3898-DD53C960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79A80-947F-F58C-6951-EFA0F1F1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E5377A5-B610-05BD-9545-E55CA9FB0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AF5856-B0E0-D832-A7B4-C5133AE4B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11B767F-96C8-40F7-526C-E714DBCD1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368398-3308-24A8-B3B9-51F35CC4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A6EA1DF-024B-945A-3E6C-C7193AFD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3FD4FF-D556-FE2C-2D40-3CDE59D4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62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3692400" cy="1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6204433" y="1492600"/>
            <a:ext cx="4432400" cy="3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104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850800" y="1552000"/>
            <a:ext cx="8490400" cy="37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548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272539" y="3598900"/>
            <a:ext cx="5428000" cy="1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785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960000" y="4597351"/>
            <a:ext cx="43704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541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133600" y="1268667"/>
            <a:ext cx="7924800" cy="2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2133600" y="4023700"/>
            <a:ext cx="7922400" cy="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94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57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971000" y="2416600"/>
            <a:ext cx="3121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 hasCustomPrompt="1"/>
          </p:nvPr>
        </p:nvSpPr>
        <p:spPr>
          <a:xfrm>
            <a:off x="9710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971000" y="2944464"/>
            <a:ext cx="3121200" cy="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4535400" y="2411800"/>
            <a:ext cx="3121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5"/>
          </p:nvPr>
        </p:nvSpPr>
        <p:spPr>
          <a:xfrm>
            <a:off x="4535400" y="2942251"/>
            <a:ext cx="3121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/>
          </p:nvPr>
        </p:nvSpPr>
        <p:spPr>
          <a:xfrm>
            <a:off x="8113800" y="2416600"/>
            <a:ext cx="3121200" cy="3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8113800" y="1417400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>
            <a:off x="8113800" y="2944464"/>
            <a:ext cx="3121200" cy="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9710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9710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4"/>
          </p:nvPr>
        </p:nvSpPr>
        <p:spPr>
          <a:xfrm>
            <a:off x="9710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45384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7"/>
          </p:nvPr>
        </p:nvSpPr>
        <p:spPr>
          <a:xfrm>
            <a:off x="45354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8"/>
          </p:nvPr>
        </p:nvSpPr>
        <p:spPr>
          <a:xfrm>
            <a:off x="8113800" y="4837767"/>
            <a:ext cx="311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9" hasCustomPrompt="1"/>
          </p:nvPr>
        </p:nvSpPr>
        <p:spPr>
          <a:xfrm>
            <a:off x="8113800" y="3843351"/>
            <a:ext cx="1219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20"/>
          </p:nvPr>
        </p:nvSpPr>
        <p:spPr>
          <a:xfrm>
            <a:off x="8113800" y="5360467"/>
            <a:ext cx="31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21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515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504000" y="4678600"/>
            <a:ext cx="718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1632600" y="2423633"/>
            <a:ext cx="89268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6084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2192400" y="2787865"/>
            <a:ext cx="38768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2192395" y="1891175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655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2141525" y="4091767"/>
            <a:ext cx="2926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2"/>
          </p:nvPr>
        </p:nvSpPr>
        <p:spPr>
          <a:xfrm>
            <a:off x="7124475" y="4091767"/>
            <a:ext cx="29260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>
            <a:off x="1666125" y="4910467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4"/>
          </p:nvPr>
        </p:nvSpPr>
        <p:spPr>
          <a:xfrm>
            <a:off x="6649075" y="4910467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00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4589E3-8615-509A-B5B2-78E9BAC6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A1DE206-580F-B31E-0C19-9BD5F7AD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84FF36-C93D-06E1-C72F-7774CC52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31243F8-71D6-3670-76D5-CD2A4C31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23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785100" y="3276933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8133987" y="3276941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2"/>
          </p:nvPr>
        </p:nvSpPr>
        <p:spPr>
          <a:xfrm>
            <a:off x="4785100" y="4285901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3"/>
          </p:nvPr>
        </p:nvSpPr>
        <p:spPr>
          <a:xfrm>
            <a:off x="8133987" y="4285516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4"/>
          </p:nvPr>
        </p:nvSpPr>
        <p:spPr>
          <a:xfrm>
            <a:off x="4785100" y="2267967"/>
            <a:ext cx="3098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5"/>
          </p:nvPr>
        </p:nvSpPr>
        <p:spPr>
          <a:xfrm>
            <a:off x="8133987" y="2267567"/>
            <a:ext cx="3098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265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1167523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1"/>
          </p:nvPr>
        </p:nvSpPr>
        <p:spPr>
          <a:xfrm>
            <a:off x="1168423" y="4376900"/>
            <a:ext cx="2727600" cy="12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2"/>
          </p:nvPr>
        </p:nvSpPr>
        <p:spPr>
          <a:xfrm>
            <a:off x="4730400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3"/>
          </p:nvPr>
        </p:nvSpPr>
        <p:spPr>
          <a:xfrm>
            <a:off x="4729051" y="4376900"/>
            <a:ext cx="2731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4"/>
          </p:nvPr>
        </p:nvSpPr>
        <p:spPr>
          <a:xfrm>
            <a:off x="8293728" y="3677284"/>
            <a:ext cx="2731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5"/>
          </p:nvPr>
        </p:nvSpPr>
        <p:spPr>
          <a:xfrm>
            <a:off x="8293277" y="4376900"/>
            <a:ext cx="2731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611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285800" y="1225800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6285800" y="1962631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2"/>
          </p:nvPr>
        </p:nvSpPr>
        <p:spPr>
          <a:xfrm>
            <a:off x="6285800" y="4446333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3"/>
          </p:nvPr>
        </p:nvSpPr>
        <p:spPr>
          <a:xfrm>
            <a:off x="6285800" y="5179567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4"/>
          </p:nvPr>
        </p:nvSpPr>
        <p:spPr>
          <a:xfrm>
            <a:off x="6285800" y="2836067"/>
            <a:ext cx="4828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5"/>
          </p:nvPr>
        </p:nvSpPr>
        <p:spPr>
          <a:xfrm>
            <a:off x="6285800" y="3571091"/>
            <a:ext cx="48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6"/>
          </p:nvPr>
        </p:nvSpPr>
        <p:spPr>
          <a:xfrm>
            <a:off x="960000" y="2113667"/>
            <a:ext cx="4358000" cy="20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259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11156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11156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6940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6940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8299300" y="2913595"/>
            <a:ext cx="28040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8299300" y="3860797"/>
            <a:ext cx="280400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3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2449388" y="1837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2449388" y="2619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2"/>
          </p:nvPr>
        </p:nvSpPr>
        <p:spPr>
          <a:xfrm>
            <a:off x="7696395" y="1837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3"/>
          </p:nvPr>
        </p:nvSpPr>
        <p:spPr>
          <a:xfrm>
            <a:off x="7696395" y="2619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4"/>
          </p:nvPr>
        </p:nvSpPr>
        <p:spPr>
          <a:xfrm>
            <a:off x="2449388" y="4053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5"/>
          </p:nvPr>
        </p:nvSpPr>
        <p:spPr>
          <a:xfrm>
            <a:off x="2449388" y="4835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6"/>
          </p:nvPr>
        </p:nvSpPr>
        <p:spPr>
          <a:xfrm>
            <a:off x="7696395" y="4053400"/>
            <a:ext cx="353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7"/>
          </p:nvPr>
        </p:nvSpPr>
        <p:spPr>
          <a:xfrm>
            <a:off x="7696395" y="4835433"/>
            <a:ext cx="353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8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888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126900" y="1978200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"/>
          </p:nvPr>
        </p:nvSpPr>
        <p:spPr>
          <a:xfrm>
            <a:off x="1125700" y="2628600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2"/>
          </p:nvPr>
        </p:nvSpPr>
        <p:spPr>
          <a:xfrm>
            <a:off x="1126900" y="3392867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3"/>
          </p:nvPr>
        </p:nvSpPr>
        <p:spPr>
          <a:xfrm>
            <a:off x="1125700" y="5457933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4"/>
          </p:nvPr>
        </p:nvSpPr>
        <p:spPr>
          <a:xfrm>
            <a:off x="1126900" y="4807533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5"/>
          </p:nvPr>
        </p:nvSpPr>
        <p:spPr>
          <a:xfrm>
            <a:off x="1125700" y="4043267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 idx="6"/>
          </p:nvPr>
        </p:nvSpPr>
        <p:spPr>
          <a:xfrm>
            <a:off x="6529700" y="1978200"/>
            <a:ext cx="4535600" cy="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7"/>
          </p:nvPr>
        </p:nvSpPr>
        <p:spPr>
          <a:xfrm>
            <a:off x="6528500" y="2583633"/>
            <a:ext cx="4538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8"/>
          </p:nvPr>
        </p:nvSpPr>
        <p:spPr>
          <a:xfrm>
            <a:off x="6529700" y="3392867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9"/>
          </p:nvPr>
        </p:nvSpPr>
        <p:spPr>
          <a:xfrm>
            <a:off x="6528500" y="4043264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title" idx="13"/>
          </p:nvPr>
        </p:nvSpPr>
        <p:spPr>
          <a:xfrm>
            <a:off x="6529700" y="4807533"/>
            <a:ext cx="453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14"/>
          </p:nvPr>
        </p:nvSpPr>
        <p:spPr>
          <a:xfrm>
            <a:off x="6528500" y="5457932"/>
            <a:ext cx="453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15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20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hasCustomPrompt="1"/>
          </p:nvPr>
        </p:nvSpPr>
        <p:spPr>
          <a:xfrm>
            <a:off x="1664033" y="2714151"/>
            <a:ext cx="2451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"/>
          </p:nvPr>
        </p:nvSpPr>
        <p:spPr>
          <a:xfrm>
            <a:off x="1798633" y="3995787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 idx="2" hasCustomPrompt="1"/>
          </p:nvPr>
        </p:nvSpPr>
        <p:spPr>
          <a:xfrm>
            <a:off x="5230800" y="2714151"/>
            <a:ext cx="2450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3"/>
          </p:nvPr>
        </p:nvSpPr>
        <p:spPr>
          <a:xfrm>
            <a:off x="5364484" y="3995772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title" idx="4" hasCustomPrompt="1"/>
          </p:nvPr>
        </p:nvSpPr>
        <p:spPr>
          <a:xfrm>
            <a:off x="8796367" y="2714151"/>
            <a:ext cx="2450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5"/>
          </p:nvPr>
        </p:nvSpPr>
        <p:spPr>
          <a:xfrm>
            <a:off x="8930368" y="3995781"/>
            <a:ext cx="23164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 idx="6"/>
          </p:nvPr>
        </p:nvSpPr>
        <p:spPr>
          <a:xfrm>
            <a:off x="960000" y="53238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5990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180767" y="1653733"/>
            <a:ext cx="6183200" cy="2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 hasCustomPrompt="1"/>
          </p:nvPr>
        </p:nvSpPr>
        <p:spPr>
          <a:xfrm>
            <a:off x="1866433" y="1709533"/>
            <a:ext cx="193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4180767" y="4641467"/>
            <a:ext cx="6183200" cy="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899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457317" y="1843700"/>
            <a:ext cx="6093600" cy="2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 idx="2" hasCustomPrompt="1"/>
          </p:nvPr>
        </p:nvSpPr>
        <p:spPr>
          <a:xfrm>
            <a:off x="8955817" y="2867800"/>
            <a:ext cx="190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1"/>
          </p:nvPr>
        </p:nvSpPr>
        <p:spPr>
          <a:xfrm>
            <a:off x="2457317" y="5050133"/>
            <a:ext cx="6093600" cy="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373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960000" y="3383833"/>
            <a:ext cx="88444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 idx="2" hasCustomPrompt="1"/>
          </p:nvPr>
        </p:nvSpPr>
        <p:spPr>
          <a:xfrm>
            <a:off x="4378800" y="1716033"/>
            <a:ext cx="200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1"/>
          </p:nvPr>
        </p:nvSpPr>
        <p:spPr>
          <a:xfrm>
            <a:off x="960000" y="4877667"/>
            <a:ext cx="8844400" cy="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28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9078D9E-679E-DDAB-AF0A-58375119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0A5C69-9882-53EE-42CE-4C74B8B1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9F18607-7FBF-65C6-B518-C86ADCBC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80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4">
  <p:cSld name=" Section header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3328841" y="2605900"/>
            <a:ext cx="5706800" cy="13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title" idx="2" hasCustomPrompt="1"/>
          </p:nvPr>
        </p:nvSpPr>
        <p:spPr>
          <a:xfrm>
            <a:off x="9351041" y="3047900"/>
            <a:ext cx="188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3328841" y="4154667"/>
            <a:ext cx="5706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97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5">
  <p:cSld name=" Section header 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2481300" y="3429000"/>
            <a:ext cx="8750800" cy="13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2" hasCustomPrompt="1"/>
          </p:nvPr>
        </p:nvSpPr>
        <p:spPr>
          <a:xfrm>
            <a:off x="2481500" y="1712800"/>
            <a:ext cx="200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>
            <a:off x="2481500" y="4924800"/>
            <a:ext cx="8750800" cy="6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328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214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hasCustomPrompt="1"/>
          </p:nvPr>
        </p:nvSpPr>
        <p:spPr>
          <a:xfrm>
            <a:off x="2295300" y="1240067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1"/>
          </p:nvPr>
        </p:nvSpPr>
        <p:spPr>
          <a:xfrm>
            <a:off x="7619100" y="1892867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2" hasCustomPrompt="1"/>
          </p:nvPr>
        </p:nvSpPr>
        <p:spPr>
          <a:xfrm>
            <a:off x="2295300" y="2876789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3"/>
          </p:nvPr>
        </p:nvSpPr>
        <p:spPr>
          <a:xfrm>
            <a:off x="7619100" y="3529592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4" hasCustomPrompt="1"/>
          </p:nvPr>
        </p:nvSpPr>
        <p:spPr>
          <a:xfrm>
            <a:off x="2295300" y="4513529"/>
            <a:ext cx="453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5"/>
          </p:nvPr>
        </p:nvSpPr>
        <p:spPr>
          <a:xfrm>
            <a:off x="7619100" y="5166333"/>
            <a:ext cx="28320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1604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1"/>
          </p:nvPr>
        </p:nvSpPr>
        <p:spPr>
          <a:xfrm>
            <a:off x="960000" y="1803200"/>
            <a:ext cx="49572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867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subTitle" idx="2"/>
          </p:nvPr>
        </p:nvSpPr>
        <p:spPr>
          <a:xfrm>
            <a:off x="6274797" y="1803200"/>
            <a:ext cx="49572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sz="1867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49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rgbClr val="005A35">
              <a:alpha val="5030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1"/>
          </p:nvPr>
        </p:nvSpPr>
        <p:spPr>
          <a:xfrm>
            <a:off x="1311867" y="1549600"/>
            <a:ext cx="9037200" cy="1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sz="18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4484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3"/>
          <p:cNvSpPr txBox="1">
            <a:spLocks noGrp="1"/>
          </p:cNvSpPr>
          <p:nvPr>
            <p:ph type="ctrTitle"/>
          </p:nvPr>
        </p:nvSpPr>
        <p:spPr>
          <a:xfrm>
            <a:off x="3206800" y="956500"/>
            <a:ext cx="5778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subTitle" idx="1"/>
          </p:nvPr>
        </p:nvSpPr>
        <p:spPr>
          <a:xfrm>
            <a:off x="4074800" y="2318900"/>
            <a:ext cx="4042400" cy="1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33"/>
          <p:cNvSpPr txBox="1"/>
          <p:nvPr/>
        </p:nvSpPr>
        <p:spPr>
          <a:xfrm>
            <a:off x="3036200" y="5453267"/>
            <a:ext cx="6119600" cy="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333" b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u="sng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2"/>
          </p:nvPr>
        </p:nvSpPr>
        <p:spPr>
          <a:xfrm>
            <a:off x="3840084" y="4832233"/>
            <a:ext cx="4501600" cy="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321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5520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>
            <a:off x="421288" y="251800"/>
            <a:ext cx="11349424" cy="6354376"/>
          </a:xfrm>
          <a:custGeom>
            <a:avLst/>
            <a:gdLst/>
            <a:ahLst/>
            <a:cxnLst/>
            <a:rect l="l" t="t" r="r" b="b"/>
            <a:pathLst>
              <a:path w="76618" h="40232" extrusionOk="0">
                <a:moveTo>
                  <a:pt x="3097" y="1"/>
                </a:moveTo>
                <a:cubicBezTo>
                  <a:pt x="3097" y="1096"/>
                  <a:pt x="2513" y="2120"/>
                  <a:pt x="1561" y="2679"/>
                </a:cubicBezTo>
                <a:lnTo>
                  <a:pt x="1" y="2679"/>
                </a:lnTo>
                <a:lnTo>
                  <a:pt x="1" y="37553"/>
                </a:lnTo>
                <a:lnTo>
                  <a:pt x="1561" y="37553"/>
                </a:lnTo>
                <a:cubicBezTo>
                  <a:pt x="2513" y="38112"/>
                  <a:pt x="3097" y="39124"/>
                  <a:pt x="3097" y="40232"/>
                </a:cubicBezTo>
                <a:lnTo>
                  <a:pt x="6311" y="40232"/>
                </a:lnTo>
                <a:cubicBezTo>
                  <a:pt x="6311" y="39124"/>
                  <a:pt x="6895" y="38112"/>
                  <a:pt x="7847" y="37553"/>
                </a:cubicBezTo>
                <a:lnTo>
                  <a:pt x="10967" y="37553"/>
                </a:lnTo>
                <a:cubicBezTo>
                  <a:pt x="11919" y="38112"/>
                  <a:pt x="12514" y="39124"/>
                  <a:pt x="12514" y="40232"/>
                </a:cubicBezTo>
                <a:lnTo>
                  <a:pt x="15717" y="40232"/>
                </a:lnTo>
                <a:cubicBezTo>
                  <a:pt x="15717" y="39124"/>
                  <a:pt x="16301" y="38112"/>
                  <a:pt x="17253" y="37553"/>
                </a:cubicBezTo>
                <a:lnTo>
                  <a:pt x="20182" y="37553"/>
                </a:lnTo>
                <a:cubicBezTo>
                  <a:pt x="21135" y="38112"/>
                  <a:pt x="21718" y="39124"/>
                  <a:pt x="21730" y="40232"/>
                </a:cubicBezTo>
                <a:lnTo>
                  <a:pt x="25123" y="40232"/>
                </a:lnTo>
                <a:cubicBezTo>
                  <a:pt x="25123" y="39124"/>
                  <a:pt x="25707" y="38112"/>
                  <a:pt x="26671" y="37553"/>
                </a:cubicBezTo>
                <a:lnTo>
                  <a:pt x="29588" y="37553"/>
                </a:lnTo>
                <a:cubicBezTo>
                  <a:pt x="30541" y="38112"/>
                  <a:pt x="31136" y="39124"/>
                  <a:pt x="31136" y="40232"/>
                </a:cubicBezTo>
                <a:lnTo>
                  <a:pt x="34529" y="40232"/>
                </a:lnTo>
                <a:cubicBezTo>
                  <a:pt x="34529" y="39124"/>
                  <a:pt x="35113" y="38112"/>
                  <a:pt x="36077" y="37553"/>
                </a:cubicBezTo>
                <a:lnTo>
                  <a:pt x="38994" y="37553"/>
                </a:lnTo>
                <a:cubicBezTo>
                  <a:pt x="39946" y="38112"/>
                  <a:pt x="40542" y="39124"/>
                  <a:pt x="40542" y="40232"/>
                </a:cubicBezTo>
                <a:lnTo>
                  <a:pt x="43935" y="40232"/>
                </a:lnTo>
                <a:cubicBezTo>
                  <a:pt x="43935" y="39124"/>
                  <a:pt x="44518" y="38112"/>
                  <a:pt x="45483" y="37553"/>
                </a:cubicBezTo>
                <a:lnTo>
                  <a:pt x="48400" y="37553"/>
                </a:lnTo>
                <a:cubicBezTo>
                  <a:pt x="49352" y="38112"/>
                  <a:pt x="49948" y="39124"/>
                  <a:pt x="49948" y="40232"/>
                </a:cubicBezTo>
                <a:lnTo>
                  <a:pt x="53341" y="40232"/>
                </a:lnTo>
                <a:cubicBezTo>
                  <a:pt x="53341" y="39124"/>
                  <a:pt x="53924" y="38112"/>
                  <a:pt x="54889" y="37553"/>
                </a:cubicBezTo>
                <a:lnTo>
                  <a:pt x="57806" y="37553"/>
                </a:lnTo>
                <a:cubicBezTo>
                  <a:pt x="58758" y="38112"/>
                  <a:pt x="59354" y="39124"/>
                  <a:pt x="59354" y="40232"/>
                </a:cubicBezTo>
                <a:lnTo>
                  <a:pt x="62556" y="40232"/>
                </a:lnTo>
                <a:cubicBezTo>
                  <a:pt x="62556" y="39124"/>
                  <a:pt x="63140" y="38112"/>
                  <a:pt x="64104" y="37553"/>
                </a:cubicBezTo>
                <a:lnTo>
                  <a:pt x="67212" y="37553"/>
                </a:lnTo>
                <a:cubicBezTo>
                  <a:pt x="68164" y="38112"/>
                  <a:pt x="68760" y="39124"/>
                  <a:pt x="68760" y="40232"/>
                </a:cubicBezTo>
                <a:lnTo>
                  <a:pt x="71962" y="40232"/>
                </a:lnTo>
                <a:cubicBezTo>
                  <a:pt x="71962" y="39124"/>
                  <a:pt x="72546" y="38112"/>
                  <a:pt x="73510" y="37553"/>
                </a:cubicBezTo>
                <a:lnTo>
                  <a:pt x="76618" y="37553"/>
                </a:lnTo>
                <a:lnTo>
                  <a:pt x="76618" y="2679"/>
                </a:lnTo>
                <a:lnTo>
                  <a:pt x="73510" y="2679"/>
                </a:lnTo>
                <a:cubicBezTo>
                  <a:pt x="72558" y="2120"/>
                  <a:pt x="71962" y="1096"/>
                  <a:pt x="71962" y="1"/>
                </a:cubicBezTo>
                <a:lnTo>
                  <a:pt x="68760" y="1"/>
                </a:lnTo>
                <a:cubicBezTo>
                  <a:pt x="68760" y="1096"/>
                  <a:pt x="68176" y="2120"/>
                  <a:pt x="67224" y="2679"/>
                </a:cubicBezTo>
                <a:lnTo>
                  <a:pt x="64104" y="2679"/>
                </a:lnTo>
                <a:cubicBezTo>
                  <a:pt x="63152" y="2120"/>
                  <a:pt x="62556" y="1096"/>
                  <a:pt x="62556" y="1"/>
                </a:cubicBezTo>
                <a:lnTo>
                  <a:pt x="59354" y="1"/>
                </a:lnTo>
                <a:cubicBezTo>
                  <a:pt x="59354" y="1096"/>
                  <a:pt x="58770" y="2120"/>
                  <a:pt x="57806" y="2679"/>
                </a:cubicBezTo>
                <a:lnTo>
                  <a:pt x="54889" y="2679"/>
                </a:lnTo>
                <a:cubicBezTo>
                  <a:pt x="53936" y="2120"/>
                  <a:pt x="53341" y="1096"/>
                  <a:pt x="53341" y="1"/>
                </a:cubicBezTo>
                <a:lnTo>
                  <a:pt x="49948" y="1"/>
                </a:lnTo>
                <a:cubicBezTo>
                  <a:pt x="49948" y="1096"/>
                  <a:pt x="49364" y="2120"/>
                  <a:pt x="48400" y="2679"/>
                </a:cubicBezTo>
                <a:lnTo>
                  <a:pt x="45483" y="2679"/>
                </a:lnTo>
                <a:cubicBezTo>
                  <a:pt x="44530" y="2120"/>
                  <a:pt x="43935" y="1096"/>
                  <a:pt x="43935" y="1"/>
                </a:cubicBezTo>
                <a:lnTo>
                  <a:pt x="40542" y="1"/>
                </a:lnTo>
                <a:cubicBezTo>
                  <a:pt x="40542" y="1096"/>
                  <a:pt x="39958" y="2120"/>
                  <a:pt x="38994" y="2679"/>
                </a:cubicBezTo>
                <a:lnTo>
                  <a:pt x="36077" y="2679"/>
                </a:lnTo>
                <a:cubicBezTo>
                  <a:pt x="35124" y="2120"/>
                  <a:pt x="34529" y="1096"/>
                  <a:pt x="34529" y="1"/>
                </a:cubicBezTo>
                <a:lnTo>
                  <a:pt x="31136" y="1"/>
                </a:lnTo>
                <a:cubicBezTo>
                  <a:pt x="31136" y="1096"/>
                  <a:pt x="30552" y="2120"/>
                  <a:pt x="29588" y="2679"/>
                </a:cubicBezTo>
                <a:lnTo>
                  <a:pt x="26671" y="2679"/>
                </a:lnTo>
                <a:cubicBezTo>
                  <a:pt x="25707" y="2120"/>
                  <a:pt x="25123" y="1096"/>
                  <a:pt x="25123" y="1"/>
                </a:cubicBezTo>
                <a:lnTo>
                  <a:pt x="21730" y="1"/>
                </a:lnTo>
                <a:cubicBezTo>
                  <a:pt x="21718" y="1096"/>
                  <a:pt x="21135" y="2120"/>
                  <a:pt x="20182" y="2679"/>
                </a:cubicBezTo>
                <a:lnTo>
                  <a:pt x="17253" y="2679"/>
                </a:lnTo>
                <a:cubicBezTo>
                  <a:pt x="16301" y="2120"/>
                  <a:pt x="15717" y="1096"/>
                  <a:pt x="15717" y="1"/>
                </a:cubicBezTo>
                <a:lnTo>
                  <a:pt x="12514" y="1"/>
                </a:lnTo>
                <a:cubicBezTo>
                  <a:pt x="12514" y="1096"/>
                  <a:pt x="11919" y="2120"/>
                  <a:pt x="10967" y="2679"/>
                </a:cubicBezTo>
                <a:lnTo>
                  <a:pt x="7847" y="2679"/>
                </a:lnTo>
                <a:cubicBezTo>
                  <a:pt x="6895" y="2120"/>
                  <a:pt x="6311" y="1096"/>
                  <a:pt x="631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1978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1_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82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57316-D265-E9D4-66F4-47C91C6A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7BF029E-6C3C-A475-2A38-9D810AE6A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44AE9A-1DBB-9FE5-5B6B-08AD59CBD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ED04B12-16A8-2B9B-1104-96BD6CF8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A54D418-069B-C9E0-3F3B-AA5F72F2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42C5CE-A309-E91F-66FF-B6634281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72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/>
          <p:nvPr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" name="Google Shape;18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0"/>
          <p:cNvSpPr/>
          <p:nvPr/>
        </p:nvSpPr>
        <p:spPr>
          <a:xfrm>
            <a:off x="1153886" y="420431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752293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标题幻灯片">
  <p:cSld name="5_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/>
          <p:nvPr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2" name="Google Shape;22;p3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1"/>
          <p:cNvSpPr/>
          <p:nvPr/>
        </p:nvSpPr>
        <p:spPr>
          <a:xfrm>
            <a:off x="1153886" y="420431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5042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标题幻灯片">
  <p:cSld name="6_标题幻灯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2"/>
          <p:cNvSpPr/>
          <p:nvPr/>
        </p:nvSpPr>
        <p:spPr>
          <a:xfrm>
            <a:off x="1153886" y="420431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727749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31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 userDrawn="1"/>
        </p:nvSpPr>
        <p:spPr>
          <a:xfrm>
            <a:off x="533400" y="279400"/>
            <a:ext cx="9652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PTTT</a:t>
            </a:r>
          </a:p>
        </p:txBody>
      </p:sp>
    </p:spTree>
    <p:extLst>
      <p:ext uri="{BB962C8B-B14F-4D97-AF65-F5344CB8AC3E}">
        <p14:creationId xmlns:p14="http://schemas.microsoft.com/office/powerpoint/2010/main" val="52281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7A1E-BE59-FD09-0EC0-AC3D6DCA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2E2341F-5644-3552-344D-8F9162DF6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09CB59D-16B4-63C0-8A28-8D2AF5A72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05137-50F2-4F31-EF84-16E34F5B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0D3302-088A-8CE5-C61A-73A60E0F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9E10770-8D93-C1EC-C626-FB0E29CB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5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07A8869-06E1-F653-6473-60C38650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F70180C-D5C0-9423-0777-9926792C0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0BF903-3341-BEE9-D64E-0E8ACD51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B09F9-0D48-4E6E-BA2B-A96B674A7E22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F2DF2-791A-3EBC-F45F-7C9403A17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20DC5C7-8334-2B2A-C895-A118F3C01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7066-94F4-408E-8D35-C01C82953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5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3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031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3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omfortaa"/>
              <a:buChar char="■"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112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993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129" y="-68197"/>
            <a:ext cx="2539871" cy="3015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757" y="4574290"/>
            <a:ext cx="432892" cy="6088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1583"/>
            <a:ext cx="4416407" cy="251206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821981"/>
            <a:ext cx="665994" cy="588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11" y="1410016"/>
            <a:ext cx="1211942" cy="9581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5735" y="4245249"/>
            <a:ext cx="504659" cy="51361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8671" y="3538700"/>
            <a:ext cx="1685253" cy="3319300"/>
          </a:xfrm>
          <a:prstGeom prst="rect">
            <a:avLst/>
          </a:prstGeom>
        </p:spPr>
      </p:pic>
      <p:sp>
        <p:nvSpPr>
          <p:cNvPr id="57" name="矩形: 圆角 56"/>
          <p:cNvSpPr/>
          <p:nvPr/>
        </p:nvSpPr>
        <p:spPr>
          <a:xfrm>
            <a:off x="6274075" y="5270020"/>
            <a:ext cx="1676400" cy="225702"/>
          </a:xfrm>
          <a:prstGeom prst="roundRect">
            <a:avLst>
              <a:gd name="adj" fmla="val 50000"/>
            </a:avLst>
          </a:prstGeom>
          <a:solidFill>
            <a:srgbClr val="A2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2E3CD"/>
              </a:solidFill>
              <a:cs typeface="+mn-ea"/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740" y="2686659"/>
            <a:ext cx="374901" cy="419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82745-3801-4E55-A35B-7E951836B9BC}"/>
              </a:ext>
            </a:extLst>
          </p:cNvPr>
          <p:cNvSpPr txBox="1"/>
          <p:nvPr/>
        </p:nvSpPr>
        <p:spPr>
          <a:xfrm>
            <a:off x="1241973" y="2385389"/>
            <a:ext cx="9332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56E251-F72F-4453-8A4E-11BA96F33A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153"/>
            <a:ext cx="1135251" cy="11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81481E-6 L -4.375E-6 -0.07223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64;p2">
            <a:extLst>
              <a:ext uri="{FF2B5EF4-FFF2-40B4-BE49-F238E27FC236}">
                <a16:creationId xmlns:a16="http://schemas.microsoft.com/office/drawing/2014/main" id="{6547ACF4-8B0E-7651-0CCB-71251C61C166}"/>
              </a:ext>
            </a:extLst>
          </p:cNvPr>
          <p:cNvGrpSpPr/>
          <p:nvPr/>
        </p:nvGrpSpPr>
        <p:grpSpPr>
          <a:xfrm>
            <a:off x="713885" y="477651"/>
            <a:ext cx="5467840" cy="3455351"/>
            <a:chOff x="3154026" y="2530834"/>
            <a:chExt cx="3606988" cy="3455351"/>
          </a:xfrm>
        </p:grpSpPr>
        <p:sp>
          <p:nvSpPr>
            <p:cNvPr id="16" name="Google Shape;65;p2">
              <a:extLst>
                <a:ext uri="{FF2B5EF4-FFF2-40B4-BE49-F238E27FC236}">
                  <a16:creationId xmlns:a16="http://schemas.microsoft.com/office/drawing/2014/main" id="{DB23473F-F6C7-2840-8B05-4F8EA17ECB0D}"/>
                </a:ext>
              </a:extLst>
            </p:cNvPr>
            <p:cNvSpPr txBox="1"/>
            <p:nvPr/>
          </p:nvSpPr>
          <p:spPr>
            <a:xfrm>
              <a:off x="3155490" y="3431680"/>
              <a:ext cx="3605524" cy="25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indent="-457200" algn="just">
                <a:buClr>
                  <a:srgbClr val="000000"/>
                </a:buClr>
                <a:buFont typeface="Courier New" panose="02070309020205020404" pitchFamily="49" charset="0"/>
                <a:buChar char="o"/>
              </a:pPr>
              <a:r>
                <a:rPr lang="en-US" sz="3200" b="1" kern="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Lãnh</a:t>
              </a:r>
              <a:r>
                <a:rPr lang="en-US" sz="3200" b="1" kern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thổ</a:t>
              </a:r>
              <a:r>
                <a:rPr lang="en-US" sz="3200" b="1" kern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Việt</a:t>
              </a:r>
              <a:r>
                <a:rPr lang="en-US" sz="3200" b="1" kern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Nam bao </a:t>
              </a:r>
              <a:r>
                <a:rPr lang="en-US" sz="3200" b="1" kern="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gồm</a:t>
              </a:r>
              <a:r>
                <a:rPr lang="en-US" sz="3200" b="1" kern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:</a:t>
              </a:r>
            </a:p>
            <a:p>
              <a:pPr marL="914400" lvl="1" indent="-457200" algn="just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Phần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đất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liền</a:t>
              </a:r>
              <a:endParaRPr lang="en-US" sz="3200" kern="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914400" lvl="1" indent="-457200" algn="just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Các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hải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đảo</a:t>
              </a:r>
              <a:endParaRPr lang="en-US" sz="3200" kern="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914400" lvl="1" indent="-457200" algn="just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Vùng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biển</a:t>
              </a:r>
              <a:endParaRPr lang="en-US" sz="3200" kern="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914400" lvl="1" indent="-457200" algn="just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Vùng</a:t>
              </a:r>
              <a:r>
                <a:rPr lang="en-US" sz="3200" kern="0" dirty="0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chemeClr val="accent2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trời</a:t>
              </a:r>
              <a:endParaRPr lang="en-US" sz="3200" kern="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7" name="Google Shape;66;p2">
              <a:extLst>
                <a:ext uri="{FF2B5EF4-FFF2-40B4-BE49-F238E27FC236}">
                  <a16:creationId xmlns:a16="http://schemas.microsoft.com/office/drawing/2014/main" id="{BD8F00B3-5BFA-F14D-BAD7-582A4523ACE5}"/>
                </a:ext>
              </a:extLst>
            </p:cNvPr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154026" y="2530834"/>
              <a:ext cx="691496" cy="9522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70;p2">
            <a:extLst>
              <a:ext uri="{FF2B5EF4-FFF2-40B4-BE49-F238E27FC236}">
                <a16:creationId xmlns:a16="http://schemas.microsoft.com/office/drawing/2014/main" id="{E006045E-629B-0EEE-EDA3-A2430193BC06}"/>
              </a:ext>
            </a:extLst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1;p2">
            <a:extLst>
              <a:ext uri="{FF2B5EF4-FFF2-40B4-BE49-F238E27FC236}">
                <a16:creationId xmlns:a16="http://schemas.microsoft.com/office/drawing/2014/main" id="{760C7910-2C4E-C495-113A-676A4E69D358}"/>
              </a:ext>
            </a:extLst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893582" flipH="1">
            <a:off x="9138997" y="-224488"/>
            <a:ext cx="3221032" cy="10572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D744C2-8A51-F675-9D77-7A7CB2066E94}"/>
              </a:ext>
            </a:extLst>
          </p:cNvPr>
          <p:cNvSpPr txBox="1"/>
          <p:nvPr/>
        </p:nvSpPr>
        <p:spPr>
          <a:xfrm>
            <a:off x="6292773" y="2409508"/>
            <a:ext cx="51381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ta có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giáp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Quốc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Cam-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-chia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Đ, ĐN: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Đông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D0EFBD">
                  <a:lumMod val="10000"/>
                </a:srgb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Google Shape;695;p25">
            <a:extLst>
              <a:ext uri="{FF2B5EF4-FFF2-40B4-BE49-F238E27FC236}">
                <a16:creationId xmlns:a16="http://schemas.microsoft.com/office/drawing/2014/main" id="{06B73DB1-A7C4-FC15-48B5-4C799D2339C5}"/>
              </a:ext>
            </a:extLst>
          </p:cNvPr>
          <p:cNvPicPr preferRelativeResize="0"/>
          <p:nvPr/>
        </p:nvPicPr>
        <p:blipFill rotWithShape="1">
          <a:blip r:embed="rId5"/>
          <a:srcRect l="49005" t="22962" r="30485" b="21926"/>
          <a:stretch>
            <a:fillRect/>
          </a:stretch>
        </p:blipFill>
        <p:spPr>
          <a:xfrm>
            <a:off x="3556629" y="3429000"/>
            <a:ext cx="1975104" cy="2985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72;p2">
            <a:extLst>
              <a:ext uri="{FF2B5EF4-FFF2-40B4-BE49-F238E27FC236}">
                <a16:creationId xmlns:a16="http://schemas.microsoft.com/office/drawing/2014/main" id="{56B3A7CC-92AA-CC68-C4CC-D49FA47F8078}"/>
              </a:ext>
            </a:extLst>
          </p:cNvPr>
          <p:cNvGrpSpPr/>
          <p:nvPr/>
        </p:nvGrpSpPr>
        <p:grpSpPr>
          <a:xfrm>
            <a:off x="-11723" y="5739538"/>
            <a:ext cx="12203723" cy="1123362"/>
            <a:chOff x="-17585" y="5729324"/>
            <a:chExt cx="12203723" cy="1123362"/>
          </a:xfrm>
        </p:grpSpPr>
        <p:pic>
          <p:nvPicPr>
            <p:cNvPr id="6" name="Google Shape;73;p2">
              <a:extLst>
                <a:ext uri="{FF2B5EF4-FFF2-40B4-BE49-F238E27FC236}">
                  <a16:creationId xmlns:a16="http://schemas.microsoft.com/office/drawing/2014/main" id="{436326E0-A068-2F29-8E2A-D96D7149146F}"/>
                </a:ext>
              </a:extLst>
            </p:cNvPr>
            <p:cNvPicPr preferRelativeResize="0"/>
            <p:nvPr/>
          </p:nvPicPr>
          <p:blipFill rotWithShape="1">
            <a:blip r:embed="rId6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4;p2">
              <a:extLst>
                <a:ext uri="{FF2B5EF4-FFF2-40B4-BE49-F238E27FC236}">
                  <a16:creationId xmlns:a16="http://schemas.microsoft.com/office/drawing/2014/main" id="{C651910B-657D-2C00-28E8-03B96ADEFC84}"/>
                </a:ext>
              </a:extLst>
            </p:cNvPr>
            <p:cNvPicPr preferRelativeResize="0"/>
            <p:nvPr/>
          </p:nvPicPr>
          <p:blipFill rotWithShape="1">
            <a:blip r:embed="rId7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6" name="Hình ảnh 515" descr="Ảnh có chứa vật thể ngoài trời&#10;&#10;Mô tả được tạo tự động">
            <a:extLst>
              <a:ext uri="{FF2B5EF4-FFF2-40B4-BE49-F238E27FC236}">
                <a16:creationId xmlns:a16="http://schemas.microsoft.com/office/drawing/2014/main" id="{45EC91EA-3CF4-94AA-4D3D-BA6A480DD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08" y="-133350"/>
            <a:ext cx="2822703" cy="2713083"/>
          </a:xfrm>
          <a:prstGeom prst="rect">
            <a:avLst/>
          </a:prstGeom>
        </p:spPr>
      </p:pic>
      <p:sp>
        <p:nvSpPr>
          <p:cNvPr id="514" name="TextBox 1">
            <a:extLst>
              <a:ext uri="{FF2B5EF4-FFF2-40B4-BE49-F238E27FC236}">
                <a16:creationId xmlns:a16="http://schemas.microsoft.com/office/drawing/2014/main" id="{ADA709DF-6600-3A8E-E935-E8D7171A3238}"/>
              </a:ext>
            </a:extLst>
          </p:cNvPr>
          <p:cNvSpPr txBox="1"/>
          <p:nvPr/>
        </p:nvSpPr>
        <p:spPr>
          <a:xfrm>
            <a:off x="6595918" y="952242"/>
            <a:ext cx="2797136" cy="1107996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28575">
            <a:solidFill>
              <a:schemeClr val="bg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6600" b="1" kern="0" dirty="0" err="1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Ghi</a:t>
            </a:r>
            <a:r>
              <a:rPr lang="en-US" sz="6600" b="1" kern="0" dirty="0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nhớ</a:t>
            </a:r>
            <a:endParaRPr lang="en-US" sz="6600" b="1" kern="0" dirty="0">
              <a:solidFill>
                <a:srgbClr val="000000"/>
              </a:solidFill>
              <a:latin typeface="Amatic SC" panose="00000500000000000000" pitchFamily="2" charset="-79"/>
              <a:cs typeface="Amatic SC" panose="00000500000000000000" pitchFamily="2" charset="-79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605550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70;p2">
            <a:extLst>
              <a:ext uri="{FF2B5EF4-FFF2-40B4-BE49-F238E27FC236}">
                <a16:creationId xmlns:a16="http://schemas.microsoft.com/office/drawing/2014/main" id="{E006045E-629B-0EEE-EDA3-A2430193BC06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1;p2">
            <a:extLst>
              <a:ext uri="{FF2B5EF4-FFF2-40B4-BE49-F238E27FC236}">
                <a16:creationId xmlns:a16="http://schemas.microsoft.com/office/drawing/2014/main" id="{760C7910-2C4E-C495-113A-676A4E69D358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893582" flipH="1">
            <a:off x="9138997" y="-224488"/>
            <a:ext cx="3221032" cy="1057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72;p2">
            <a:extLst>
              <a:ext uri="{FF2B5EF4-FFF2-40B4-BE49-F238E27FC236}">
                <a16:creationId xmlns:a16="http://schemas.microsoft.com/office/drawing/2014/main" id="{30AD27E0-E1AB-D944-5BF7-C21625259446}"/>
              </a:ext>
            </a:extLst>
          </p:cNvPr>
          <p:cNvGrpSpPr/>
          <p:nvPr/>
        </p:nvGrpSpPr>
        <p:grpSpPr>
          <a:xfrm>
            <a:off x="-11723" y="5739538"/>
            <a:ext cx="12203723" cy="1123362"/>
            <a:chOff x="-17585" y="5729324"/>
            <a:chExt cx="12203723" cy="1123362"/>
          </a:xfrm>
        </p:grpSpPr>
        <p:pic>
          <p:nvPicPr>
            <p:cNvPr id="24" name="Google Shape;73;p2">
              <a:extLst>
                <a:ext uri="{FF2B5EF4-FFF2-40B4-BE49-F238E27FC236}">
                  <a16:creationId xmlns:a16="http://schemas.microsoft.com/office/drawing/2014/main" id="{17C1A98A-F1D2-C640-570C-18E2D49A23AF}"/>
                </a:ext>
              </a:extLst>
            </p:cNvPr>
            <p:cNvPicPr preferRelativeResize="0"/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4;p2">
              <a:extLst>
                <a:ext uri="{FF2B5EF4-FFF2-40B4-BE49-F238E27FC236}">
                  <a16:creationId xmlns:a16="http://schemas.microsoft.com/office/drawing/2014/main" id="{B1F4C578-50D8-1025-D160-34CA569FC4DF}"/>
                </a:ext>
              </a:extLst>
            </p:cNvPr>
            <p:cNvPicPr preferRelativeResize="0"/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75;p2">
            <a:extLst>
              <a:ext uri="{FF2B5EF4-FFF2-40B4-BE49-F238E27FC236}">
                <a16:creationId xmlns:a16="http://schemas.microsoft.com/office/drawing/2014/main" id="{31AFE31D-9181-BB19-B2C7-3D8EB2714CD5}"/>
              </a:ext>
            </a:extLst>
          </p:cNvPr>
          <p:cNvGrpSpPr/>
          <p:nvPr/>
        </p:nvGrpSpPr>
        <p:grpSpPr>
          <a:xfrm>
            <a:off x="733302" y="787752"/>
            <a:ext cx="6174394" cy="2715720"/>
            <a:chOff x="4962164" y="4078503"/>
            <a:chExt cx="6783105" cy="2715720"/>
          </a:xfrm>
        </p:grpSpPr>
        <p:sp>
          <p:nvSpPr>
            <p:cNvPr id="27" name="Google Shape;76;p2">
              <a:extLst>
                <a:ext uri="{FF2B5EF4-FFF2-40B4-BE49-F238E27FC236}">
                  <a16:creationId xmlns:a16="http://schemas.microsoft.com/office/drawing/2014/main" id="{037B43FA-4BCE-4965-D18E-9E5DC92D3CA8}"/>
                </a:ext>
              </a:extLst>
            </p:cNvPr>
            <p:cNvSpPr txBox="1"/>
            <p:nvPr/>
          </p:nvSpPr>
          <p:spPr>
            <a:xfrm>
              <a:off x="4962164" y="4929137"/>
              <a:ext cx="6783105" cy="1865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algn="just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Nước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ta có 54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dân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tộc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anh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em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.</a:t>
              </a:r>
            </a:p>
            <a:p>
              <a:pPr algn="just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Các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dân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tộc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đều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có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chung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lịch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sử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chung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Tổ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quốc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.</a:t>
              </a:r>
              <a:endParaRPr sz="3200" b="1" kern="0" dirty="0">
                <a:solidFill>
                  <a:schemeClr val="tx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28" name="Google Shape;77;p2">
              <a:extLst>
                <a:ext uri="{FF2B5EF4-FFF2-40B4-BE49-F238E27FC236}">
                  <a16:creationId xmlns:a16="http://schemas.microsoft.com/office/drawing/2014/main" id="{35A18EF1-8A43-190E-73AE-637B21CCA95A}"/>
                </a:ext>
              </a:extLst>
            </p:cNvPr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5230992" y="4078503"/>
              <a:ext cx="1084781" cy="10532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Google Shape;695;p25">
            <a:extLst>
              <a:ext uri="{FF2B5EF4-FFF2-40B4-BE49-F238E27FC236}">
                <a16:creationId xmlns:a16="http://schemas.microsoft.com/office/drawing/2014/main" id="{DF13CD69-498A-7AB8-CA7F-7FD48AAF891F}"/>
              </a:ext>
            </a:extLst>
          </p:cNvPr>
          <p:cNvPicPr preferRelativeResize="0"/>
          <p:nvPr/>
        </p:nvPicPr>
        <p:blipFill rotWithShape="1">
          <a:blip r:embed="rId7"/>
          <a:srcRect l="49005" t="22962" r="30485" b="21926"/>
          <a:stretch>
            <a:fillRect/>
          </a:stretch>
        </p:blipFill>
        <p:spPr>
          <a:xfrm>
            <a:off x="7844980" y="1827400"/>
            <a:ext cx="3217271" cy="50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49358C-502A-6D57-4F32-AA725EF66238}"/>
              </a:ext>
            </a:extLst>
          </p:cNvPr>
          <p:cNvSpPr txBox="1"/>
          <p:nvPr/>
        </p:nvSpPr>
        <p:spPr>
          <a:xfrm>
            <a:off x="733302" y="3713564"/>
            <a:ext cx="66314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Dân </a:t>
            </a:r>
            <a:r>
              <a:rPr lang="vi-VN" sz="2800" b="1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tộc</a:t>
            </a:r>
            <a:r>
              <a:rPr lang="vi-VN" sz="2800" b="1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là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cộng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người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cùng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chung một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lịch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sử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nói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chung một ngôn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ngữ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chung trên một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lãnh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thổ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và có chung một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nền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văn </a:t>
            </a:r>
            <a:r>
              <a:rPr lang="vi-VN" sz="28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hoá</a:t>
            </a:r>
            <a:r>
              <a:rPr lang="vi-VN" sz="28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2800" dirty="0">
              <a:solidFill>
                <a:schemeClr val="accent2">
                  <a:lumMod val="1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Hình ảnh 9" descr="Ảnh có chứa bàn&#10;&#10;Mô tả được tạo tự động">
            <a:extLst>
              <a:ext uri="{FF2B5EF4-FFF2-40B4-BE49-F238E27FC236}">
                <a16:creationId xmlns:a16="http://schemas.microsoft.com/office/drawing/2014/main" id="{8B2E7789-16C1-7349-5540-9F4CA420E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77" y="3182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4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70;p2">
            <a:extLst>
              <a:ext uri="{FF2B5EF4-FFF2-40B4-BE49-F238E27FC236}">
                <a16:creationId xmlns:a16="http://schemas.microsoft.com/office/drawing/2014/main" id="{E006045E-629B-0EEE-EDA3-A2430193BC06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1;p2">
            <a:extLst>
              <a:ext uri="{FF2B5EF4-FFF2-40B4-BE49-F238E27FC236}">
                <a16:creationId xmlns:a16="http://schemas.microsoft.com/office/drawing/2014/main" id="{760C7910-2C4E-C495-113A-676A4E69D358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893582" flipH="1">
            <a:off x="9138997" y="-224488"/>
            <a:ext cx="3221032" cy="1057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72;p2">
            <a:extLst>
              <a:ext uri="{FF2B5EF4-FFF2-40B4-BE49-F238E27FC236}">
                <a16:creationId xmlns:a16="http://schemas.microsoft.com/office/drawing/2014/main" id="{30AD27E0-E1AB-D944-5BF7-C21625259446}"/>
              </a:ext>
            </a:extLst>
          </p:cNvPr>
          <p:cNvGrpSpPr/>
          <p:nvPr/>
        </p:nvGrpSpPr>
        <p:grpSpPr>
          <a:xfrm>
            <a:off x="-11723" y="5739538"/>
            <a:ext cx="12203723" cy="1123362"/>
            <a:chOff x="-17585" y="5729324"/>
            <a:chExt cx="12203723" cy="1123362"/>
          </a:xfrm>
        </p:grpSpPr>
        <p:pic>
          <p:nvPicPr>
            <p:cNvPr id="24" name="Google Shape;73;p2">
              <a:extLst>
                <a:ext uri="{FF2B5EF4-FFF2-40B4-BE49-F238E27FC236}">
                  <a16:creationId xmlns:a16="http://schemas.microsoft.com/office/drawing/2014/main" id="{17C1A98A-F1D2-C640-570C-18E2D49A23AF}"/>
                </a:ext>
              </a:extLst>
            </p:cNvPr>
            <p:cNvPicPr preferRelativeResize="0"/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4;p2">
              <a:extLst>
                <a:ext uri="{FF2B5EF4-FFF2-40B4-BE49-F238E27FC236}">
                  <a16:creationId xmlns:a16="http://schemas.microsoft.com/office/drawing/2014/main" id="{B1F4C578-50D8-1025-D160-34CA569FC4DF}"/>
                </a:ext>
              </a:extLst>
            </p:cNvPr>
            <p:cNvPicPr preferRelativeResize="0"/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67;p2">
            <a:extLst>
              <a:ext uri="{FF2B5EF4-FFF2-40B4-BE49-F238E27FC236}">
                <a16:creationId xmlns:a16="http://schemas.microsoft.com/office/drawing/2014/main" id="{3E3DC9C9-93A1-C383-9F5E-7349231D2355}"/>
              </a:ext>
            </a:extLst>
          </p:cNvPr>
          <p:cNvGrpSpPr/>
          <p:nvPr/>
        </p:nvGrpSpPr>
        <p:grpSpPr>
          <a:xfrm>
            <a:off x="3841075" y="1001711"/>
            <a:ext cx="7090920" cy="2330067"/>
            <a:chOff x="6576350" y="1804053"/>
            <a:chExt cx="2754073" cy="2229305"/>
          </a:xfrm>
        </p:grpSpPr>
        <p:sp>
          <p:nvSpPr>
            <p:cNvPr id="3" name="Google Shape;68;p2">
              <a:extLst>
                <a:ext uri="{FF2B5EF4-FFF2-40B4-BE49-F238E27FC236}">
                  <a16:creationId xmlns:a16="http://schemas.microsoft.com/office/drawing/2014/main" id="{3FEA3ED0-654B-C37B-E854-A6B3F23D937F}"/>
                </a:ext>
              </a:extLst>
            </p:cNvPr>
            <p:cNvSpPr txBox="1"/>
            <p:nvPr/>
          </p:nvSpPr>
          <p:spPr>
            <a:xfrm>
              <a:off x="6576350" y="2720074"/>
              <a:ext cx="2754073" cy="1313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Thiên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nhiên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và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cuộc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sống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của con người ở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mỗi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vùng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có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sự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khác </a:t>
              </a:r>
              <a:r>
                <a:rPr lang="en-US" sz="32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nhau</a:t>
              </a:r>
              <a:r>
                <a:rPr lang="en-US" sz="32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.</a:t>
              </a:r>
            </a:p>
          </p:txBody>
        </p:sp>
        <p:pic>
          <p:nvPicPr>
            <p:cNvPr id="4" name="Google Shape;69;p2">
              <a:extLst>
                <a:ext uri="{FF2B5EF4-FFF2-40B4-BE49-F238E27FC236}">
                  <a16:creationId xmlns:a16="http://schemas.microsoft.com/office/drawing/2014/main" id="{D77F269B-EA1A-1AE5-58F2-DAADD3A822CE}"/>
                </a:ext>
              </a:extLst>
            </p:cNvPr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8683319" y="1804053"/>
              <a:ext cx="526332" cy="96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Google Shape;695;p25">
            <a:extLst>
              <a:ext uri="{FF2B5EF4-FFF2-40B4-BE49-F238E27FC236}">
                <a16:creationId xmlns:a16="http://schemas.microsoft.com/office/drawing/2014/main" id="{DF13CD69-498A-7AB8-CA7F-7FD48AAF891F}"/>
              </a:ext>
            </a:extLst>
          </p:cNvPr>
          <p:cNvPicPr preferRelativeResize="0"/>
          <p:nvPr/>
        </p:nvPicPr>
        <p:blipFill rotWithShape="1">
          <a:blip r:embed="rId7"/>
          <a:srcRect l="49005" t="22962" r="30485" b="21926"/>
          <a:stretch>
            <a:fillRect/>
          </a:stretch>
        </p:blipFill>
        <p:spPr>
          <a:xfrm>
            <a:off x="695943" y="2012119"/>
            <a:ext cx="3040799" cy="4637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13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58;p2">
            <a:extLst>
              <a:ext uri="{FF2B5EF4-FFF2-40B4-BE49-F238E27FC236}">
                <a16:creationId xmlns:a16="http://schemas.microsoft.com/office/drawing/2014/main" id="{C86C631D-19FA-FA27-5D46-4726AA6DD3CE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10" name="Google Shape;59;p2">
              <a:extLst>
                <a:ext uri="{FF2B5EF4-FFF2-40B4-BE49-F238E27FC236}">
                  <a16:creationId xmlns:a16="http://schemas.microsoft.com/office/drawing/2014/main" id="{50FF3776-A77F-4E07-9E24-CC365D88E057}"/>
                </a:ext>
              </a:extLst>
            </p:cNvPr>
            <p:cNvPicPr preferRelativeResize="0"/>
            <p:nvPr/>
          </p:nvPicPr>
          <p:blipFill rotWithShape="1">
            <a:blip r:embed="rId3"/>
            <a:srcRect r="5757" b="14338"/>
            <a:stretch>
              <a:fillRect/>
            </a:stretch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0;p2">
              <a:extLst>
                <a:ext uri="{FF2B5EF4-FFF2-40B4-BE49-F238E27FC236}">
                  <a16:creationId xmlns:a16="http://schemas.microsoft.com/office/drawing/2014/main" id="{0D5B1591-16ED-22E0-4AA1-935CC325436E}"/>
                </a:ext>
              </a:extLst>
            </p:cNvPr>
            <p:cNvPicPr preferRelativeResize="0"/>
            <p:nvPr/>
          </p:nvPicPr>
          <p:blipFill rotWithShape="1">
            <a:blip r:embed="rId4"/>
            <a:srcRect r="5757" b="14338"/>
            <a:stretch>
              <a:fillRect/>
            </a:stretch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oogle Shape;61;p2">
            <a:extLst>
              <a:ext uri="{FF2B5EF4-FFF2-40B4-BE49-F238E27FC236}">
                <a16:creationId xmlns:a16="http://schemas.microsoft.com/office/drawing/2014/main" id="{E3CD37E9-1DFA-D937-7075-3D0EEF08723B}"/>
              </a:ext>
            </a:extLst>
          </p:cNvPr>
          <p:cNvGrpSpPr/>
          <p:nvPr/>
        </p:nvGrpSpPr>
        <p:grpSpPr>
          <a:xfrm>
            <a:off x="822812" y="842346"/>
            <a:ext cx="4882249" cy="3296018"/>
            <a:chOff x="9235704" y="3181596"/>
            <a:chExt cx="4882249" cy="3296018"/>
          </a:xfrm>
        </p:grpSpPr>
        <p:sp>
          <p:nvSpPr>
            <p:cNvPr id="13" name="Google Shape;62;p2">
              <a:extLst>
                <a:ext uri="{FF2B5EF4-FFF2-40B4-BE49-F238E27FC236}">
                  <a16:creationId xmlns:a16="http://schemas.microsoft.com/office/drawing/2014/main" id="{290B4FD6-A1CD-34E9-4877-DFED5B30B991}"/>
                </a:ext>
              </a:extLst>
            </p:cNvPr>
            <p:cNvSpPr txBox="1"/>
            <p:nvPr/>
          </p:nvSpPr>
          <p:spPr>
            <a:xfrm>
              <a:off x="9235704" y="4169330"/>
              <a:ext cx="4882249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20000"/>
                </a:lnSpc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Tự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hào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về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lịch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sử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dân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tộc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đồng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thời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ghi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nhớ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công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lao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của cha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ông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ta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xây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dựng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và bảo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vệ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đất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nước</a:t>
              </a:r>
              <a:r>
                <a:rPr lang="en-US" sz="3000" b="1" kern="0" dirty="0">
                  <a:solidFill>
                    <a:schemeClr val="tx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.</a:t>
              </a:r>
            </a:p>
          </p:txBody>
        </p:sp>
        <p:pic>
          <p:nvPicPr>
            <p:cNvPr id="14" name="Google Shape;63;p2">
              <a:extLst>
                <a:ext uri="{FF2B5EF4-FFF2-40B4-BE49-F238E27FC236}">
                  <a16:creationId xmlns:a16="http://schemas.microsoft.com/office/drawing/2014/main" id="{266F8962-F406-063E-7A42-9A4604E7F750}"/>
                </a:ext>
              </a:extLst>
            </p:cNvPr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9424653" y="3181596"/>
              <a:ext cx="1343042" cy="10532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70;p2">
            <a:extLst>
              <a:ext uri="{FF2B5EF4-FFF2-40B4-BE49-F238E27FC236}">
                <a16:creationId xmlns:a16="http://schemas.microsoft.com/office/drawing/2014/main" id="{E006045E-629B-0EEE-EDA3-A2430193BC06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1;p2">
            <a:extLst>
              <a:ext uri="{FF2B5EF4-FFF2-40B4-BE49-F238E27FC236}">
                <a16:creationId xmlns:a16="http://schemas.microsoft.com/office/drawing/2014/main" id="{760C7910-2C4E-C495-113A-676A4E69D358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893582" flipH="1">
            <a:off x="9138997" y="-224488"/>
            <a:ext cx="3221032" cy="1057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72;p2">
            <a:extLst>
              <a:ext uri="{FF2B5EF4-FFF2-40B4-BE49-F238E27FC236}">
                <a16:creationId xmlns:a16="http://schemas.microsoft.com/office/drawing/2014/main" id="{30AD27E0-E1AB-D944-5BF7-C21625259446}"/>
              </a:ext>
            </a:extLst>
          </p:cNvPr>
          <p:cNvGrpSpPr/>
          <p:nvPr/>
        </p:nvGrpSpPr>
        <p:grpSpPr>
          <a:xfrm>
            <a:off x="-11723" y="5739538"/>
            <a:ext cx="12203723" cy="1123362"/>
            <a:chOff x="-17585" y="5729324"/>
            <a:chExt cx="12203723" cy="1123362"/>
          </a:xfrm>
        </p:grpSpPr>
        <p:pic>
          <p:nvPicPr>
            <p:cNvPr id="24" name="Google Shape;73;p2">
              <a:extLst>
                <a:ext uri="{FF2B5EF4-FFF2-40B4-BE49-F238E27FC236}">
                  <a16:creationId xmlns:a16="http://schemas.microsoft.com/office/drawing/2014/main" id="{17C1A98A-F1D2-C640-570C-18E2D49A23AF}"/>
                </a:ext>
              </a:extLst>
            </p:cNvPr>
            <p:cNvPicPr preferRelativeResize="0"/>
            <p:nvPr/>
          </p:nvPicPr>
          <p:blipFill rotWithShape="1">
            <a:blip r:embed="rId7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4;p2">
              <a:extLst>
                <a:ext uri="{FF2B5EF4-FFF2-40B4-BE49-F238E27FC236}">
                  <a16:creationId xmlns:a16="http://schemas.microsoft.com/office/drawing/2014/main" id="{B1F4C578-50D8-1025-D160-34CA569FC4DF}"/>
                </a:ext>
              </a:extLst>
            </p:cNvPr>
            <p:cNvPicPr preferRelativeResize="0"/>
            <p:nvPr/>
          </p:nvPicPr>
          <p:blipFill rotWithShape="1">
            <a:blip r:embed="rId8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">
            <a:extLst>
              <a:ext uri="{FF2B5EF4-FFF2-40B4-BE49-F238E27FC236}">
                <a16:creationId xmlns:a16="http://schemas.microsoft.com/office/drawing/2014/main" id="{375459EB-8F0C-A8D7-074E-54E4AF3C3F33}"/>
              </a:ext>
            </a:extLst>
          </p:cNvPr>
          <p:cNvGrpSpPr/>
          <p:nvPr/>
        </p:nvGrpSpPr>
        <p:grpSpPr>
          <a:xfrm>
            <a:off x="6192829" y="2715980"/>
            <a:ext cx="4910402" cy="2230868"/>
            <a:chOff x="9084262" y="2391611"/>
            <a:chExt cx="2897385" cy="2778845"/>
          </a:xfrm>
        </p:grpSpPr>
        <p:grpSp>
          <p:nvGrpSpPr>
            <p:cNvPr id="30" name="Google Shape;64;p2">
              <a:extLst>
                <a:ext uri="{FF2B5EF4-FFF2-40B4-BE49-F238E27FC236}">
                  <a16:creationId xmlns:a16="http://schemas.microsoft.com/office/drawing/2014/main" id="{96A66DB4-613C-6474-8706-08FA7987D4C2}"/>
                </a:ext>
              </a:extLst>
            </p:cNvPr>
            <p:cNvGrpSpPr/>
            <p:nvPr/>
          </p:nvGrpSpPr>
          <p:grpSpPr>
            <a:xfrm>
              <a:off x="9084262" y="2514927"/>
              <a:ext cx="2897385" cy="2655529"/>
              <a:chOff x="3015609" y="2717354"/>
              <a:chExt cx="2897385" cy="2655529"/>
            </a:xfrm>
          </p:grpSpPr>
          <p:sp>
            <p:nvSpPr>
              <p:cNvPr id="512" name="Google Shape;65;p2">
                <a:extLst>
                  <a:ext uri="{FF2B5EF4-FFF2-40B4-BE49-F238E27FC236}">
                    <a16:creationId xmlns:a16="http://schemas.microsoft.com/office/drawing/2014/main" id="{FA658DA6-C82B-26B3-3C78-DEAB7C696FC3}"/>
                  </a:ext>
                </a:extLst>
              </p:cNvPr>
              <p:cNvSpPr txBox="1"/>
              <p:nvPr/>
            </p:nvSpPr>
            <p:spPr>
              <a:xfrm>
                <a:off x="3015609" y="3877763"/>
                <a:ext cx="2897385" cy="1495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Ghi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nhớ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những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sự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kiện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quan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trọng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của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lịch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sử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dân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tộc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/>
                    <a:sym typeface="Arial" panose="020B0604020202020204"/>
                  </a:rPr>
                  <a:t>.</a:t>
                </a:r>
              </a:p>
            </p:txBody>
          </p:sp>
          <p:pic>
            <p:nvPicPr>
              <p:cNvPr id="513" name="Google Shape;66;p2">
                <a:extLst>
                  <a:ext uri="{FF2B5EF4-FFF2-40B4-BE49-F238E27FC236}">
                    <a16:creationId xmlns:a16="http://schemas.microsoft.com/office/drawing/2014/main" id="{A76A8166-479E-3614-13EB-3383F0A46253}"/>
                  </a:ext>
                </a:extLst>
              </p:cNvPr>
              <p:cNvPicPr preferRelativeResize="0"/>
              <p:nvPr/>
            </p:nvPicPr>
            <p:blipFill rotWithShape="1">
              <a:blip r:embed="rId9"/>
              <a:srcRect l="35516"/>
              <a:stretch/>
            </p:blipFill>
            <p:spPr>
              <a:xfrm>
                <a:off x="3434087" y="2717354"/>
                <a:ext cx="514852" cy="11989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5FE1C314-C2E2-9806-4F6A-E05B2FA67328}"/>
                </a:ext>
              </a:extLst>
            </p:cNvPr>
            <p:cNvSpPr/>
            <p:nvPr/>
          </p:nvSpPr>
          <p:spPr>
            <a:xfrm>
              <a:off x="9229754" y="2391611"/>
              <a:ext cx="644728" cy="11989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5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93;p25">
            <a:extLst>
              <a:ext uri="{FF2B5EF4-FFF2-40B4-BE49-F238E27FC236}">
                <a16:creationId xmlns:a16="http://schemas.microsoft.com/office/drawing/2014/main" id="{FBFAC798-F210-0BAD-2932-ACF9F5076E7F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4;p25">
            <a:extLst>
              <a:ext uri="{FF2B5EF4-FFF2-40B4-BE49-F238E27FC236}">
                <a16:creationId xmlns:a16="http://schemas.microsoft.com/office/drawing/2014/main" id="{F22F8ACB-196F-2465-F7C3-7A344EC270BE}"/>
              </a:ext>
            </a:extLst>
          </p:cNvPr>
          <p:cNvPicPr preferRelativeResize="0"/>
          <p:nvPr/>
        </p:nvPicPr>
        <p:blipFill rotWithShape="1">
          <a:blip r:embed="rId4"/>
          <a:srcRect l="25683" t="22962" r="50390" b="21926"/>
          <a:stretch>
            <a:fillRect/>
          </a:stretch>
        </p:blipFill>
        <p:spPr>
          <a:xfrm>
            <a:off x="2927989" y="3145534"/>
            <a:ext cx="2304288" cy="298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95;p25">
            <a:extLst>
              <a:ext uri="{FF2B5EF4-FFF2-40B4-BE49-F238E27FC236}">
                <a16:creationId xmlns:a16="http://schemas.microsoft.com/office/drawing/2014/main" id="{7829BE3C-648F-A23E-F97A-9C7DBFA50336}"/>
              </a:ext>
            </a:extLst>
          </p:cNvPr>
          <p:cNvPicPr preferRelativeResize="0"/>
          <p:nvPr/>
        </p:nvPicPr>
        <p:blipFill rotWithShape="1">
          <a:blip r:embed="rId4"/>
          <a:srcRect l="49005" t="22962" r="30485" b="21926"/>
          <a:stretch>
            <a:fillRect/>
          </a:stretch>
        </p:blipFill>
        <p:spPr>
          <a:xfrm>
            <a:off x="5061579" y="3160076"/>
            <a:ext cx="1975104" cy="298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6;p25">
            <a:extLst>
              <a:ext uri="{FF2B5EF4-FFF2-40B4-BE49-F238E27FC236}">
                <a16:creationId xmlns:a16="http://schemas.microsoft.com/office/drawing/2014/main" id="{1C5C233A-3EEE-65D0-EC43-32071DE2FB08}"/>
              </a:ext>
            </a:extLst>
          </p:cNvPr>
          <p:cNvPicPr preferRelativeResize="0"/>
          <p:nvPr/>
        </p:nvPicPr>
        <p:blipFill rotWithShape="1">
          <a:blip r:embed="rId4"/>
          <a:srcRect l="69262" t="22962" b="21926"/>
          <a:stretch>
            <a:fillRect/>
          </a:stretch>
        </p:blipFill>
        <p:spPr>
          <a:xfrm>
            <a:off x="7132320" y="3145535"/>
            <a:ext cx="2960156" cy="298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97;p25">
            <a:extLst>
              <a:ext uri="{FF2B5EF4-FFF2-40B4-BE49-F238E27FC236}">
                <a16:creationId xmlns:a16="http://schemas.microsoft.com/office/drawing/2014/main" id="{8F219314-5D88-ECD0-35BD-3632B1ACB947}"/>
              </a:ext>
            </a:extLst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698;p25">
            <a:extLst>
              <a:ext uri="{FF2B5EF4-FFF2-40B4-BE49-F238E27FC236}">
                <a16:creationId xmlns:a16="http://schemas.microsoft.com/office/drawing/2014/main" id="{B2E22A1D-A81E-155F-B69E-1A6109B8DEE2}"/>
              </a:ext>
            </a:extLst>
          </p:cNvPr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21" name="Google Shape;699;p25">
              <a:extLst>
                <a:ext uri="{FF2B5EF4-FFF2-40B4-BE49-F238E27FC236}">
                  <a16:creationId xmlns:a16="http://schemas.microsoft.com/office/drawing/2014/main" id="{529EEFF1-ED7F-CC1F-05E4-EC5F8450EAA4}"/>
                </a:ext>
              </a:extLst>
            </p:cNvPr>
            <p:cNvPicPr preferRelativeResize="0"/>
            <p:nvPr/>
          </p:nvPicPr>
          <p:blipFill rotWithShape="1">
            <a:blip r:embed="rId6"/>
            <a:srcRect t="45600" r="48882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00;p25">
              <a:extLst>
                <a:ext uri="{FF2B5EF4-FFF2-40B4-BE49-F238E27FC236}">
                  <a16:creationId xmlns:a16="http://schemas.microsoft.com/office/drawing/2014/main" id="{43E30BC6-6E01-CA75-1DBA-BC6CE580C8DB}"/>
                </a:ext>
              </a:extLst>
            </p:cNvPr>
            <p:cNvPicPr preferRelativeResize="0"/>
            <p:nvPr/>
          </p:nvPicPr>
          <p:blipFill rotWithShape="1">
            <a:blip r:embed="rId6"/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701;p25">
            <a:extLst>
              <a:ext uri="{FF2B5EF4-FFF2-40B4-BE49-F238E27FC236}">
                <a16:creationId xmlns:a16="http://schemas.microsoft.com/office/drawing/2014/main" id="{DAF3B453-075F-0DE0-7E0B-1AFFEBEA5608}"/>
              </a:ext>
            </a:extLst>
          </p:cNvPr>
          <p:cNvPicPr preferRelativeResize="0"/>
          <p:nvPr/>
        </p:nvPicPr>
        <p:blipFill rotWithShape="1">
          <a:blip r:embed="rId7"/>
          <a:srcRect t="41578" r="44062" b="10955"/>
          <a:stretch>
            <a:fillRect/>
          </a:stretch>
        </p:blipFill>
        <p:spPr>
          <a:xfrm>
            <a:off x="2409115" y="435164"/>
            <a:ext cx="2557578" cy="325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02;p25">
            <a:extLst>
              <a:ext uri="{FF2B5EF4-FFF2-40B4-BE49-F238E27FC236}">
                <a16:creationId xmlns:a16="http://schemas.microsoft.com/office/drawing/2014/main" id="{DC473F99-0C0E-DE19-B73B-950EB1885268}"/>
              </a:ext>
            </a:extLst>
          </p:cNvPr>
          <p:cNvPicPr preferRelativeResize="0"/>
          <p:nvPr/>
        </p:nvPicPr>
        <p:blipFill rotWithShape="1">
          <a:blip r:embed="rId7"/>
          <a:srcRect l="57065" t="65099" r="9338" b="10955"/>
          <a:stretch>
            <a:fillRect/>
          </a:stretch>
        </p:blipFill>
        <p:spPr>
          <a:xfrm>
            <a:off x="9212603" y="1385594"/>
            <a:ext cx="1536192" cy="164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703;p25">
            <a:extLst>
              <a:ext uri="{FF2B5EF4-FFF2-40B4-BE49-F238E27FC236}">
                <a16:creationId xmlns:a16="http://schemas.microsoft.com/office/drawing/2014/main" id="{66C508EC-0E45-7DBA-3A9D-6C97BEC91F47}"/>
              </a:ext>
            </a:extLst>
          </p:cNvPr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04;p25">
            <a:extLst>
              <a:ext uri="{FF2B5EF4-FFF2-40B4-BE49-F238E27FC236}">
                <a16:creationId xmlns:a16="http://schemas.microsoft.com/office/drawing/2014/main" id="{38FCE90E-9C77-D210-65DC-EC6E4FAE7CBA}"/>
              </a:ext>
            </a:extLst>
          </p:cNvPr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05;p25">
            <a:extLst>
              <a:ext uri="{FF2B5EF4-FFF2-40B4-BE49-F238E27FC236}">
                <a16:creationId xmlns:a16="http://schemas.microsoft.com/office/drawing/2014/main" id="{3B6930E8-3E62-1608-4736-52C69E5C8C9C}"/>
              </a:ext>
            </a:extLst>
          </p:cNvPr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764A5B8C-229C-26B5-EF61-78A6BA32B8BF}"/>
              </a:ext>
            </a:extLst>
          </p:cNvPr>
          <p:cNvSpPr txBox="1"/>
          <p:nvPr/>
        </p:nvSpPr>
        <p:spPr>
          <a:xfrm>
            <a:off x="3495637" y="1934312"/>
            <a:ext cx="5914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6600" b="1" kern="0" dirty="0" err="1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Chúc</a:t>
            </a:r>
            <a:r>
              <a:rPr lang="en-US" sz="6600" b="1" kern="0" dirty="0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các</a:t>
            </a:r>
            <a:r>
              <a:rPr lang="en-US" sz="6600" b="1" kern="0" dirty="0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 con học </a:t>
            </a:r>
            <a:r>
              <a:rPr lang="en-US" sz="6600" b="1" kern="0" dirty="0" err="1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tốt</a:t>
            </a:r>
            <a:r>
              <a:rPr lang="en-US" sz="6600" b="1" kern="0" dirty="0">
                <a:solidFill>
                  <a:srgbClr val="000000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 panose="020B060402020202020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87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9B9D889-3DC0-1575-8004-13EF37D00BA8}"/>
              </a:ext>
            </a:extLst>
          </p:cNvPr>
          <p:cNvSpPr/>
          <p:nvPr/>
        </p:nvSpPr>
        <p:spPr>
          <a:xfrm>
            <a:off x="573075" y="509090"/>
            <a:ext cx="10887075" cy="3785686"/>
          </a:xfrm>
          <a:prstGeom prst="roundRect">
            <a:avLst/>
          </a:prstGeom>
          <a:ln w="381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9;p1">
            <a:extLst>
              <a:ext uri="{FF2B5EF4-FFF2-40B4-BE49-F238E27FC236}">
                <a16:creationId xmlns:a16="http://schemas.microsoft.com/office/drawing/2014/main" id="{AF1CC0C4-1F3E-72DA-84E2-E189DBBD60C4}"/>
              </a:ext>
            </a:extLst>
          </p:cNvPr>
          <p:cNvSpPr/>
          <p:nvPr/>
        </p:nvSpPr>
        <p:spPr>
          <a:xfrm>
            <a:off x="509551" y="443564"/>
            <a:ext cx="10950599" cy="3916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dirty="0" err="1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6600" b="1" dirty="0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zh-CN" sz="6600" b="1" dirty="0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6600" b="1" dirty="0" err="1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zh-CN" sz="6600" b="1" dirty="0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lý</a:t>
            </a:r>
            <a:endParaRPr lang="en-US" altLang="zh-CN" sz="6600" b="1" dirty="0">
              <a:ln w="0"/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sng" strike="noStrike" dirty="0" err="1">
                <a:ln w="0"/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altLang="zh-CN" sz="7200" b="1" i="0" u="sng" strike="noStrike" dirty="0">
                <a:ln w="0"/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1</a:t>
            </a: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dirty="0">
                <a:ln w="0"/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MÔN LỊCH SỬ VÀ ĐỊA LÍ</a:t>
            </a:r>
            <a:r>
              <a:rPr lang="en-US" altLang="zh-CN" sz="8000" b="1" i="0" u="none" strike="noStrike" dirty="0">
                <a:ln w="0"/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Juggling octopus">
                <a:extLst>
                  <a:ext uri="{FF2B5EF4-FFF2-40B4-BE49-F238E27FC236}">
                    <a16:creationId xmlns:a16="http://schemas.microsoft.com/office/drawing/2014/main" id="{21CDB0EF-DF13-FB6E-8EB2-659270D7DD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7465487"/>
                  </p:ext>
                </p:extLst>
              </p:nvPr>
            </p:nvGraphicFramePr>
            <p:xfrm>
              <a:off x="147564" y="3429000"/>
              <a:ext cx="3667270" cy="37856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67270" cy="3785685"/>
                    </a:xfrm>
                    <a:prstGeom prst="rect">
                      <a:avLst/>
                    </a:prstGeom>
                  </am3d:spPr>
                  <am3d:camera>
                    <am3d:pos x="0" y="0" z="793451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6754" d="1000000"/>
                    <am3d:preTrans dx="462737" dy="-16186774" dz="-6385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17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Juggling octopus">
                <a:extLst>
                  <a:ext uri="{FF2B5EF4-FFF2-40B4-BE49-F238E27FC236}">
                    <a16:creationId xmlns:a16="http://schemas.microsoft.com/office/drawing/2014/main" id="{21CDB0EF-DF13-FB6E-8EB2-659270D7DD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64" y="3429000"/>
                <a:ext cx="3667270" cy="378568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Hình ảnh 9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4AA0B0D1-1E73-10DC-9B57-16758A093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3230607"/>
            <a:ext cx="6781800" cy="36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73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30793" y="3571874"/>
            <a:ext cx="804863" cy="2360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9"/>
          <p:cNvGrpSpPr/>
          <p:nvPr/>
        </p:nvGrpSpPr>
        <p:grpSpPr>
          <a:xfrm>
            <a:off x="0" y="5017401"/>
            <a:ext cx="12192000" cy="1860531"/>
            <a:chOff x="-175847" y="4352544"/>
            <a:chExt cx="12367847" cy="2505456"/>
          </a:xfrm>
        </p:grpSpPr>
        <p:pic>
          <p:nvPicPr>
            <p:cNvPr id="206" name="Google Shape;206;p9"/>
            <p:cNvPicPr preferRelativeResize="0"/>
            <p:nvPr/>
          </p:nvPicPr>
          <p:blipFill rotWithShape="1">
            <a:blip r:embed="rId4"/>
            <a:srcRect t="45600" r="48882"/>
            <a:stretch>
              <a:fillRect/>
            </a:stretch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9"/>
            <p:cNvPicPr preferRelativeResize="0"/>
            <p:nvPr/>
          </p:nvPicPr>
          <p:blipFill rotWithShape="1">
            <a:blip r:embed="rId4"/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87;p3"/>
          <p:cNvSpPr txBox="1"/>
          <p:nvPr/>
        </p:nvSpPr>
        <p:spPr>
          <a:xfrm>
            <a:off x="1946022" y="155079"/>
            <a:ext cx="88174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x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ác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định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trên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bản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đồ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8B98B262-3D9A-2F5D-AFC6-9A817B00A272}"/>
              </a:ext>
            </a:extLst>
          </p:cNvPr>
          <p:cNvGrpSpPr/>
          <p:nvPr/>
        </p:nvGrpSpPr>
        <p:grpSpPr>
          <a:xfrm>
            <a:off x="1129550" y="1150797"/>
            <a:ext cx="5779296" cy="4297654"/>
            <a:chOff x="1129550" y="1151495"/>
            <a:chExt cx="5779296" cy="4297654"/>
          </a:xfrm>
        </p:grpSpPr>
        <p:sp>
          <p:nvSpPr>
            <p:cNvPr id="15" name="Google Shape;171;p7"/>
            <p:cNvSpPr/>
            <p:nvPr/>
          </p:nvSpPr>
          <p:spPr>
            <a:xfrm rot="16200000">
              <a:off x="1870371" y="410674"/>
              <a:ext cx="4297654" cy="5779296"/>
            </a:xfrm>
            <a:custGeom>
              <a:avLst/>
              <a:gdLst/>
              <a:ahLst/>
              <a:cxnLst/>
              <a:rect l="l" t="t" r="r" b="b"/>
              <a:pathLst>
                <a:path w="1916328" h="1032658" extrusionOk="0">
                  <a:moveTo>
                    <a:pt x="285282" y="490809"/>
                  </a:moveTo>
                  <a:lnTo>
                    <a:pt x="0" y="867939"/>
                  </a:lnTo>
                  <a:cubicBezTo>
                    <a:pt x="71021" y="885047"/>
                    <a:pt x="284882" y="797654"/>
                    <a:pt x="355903" y="814762"/>
                  </a:cubicBezTo>
                  <a:cubicBezTo>
                    <a:pt x="413277" y="922338"/>
                    <a:pt x="328976" y="977367"/>
                    <a:pt x="494084" y="1009641"/>
                  </a:cubicBezTo>
                  <a:cubicBezTo>
                    <a:pt x="659192" y="1041915"/>
                    <a:pt x="1120204" y="1039094"/>
                    <a:pt x="1346550" y="1008408"/>
                  </a:cubicBezTo>
                  <a:cubicBezTo>
                    <a:pt x="1572896" y="977723"/>
                    <a:pt x="1784027" y="979721"/>
                    <a:pt x="1852159" y="825528"/>
                  </a:cubicBezTo>
                  <a:cubicBezTo>
                    <a:pt x="1920291" y="671335"/>
                    <a:pt x="1986630" y="208757"/>
                    <a:pt x="1755341" y="83251"/>
                  </a:cubicBezTo>
                  <a:cubicBezTo>
                    <a:pt x="1524052" y="-42255"/>
                    <a:pt x="792755" y="-5883"/>
                    <a:pt x="547745" y="62043"/>
                  </a:cubicBezTo>
                  <a:cubicBezTo>
                    <a:pt x="302735" y="129969"/>
                    <a:pt x="266977" y="294257"/>
                    <a:pt x="285282" y="490809"/>
                  </a:cubicBezTo>
                  <a:close/>
                </a:path>
              </a:pathLst>
            </a:custGeom>
            <a:noFill/>
            <a:ln w="57150" cap="rnd" cmpd="sng">
              <a:solidFill>
                <a:srgbClr val="4249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72;p7"/>
            <p:cNvSpPr txBox="1"/>
            <p:nvPr/>
          </p:nvSpPr>
          <p:spPr>
            <a:xfrm>
              <a:off x="1372340" y="1591225"/>
              <a:ext cx="5228485" cy="2456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AutoNum type="alphaLcPeriod"/>
                <a:tabLst/>
                <a:defRPr/>
              </a:pPr>
              <a:r>
                <a:rPr lang="en-US" sz="3200" b="1" kern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Con </a:t>
              </a:r>
              <a:r>
                <a:rPr lang="en-US" sz="3200" b="1" kern="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hãy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định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bản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đồ</a:t>
              </a:r>
              <a:r>
                <a:rPr lang="en-US" sz="3200" b="1" kern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: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hình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dạng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phần</a:t>
              </a: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đất</a:t>
              </a: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liền</a:t>
              </a:r>
              <a:r>
                <a:rPr lang="en-US" sz="3200" kern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;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vị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trí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đảo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và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quần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đảo</a:t>
              </a:r>
              <a:r>
                <a:rPr lang="en-US" sz="3200" kern="0" noProof="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của </a:t>
              </a:r>
              <a:r>
                <a:rPr kumimoji="0" lang="vi-VN" sz="32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nước</a:t>
              </a: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ta</a:t>
              </a:r>
              <a:r>
                <a:rPr lang="en-US" sz="3200" kern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17" name="Google Shape;176;p7"/>
          <p:cNvGrpSpPr/>
          <p:nvPr/>
        </p:nvGrpSpPr>
        <p:grpSpPr>
          <a:xfrm>
            <a:off x="7608835" y="1858379"/>
            <a:ext cx="4412435" cy="2468755"/>
            <a:chOff x="6976063" y="3318575"/>
            <a:chExt cx="1150280" cy="1951533"/>
          </a:xfrm>
        </p:grpSpPr>
        <p:sp>
          <p:nvSpPr>
            <p:cNvPr id="18" name="Google Shape;177;p7"/>
            <p:cNvSpPr/>
            <p:nvPr/>
          </p:nvSpPr>
          <p:spPr>
            <a:xfrm rot="5400000" flipH="1">
              <a:off x="6575436" y="3719202"/>
              <a:ext cx="1951533" cy="1150280"/>
            </a:xfrm>
            <a:custGeom>
              <a:avLst/>
              <a:gdLst/>
              <a:ahLst/>
              <a:cxnLst/>
              <a:rect l="l" t="t" r="r" b="b"/>
              <a:pathLst>
                <a:path w="1940112" h="1035652" extrusionOk="0">
                  <a:moveTo>
                    <a:pt x="332847" y="478345"/>
                  </a:moveTo>
                  <a:lnTo>
                    <a:pt x="-1" y="799608"/>
                  </a:lnTo>
                  <a:cubicBezTo>
                    <a:pt x="213712" y="781433"/>
                    <a:pt x="308666" y="741087"/>
                    <a:pt x="379687" y="758195"/>
                  </a:cubicBezTo>
                  <a:cubicBezTo>
                    <a:pt x="437061" y="865771"/>
                    <a:pt x="352760" y="967354"/>
                    <a:pt x="517868" y="1008939"/>
                  </a:cubicBezTo>
                  <a:cubicBezTo>
                    <a:pt x="682976" y="1050524"/>
                    <a:pt x="1143988" y="1038392"/>
                    <a:pt x="1370334" y="1007706"/>
                  </a:cubicBezTo>
                  <a:cubicBezTo>
                    <a:pt x="1596680" y="977021"/>
                    <a:pt x="1807811" y="979019"/>
                    <a:pt x="1875943" y="824826"/>
                  </a:cubicBezTo>
                  <a:cubicBezTo>
                    <a:pt x="1944075" y="670633"/>
                    <a:pt x="2010414" y="208055"/>
                    <a:pt x="1779125" y="82549"/>
                  </a:cubicBezTo>
                  <a:cubicBezTo>
                    <a:pt x="1547836" y="-42957"/>
                    <a:pt x="812575" y="-4625"/>
                    <a:pt x="571529" y="61341"/>
                  </a:cubicBezTo>
                  <a:cubicBezTo>
                    <a:pt x="330483" y="127307"/>
                    <a:pt x="354177" y="261210"/>
                    <a:pt x="332847" y="478345"/>
                  </a:cubicBezTo>
                  <a:close/>
                </a:path>
              </a:pathLst>
            </a:custGeom>
            <a:noFill/>
            <a:ln w="57150" cap="rnd" cmpd="sng">
              <a:solidFill>
                <a:srgbClr val="457E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78;p7"/>
            <p:cNvSpPr txBox="1"/>
            <p:nvPr/>
          </p:nvSpPr>
          <p:spPr>
            <a:xfrm>
              <a:off x="7094191" y="3559825"/>
              <a:ext cx="954430" cy="15327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3200" b="1" kern="0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Con </a:t>
              </a:r>
              <a:r>
                <a:rPr lang="en-US" sz="3200" b="1" kern="0" dirty="0" err="1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hãy</a:t>
              </a:r>
              <a:r>
                <a:rPr lang="en-US" sz="3200" b="1" kern="0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đ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ọc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tên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nước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láng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giềng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của </a:t>
              </a:r>
              <a:r>
                <a:rPr kumimoji="0" lang="vi-V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Việt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 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/>
                  <a:sym typeface="Arial" panose="020B0604020202020204"/>
                </a:rPr>
                <a:t>.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" name="Google Shape;182;p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00000" flipH="1">
            <a:off x="7404557" y="4879327"/>
            <a:ext cx="1113334" cy="109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4;p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9900000">
            <a:off x="6038695" y="4892482"/>
            <a:ext cx="1041964" cy="111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571221" y="2093755"/>
            <a:ext cx="1951524" cy="4764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C10FC59-E714-AED2-B10E-5519F6F4C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2" t="45556" r="43069" b="29722"/>
          <a:stretch/>
        </p:blipFill>
        <p:spPr>
          <a:xfrm>
            <a:off x="-123825" y="-76199"/>
            <a:ext cx="4067175" cy="711517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CF1B229-B9FE-12FE-4641-7438E05D124F}"/>
              </a:ext>
            </a:extLst>
          </p:cNvPr>
          <p:cNvSpPr txBox="1"/>
          <p:nvPr/>
        </p:nvSpPr>
        <p:spPr>
          <a:xfrm rot="2153690">
            <a:off x="504827" y="1888588"/>
            <a:ext cx="9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</a:rPr>
              <a:t>Lào</a:t>
            </a:r>
            <a:endParaRPr lang="en-US" sz="24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27776A0-E777-5F1F-6702-A4BDE6974C55}"/>
              </a:ext>
            </a:extLst>
          </p:cNvPr>
          <p:cNvSpPr txBox="1"/>
          <p:nvPr/>
        </p:nvSpPr>
        <p:spPr>
          <a:xfrm>
            <a:off x="748395" y="4826178"/>
            <a:ext cx="237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10000"/>
                  </a:schemeClr>
                </a:solidFill>
              </a:rPr>
              <a:t>Cam-</a:t>
            </a:r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</a:rPr>
              <a:t>pu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</a:rPr>
              <a:t>-chia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CB72EDC-4EC1-D028-98EC-32010FC0B3E1}"/>
              </a:ext>
            </a:extLst>
          </p:cNvPr>
          <p:cNvSpPr txBox="1"/>
          <p:nvPr/>
        </p:nvSpPr>
        <p:spPr>
          <a:xfrm>
            <a:off x="462645" y="154096"/>
            <a:ext cx="26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</a:rPr>
              <a:t>Trung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</a:rPr>
              <a:t> Quốc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911103C-37A4-F0F6-C4D7-3FE4AB1DC900}"/>
              </a:ext>
            </a:extLst>
          </p:cNvPr>
          <p:cNvSpPr txBox="1"/>
          <p:nvPr/>
        </p:nvSpPr>
        <p:spPr>
          <a:xfrm>
            <a:off x="0" y="3723671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</a:rPr>
              <a:t>Thái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</a:rPr>
              <a:t> Lan</a:t>
            </a:r>
          </a:p>
        </p:txBody>
      </p:sp>
      <p:sp>
        <p:nvSpPr>
          <p:cNvPr id="20" name="Sao: 5 Cánh 19">
            <a:extLst>
              <a:ext uri="{FF2B5EF4-FFF2-40B4-BE49-F238E27FC236}">
                <a16:creationId xmlns:a16="http://schemas.microsoft.com/office/drawing/2014/main" id="{1E3471D7-B9D2-CD77-7B27-C4B022414A9E}"/>
              </a:ext>
            </a:extLst>
          </p:cNvPr>
          <p:cNvSpPr/>
          <p:nvPr/>
        </p:nvSpPr>
        <p:spPr>
          <a:xfrm>
            <a:off x="4052887" y="2927414"/>
            <a:ext cx="542925" cy="533400"/>
          </a:xfrm>
          <a:prstGeom prst="star5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ao: 5 Cánh 20">
            <a:extLst>
              <a:ext uri="{FF2B5EF4-FFF2-40B4-BE49-F238E27FC236}">
                <a16:creationId xmlns:a16="http://schemas.microsoft.com/office/drawing/2014/main" id="{CADF7E4C-9327-A7D5-7A77-5F74AC297D06}"/>
              </a:ext>
            </a:extLst>
          </p:cNvPr>
          <p:cNvSpPr/>
          <p:nvPr/>
        </p:nvSpPr>
        <p:spPr>
          <a:xfrm>
            <a:off x="4548186" y="5718239"/>
            <a:ext cx="542925" cy="533400"/>
          </a:xfrm>
          <a:prstGeom prst="star5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5482FE9-036C-8034-6A70-2868D9AD8FDA}"/>
              </a:ext>
            </a:extLst>
          </p:cNvPr>
          <p:cNvSpPr txBox="1"/>
          <p:nvPr/>
        </p:nvSpPr>
        <p:spPr>
          <a:xfrm>
            <a:off x="2838450" y="3121223"/>
            <a:ext cx="152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2">
                    <a:lumMod val="10000"/>
                  </a:schemeClr>
                </a:solidFill>
              </a:rPr>
              <a:t>q.đ</a:t>
            </a:r>
            <a:r>
              <a:rPr lang="en-US" sz="1400" b="1" dirty="0">
                <a:solidFill>
                  <a:schemeClr val="accent2">
                    <a:lumMod val="10000"/>
                  </a:schemeClr>
                </a:solidFill>
              </a:rPr>
              <a:t>. </a:t>
            </a:r>
            <a:r>
              <a:rPr lang="en-US" sz="1400" b="1" dirty="0" err="1">
                <a:solidFill>
                  <a:schemeClr val="accent2">
                    <a:lumMod val="10000"/>
                  </a:schemeClr>
                </a:solidFill>
              </a:rPr>
              <a:t>Hoàng</a:t>
            </a:r>
            <a:r>
              <a:rPr lang="en-US" sz="1400" b="1" dirty="0">
                <a:solidFill>
                  <a:schemeClr val="accent2">
                    <a:lumMod val="10000"/>
                  </a:schemeClr>
                </a:solidFill>
              </a:rPr>
              <a:t> Sa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AE796CD-12AF-1559-184C-FE5056DDE071}"/>
              </a:ext>
            </a:extLst>
          </p:cNvPr>
          <p:cNvSpPr txBox="1"/>
          <p:nvPr/>
        </p:nvSpPr>
        <p:spPr>
          <a:xfrm>
            <a:off x="3248021" y="5966276"/>
            <a:ext cx="152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2">
                    <a:lumMod val="10000"/>
                  </a:schemeClr>
                </a:solidFill>
              </a:rPr>
              <a:t>q.đ</a:t>
            </a:r>
            <a:r>
              <a:rPr lang="en-US" sz="1400" b="1" dirty="0">
                <a:solidFill>
                  <a:schemeClr val="accent2">
                    <a:lumMod val="10000"/>
                  </a:schemeClr>
                </a:solidFill>
              </a:rPr>
              <a:t>. </a:t>
            </a:r>
            <a:r>
              <a:rPr lang="en-US" sz="1400" b="1" dirty="0" err="1">
                <a:solidFill>
                  <a:schemeClr val="accent2">
                    <a:lumMod val="10000"/>
                  </a:schemeClr>
                </a:solidFill>
              </a:rPr>
              <a:t>Trường</a:t>
            </a:r>
            <a:r>
              <a:rPr lang="en-US" sz="1400" b="1" dirty="0">
                <a:solidFill>
                  <a:schemeClr val="accent2">
                    <a:lumMod val="10000"/>
                  </a:schemeClr>
                </a:solidFill>
              </a:rPr>
              <a:t> Sa</a:t>
            </a:r>
          </a:p>
        </p:txBody>
      </p:sp>
      <p:sp>
        <p:nvSpPr>
          <p:cNvPr id="24" name="Sao: 5 Cánh 23">
            <a:extLst>
              <a:ext uri="{FF2B5EF4-FFF2-40B4-BE49-F238E27FC236}">
                <a16:creationId xmlns:a16="http://schemas.microsoft.com/office/drawing/2014/main" id="{F2E7C90B-6A57-E5C9-3C4F-11C374095732}"/>
              </a:ext>
            </a:extLst>
          </p:cNvPr>
          <p:cNvSpPr/>
          <p:nvPr/>
        </p:nvSpPr>
        <p:spPr>
          <a:xfrm>
            <a:off x="1791382" y="1111422"/>
            <a:ext cx="542925" cy="5334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0" name="Hình ảnh 29" descr="Ảnh có chứa văn bản,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06824466-9E82-725C-B0F5-F40EA47D7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4" b="66667"/>
          <a:stretch/>
        </p:blipFill>
        <p:spPr>
          <a:xfrm>
            <a:off x="10704724" y="4826178"/>
            <a:ext cx="1317552" cy="1868905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F0F3D1F-4C24-95B0-9B7A-5E6BF39F19A8}"/>
              </a:ext>
            </a:extLst>
          </p:cNvPr>
          <p:cNvSpPr txBox="1"/>
          <p:nvPr/>
        </p:nvSpPr>
        <p:spPr>
          <a:xfrm>
            <a:off x="4548186" y="276742"/>
            <a:ext cx="7035601" cy="322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ta có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…………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giáp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B: …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T: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0EFBD">
                    <a:lumMod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Đ, ĐN: …</a:t>
            </a:r>
          </a:p>
        </p:txBody>
      </p:sp>
      <p:sp>
        <p:nvSpPr>
          <p:cNvPr id="32" name="Google Shape;172;p7">
            <a:extLst>
              <a:ext uri="{FF2B5EF4-FFF2-40B4-BE49-F238E27FC236}">
                <a16:creationId xmlns:a16="http://schemas.microsoft.com/office/drawing/2014/main" id="{E9AB6376-F39F-50D4-9049-918410901D9E}"/>
              </a:ext>
            </a:extLst>
          </p:cNvPr>
          <p:cNvSpPr txBox="1"/>
          <p:nvPr/>
        </p:nvSpPr>
        <p:spPr>
          <a:xfrm>
            <a:off x="4548187" y="3385105"/>
            <a:ext cx="748245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vùng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biển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nước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ta có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nhiều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đảo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và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quần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đảo</a:t>
            </a:r>
            <a:r>
              <a:rPr lang="en-US" sz="32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.</a:t>
            </a:r>
            <a:endParaRPr lang="vi-VN" sz="3200" b="1" kern="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F1A1AC2-21B1-0891-6CA4-08E07A4319C1}"/>
              </a:ext>
            </a:extLst>
          </p:cNvPr>
          <p:cNvSpPr txBox="1"/>
          <p:nvPr/>
        </p:nvSpPr>
        <p:spPr>
          <a:xfrm>
            <a:off x="10136012" y="357450"/>
            <a:ext cx="12274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21DF2AA-27C7-F0F9-5EB8-42B972303D33}"/>
              </a:ext>
            </a:extLst>
          </p:cNvPr>
          <p:cNvSpPr txBox="1"/>
          <p:nvPr/>
        </p:nvSpPr>
        <p:spPr>
          <a:xfrm>
            <a:off x="5867955" y="1597617"/>
            <a:ext cx="22785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Quốc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B02566F-F899-CB32-5BDF-10E6359437FA}"/>
              </a:ext>
            </a:extLst>
          </p:cNvPr>
          <p:cNvSpPr txBox="1"/>
          <p:nvPr/>
        </p:nvSpPr>
        <p:spPr>
          <a:xfrm>
            <a:off x="5867954" y="2264265"/>
            <a:ext cx="325599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Cam-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-chia</a:t>
            </a:r>
            <a:endParaRPr lang="en-US" dirty="0"/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6A112102-88E0-4DDC-799E-C30065AC9B33}"/>
              </a:ext>
            </a:extLst>
          </p:cNvPr>
          <p:cNvSpPr txBox="1"/>
          <p:nvPr/>
        </p:nvSpPr>
        <p:spPr>
          <a:xfrm>
            <a:off x="6521873" y="2867966"/>
            <a:ext cx="20400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Biển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Đông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7;p43">
            <a:extLst>
              <a:ext uri="{FF2B5EF4-FFF2-40B4-BE49-F238E27FC236}">
                <a16:creationId xmlns:a16="http://schemas.microsoft.com/office/drawing/2014/main" id="{0E6A40DF-F4FB-89FE-FB99-367F06DAADD4}"/>
              </a:ext>
            </a:extLst>
          </p:cNvPr>
          <p:cNvSpPr txBox="1">
            <a:spLocks/>
          </p:cNvSpPr>
          <p:nvPr/>
        </p:nvSpPr>
        <p:spPr>
          <a:xfrm>
            <a:off x="4006933" y="2372017"/>
            <a:ext cx="5866880" cy="1550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xác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định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thành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phố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mình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đang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sống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bản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</p:txBody>
      </p:sp>
      <p:pic>
        <p:nvPicPr>
          <p:cNvPr id="96" name="Hình ảnh 95">
            <a:extLst>
              <a:ext uri="{FF2B5EF4-FFF2-40B4-BE49-F238E27FC236}">
                <a16:creationId xmlns:a16="http://schemas.microsoft.com/office/drawing/2014/main" id="{9E98A269-153B-C0C8-7E98-FE7857545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687" y="76200"/>
            <a:ext cx="8971234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oogle Shape;528;p43">
            <a:extLst>
              <a:ext uri="{FF2B5EF4-FFF2-40B4-BE49-F238E27FC236}">
                <a16:creationId xmlns:a16="http://schemas.microsoft.com/office/drawing/2014/main" id="{73F3A638-7EF5-98DB-72DF-3E3E13DD7085}"/>
              </a:ext>
            </a:extLst>
          </p:cNvPr>
          <p:cNvGrpSpPr/>
          <p:nvPr/>
        </p:nvGrpSpPr>
        <p:grpSpPr>
          <a:xfrm rot="-1621947">
            <a:off x="785397" y="1003898"/>
            <a:ext cx="554356" cy="541796"/>
            <a:chOff x="3672599" y="619795"/>
            <a:chExt cx="766044" cy="748688"/>
          </a:xfrm>
        </p:grpSpPr>
        <p:sp>
          <p:nvSpPr>
            <p:cNvPr id="4" name="Google Shape;529;p43">
              <a:extLst>
                <a:ext uri="{FF2B5EF4-FFF2-40B4-BE49-F238E27FC236}">
                  <a16:creationId xmlns:a16="http://schemas.microsoft.com/office/drawing/2014/main" id="{5B26F5A3-7486-7CDA-FDA2-F6CAD7B8FA49}"/>
                </a:ext>
              </a:extLst>
            </p:cNvPr>
            <p:cNvSpPr/>
            <p:nvPr/>
          </p:nvSpPr>
          <p:spPr>
            <a:xfrm>
              <a:off x="3672599" y="619795"/>
              <a:ext cx="766044" cy="748688"/>
            </a:xfrm>
            <a:custGeom>
              <a:avLst/>
              <a:gdLst/>
              <a:ahLst/>
              <a:cxnLst/>
              <a:rect l="l" t="t" r="r" b="b"/>
              <a:pathLst>
                <a:path w="7187" h="7024" extrusionOk="0">
                  <a:moveTo>
                    <a:pt x="1682" y="0"/>
                  </a:moveTo>
                  <a:cubicBezTo>
                    <a:pt x="1169" y="0"/>
                    <a:pt x="655" y="103"/>
                    <a:pt x="173" y="309"/>
                  </a:cubicBezTo>
                  <a:cubicBezTo>
                    <a:pt x="0" y="363"/>
                    <a:pt x="53" y="614"/>
                    <a:pt x="217" y="614"/>
                  </a:cubicBezTo>
                  <a:cubicBezTo>
                    <a:pt x="233" y="614"/>
                    <a:pt x="250" y="612"/>
                    <a:pt x="269" y="606"/>
                  </a:cubicBezTo>
                  <a:cubicBezTo>
                    <a:pt x="273" y="606"/>
                    <a:pt x="300" y="603"/>
                    <a:pt x="342" y="603"/>
                  </a:cubicBezTo>
                  <a:cubicBezTo>
                    <a:pt x="554" y="603"/>
                    <a:pt x="1154" y="669"/>
                    <a:pt x="1293" y="1452"/>
                  </a:cubicBezTo>
                  <a:cubicBezTo>
                    <a:pt x="1328" y="1821"/>
                    <a:pt x="1328" y="2178"/>
                    <a:pt x="1269" y="2547"/>
                  </a:cubicBezTo>
                  <a:cubicBezTo>
                    <a:pt x="1162" y="3618"/>
                    <a:pt x="1019" y="4952"/>
                    <a:pt x="2293" y="6166"/>
                  </a:cubicBezTo>
                  <a:cubicBezTo>
                    <a:pt x="2865" y="6716"/>
                    <a:pt x="3621" y="7024"/>
                    <a:pt x="4415" y="7024"/>
                  </a:cubicBezTo>
                  <a:cubicBezTo>
                    <a:pt x="4430" y="7024"/>
                    <a:pt x="4445" y="7024"/>
                    <a:pt x="4460" y="7024"/>
                  </a:cubicBezTo>
                  <a:cubicBezTo>
                    <a:pt x="4805" y="7024"/>
                    <a:pt x="5162" y="6976"/>
                    <a:pt x="5495" y="6869"/>
                  </a:cubicBezTo>
                  <a:cubicBezTo>
                    <a:pt x="6365" y="6619"/>
                    <a:pt x="7043" y="6083"/>
                    <a:pt x="7174" y="5547"/>
                  </a:cubicBezTo>
                  <a:cubicBezTo>
                    <a:pt x="7186" y="5488"/>
                    <a:pt x="7162" y="5416"/>
                    <a:pt x="7103" y="5381"/>
                  </a:cubicBezTo>
                  <a:cubicBezTo>
                    <a:pt x="7079" y="5363"/>
                    <a:pt x="7049" y="5354"/>
                    <a:pt x="7019" y="5354"/>
                  </a:cubicBezTo>
                  <a:cubicBezTo>
                    <a:pt x="6990" y="5354"/>
                    <a:pt x="6960" y="5363"/>
                    <a:pt x="6936" y="5381"/>
                  </a:cubicBezTo>
                  <a:cubicBezTo>
                    <a:pt x="6917" y="5393"/>
                    <a:pt x="6731" y="5511"/>
                    <a:pt x="6459" y="5511"/>
                  </a:cubicBezTo>
                  <a:cubicBezTo>
                    <a:pt x="6215" y="5511"/>
                    <a:pt x="5901" y="5415"/>
                    <a:pt x="5579" y="5059"/>
                  </a:cubicBezTo>
                  <a:cubicBezTo>
                    <a:pt x="5364" y="4821"/>
                    <a:pt x="5281" y="4309"/>
                    <a:pt x="5186" y="3702"/>
                  </a:cubicBezTo>
                  <a:cubicBezTo>
                    <a:pt x="4995" y="2547"/>
                    <a:pt x="4757" y="1118"/>
                    <a:pt x="3459" y="439"/>
                  </a:cubicBezTo>
                  <a:cubicBezTo>
                    <a:pt x="2908" y="147"/>
                    <a:pt x="2296" y="0"/>
                    <a:pt x="1682" y="0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530;p43">
              <a:extLst>
                <a:ext uri="{FF2B5EF4-FFF2-40B4-BE49-F238E27FC236}">
                  <a16:creationId xmlns:a16="http://schemas.microsoft.com/office/drawing/2014/main" id="{AEEB987C-969C-FFC6-4116-5A6B465E3D98}"/>
                </a:ext>
              </a:extLst>
            </p:cNvPr>
            <p:cNvGrpSpPr/>
            <p:nvPr/>
          </p:nvGrpSpPr>
          <p:grpSpPr>
            <a:xfrm>
              <a:off x="3693969" y="636418"/>
              <a:ext cx="726820" cy="715219"/>
              <a:chOff x="2709350" y="1196600"/>
              <a:chExt cx="170475" cy="167750"/>
            </a:xfrm>
          </p:grpSpPr>
          <p:sp>
            <p:nvSpPr>
              <p:cNvPr id="6" name="Google Shape;531;p43">
                <a:extLst>
                  <a:ext uri="{FF2B5EF4-FFF2-40B4-BE49-F238E27FC236}">
                    <a16:creationId xmlns:a16="http://schemas.microsoft.com/office/drawing/2014/main" id="{5D58B7E4-6C59-5D37-1CD9-D68BAE7EE231}"/>
                  </a:ext>
                </a:extLst>
              </p:cNvPr>
              <p:cNvSpPr/>
              <p:nvPr/>
            </p:nvSpPr>
            <p:spPr>
              <a:xfrm>
                <a:off x="2710450" y="1196600"/>
                <a:ext cx="169375" cy="1677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6710" extrusionOk="0">
                    <a:moveTo>
                      <a:pt x="1442" y="0"/>
                    </a:moveTo>
                    <a:cubicBezTo>
                      <a:pt x="954" y="0"/>
                      <a:pt x="464" y="96"/>
                      <a:pt x="0" y="290"/>
                    </a:cubicBezTo>
                    <a:cubicBezTo>
                      <a:pt x="0" y="290"/>
                      <a:pt x="37" y="286"/>
                      <a:pt x="98" y="286"/>
                    </a:cubicBezTo>
                    <a:cubicBezTo>
                      <a:pt x="354" y="286"/>
                      <a:pt x="1039" y="371"/>
                      <a:pt x="1203" y="1267"/>
                    </a:cubicBezTo>
                    <a:cubicBezTo>
                      <a:pt x="1405" y="2374"/>
                      <a:pt x="441" y="4255"/>
                      <a:pt x="2167" y="5898"/>
                    </a:cubicBezTo>
                    <a:cubicBezTo>
                      <a:pt x="2784" y="6485"/>
                      <a:pt x="3521" y="6710"/>
                      <a:pt x="4224" y="6710"/>
                    </a:cubicBezTo>
                    <a:cubicBezTo>
                      <a:pt x="5474" y="6710"/>
                      <a:pt x="6615" y="5999"/>
                      <a:pt x="6775" y="5351"/>
                    </a:cubicBezTo>
                    <a:lnTo>
                      <a:pt x="6775" y="5351"/>
                    </a:lnTo>
                    <a:cubicBezTo>
                      <a:pt x="6775" y="5351"/>
                      <a:pt x="6546" y="5502"/>
                      <a:pt x="6212" y="5502"/>
                    </a:cubicBezTo>
                    <a:cubicBezTo>
                      <a:pt x="5932" y="5502"/>
                      <a:pt x="5580" y="5396"/>
                      <a:pt x="5227" y="5005"/>
                    </a:cubicBezTo>
                    <a:cubicBezTo>
                      <a:pt x="4549" y="4255"/>
                      <a:pt x="5060" y="1433"/>
                      <a:pt x="3155" y="421"/>
                    </a:cubicBezTo>
                    <a:cubicBezTo>
                      <a:pt x="2621" y="141"/>
                      <a:pt x="2033" y="0"/>
                      <a:pt x="1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532;p43">
                <a:extLst>
                  <a:ext uri="{FF2B5EF4-FFF2-40B4-BE49-F238E27FC236}">
                    <a16:creationId xmlns:a16="http://schemas.microsoft.com/office/drawing/2014/main" id="{84F51F33-952E-EF51-A1D1-F9A29323C5FA}"/>
                  </a:ext>
                </a:extLst>
              </p:cNvPr>
              <p:cNvSpPr/>
              <p:nvPr/>
            </p:nvSpPr>
            <p:spPr>
              <a:xfrm>
                <a:off x="2709350" y="1198025"/>
                <a:ext cx="1100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675" extrusionOk="0">
                    <a:moveTo>
                      <a:pt x="1038" y="0"/>
                    </a:moveTo>
                    <a:cubicBezTo>
                      <a:pt x="696" y="0"/>
                      <a:pt x="353" y="69"/>
                      <a:pt x="32" y="210"/>
                    </a:cubicBezTo>
                    <a:lnTo>
                      <a:pt x="44" y="210"/>
                    </a:lnTo>
                    <a:cubicBezTo>
                      <a:pt x="0" y="221"/>
                      <a:pt x="17" y="282"/>
                      <a:pt x="58" y="282"/>
                    </a:cubicBezTo>
                    <a:cubicBezTo>
                      <a:pt x="61" y="282"/>
                      <a:pt x="64" y="282"/>
                      <a:pt x="68" y="281"/>
                    </a:cubicBezTo>
                    <a:cubicBezTo>
                      <a:pt x="296" y="222"/>
                      <a:pt x="532" y="191"/>
                      <a:pt x="769" y="191"/>
                    </a:cubicBezTo>
                    <a:cubicBezTo>
                      <a:pt x="1101" y="191"/>
                      <a:pt x="1434" y="251"/>
                      <a:pt x="1747" y="376"/>
                    </a:cubicBezTo>
                    <a:cubicBezTo>
                      <a:pt x="2271" y="591"/>
                      <a:pt x="2723" y="960"/>
                      <a:pt x="3033" y="1424"/>
                    </a:cubicBezTo>
                    <a:lnTo>
                      <a:pt x="3164" y="1591"/>
                    </a:lnTo>
                    <a:lnTo>
                      <a:pt x="3271" y="1781"/>
                    </a:lnTo>
                    <a:lnTo>
                      <a:pt x="3485" y="2150"/>
                    </a:lnTo>
                    <a:cubicBezTo>
                      <a:pt x="3592" y="2424"/>
                      <a:pt x="3723" y="2686"/>
                      <a:pt x="3819" y="2960"/>
                    </a:cubicBezTo>
                    <a:lnTo>
                      <a:pt x="3961" y="3377"/>
                    </a:lnTo>
                    <a:cubicBezTo>
                      <a:pt x="4009" y="3508"/>
                      <a:pt x="4057" y="3651"/>
                      <a:pt x="4092" y="3793"/>
                    </a:cubicBezTo>
                    <a:cubicBezTo>
                      <a:pt x="4176" y="4079"/>
                      <a:pt x="4235" y="4365"/>
                      <a:pt x="4331" y="4639"/>
                    </a:cubicBezTo>
                    <a:cubicBezTo>
                      <a:pt x="4331" y="4663"/>
                      <a:pt x="4342" y="4674"/>
                      <a:pt x="4366" y="4674"/>
                    </a:cubicBezTo>
                    <a:cubicBezTo>
                      <a:pt x="4378" y="4663"/>
                      <a:pt x="4402" y="4651"/>
                      <a:pt x="4402" y="4627"/>
                    </a:cubicBezTo>
                    <a:cubicBezTo>
                      <a:pt x="4366" y="4329"/>
                      <a:pt x="4331" y="4032"/>
                      <a:pt x="4283" y="3734"/>
                    </a:cubicBezTo>
                    <a:cubicBezTo>
                      <a:pt x="4235" y="3448"/>
                      <a:pt x="4140" y="3162"/>
                      <a:pt x="4069" y="2865"/>
                    </a:cubicBezTo>
                    <a:cubicBezTo>
                      <a:pt x="4033" y="2722"/>
                      <a:pt x="3985" y="2579"/>
                      <a:pt x="3926" y="2436"/>
                    </a:cubicBezTo>
                    <a:lnTo>
                      <a:pt x="3759" y="2019"/>
                    </a:lnTo>
                    <a:lnTo>
                      <a:pt x="3533" y="1615"/>
                    </a:lnTo>
                    <a:lnTo>
                      <a:pt x="3426" y="1412"/>
                    </a:lnTo>
                    <a:lnTo>
                      <a:pt x="3283" y="1234"/>
                    </a:lnTo>
                    <a:cubicBezTo>
                      <a:pt x="2938" y="710"/>
                      <a:pt x="2426" y="329"/>
                      <a:pt x="1830" y="126"/>
                    </a:cubicBezTo>
                    <a:cubicBezTo>
                      <a:pt x="1574" y="43"/>
                      <a:pt x="1306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33;p43">
                <a:extLst>
                  <a:ext uri="{FF2B5EF4-FFF2-40B4-BE49-F238E27FC236}">
                    <a16:creationId xmlns:a16="http://schemas.microsoft.com/office/drawing/2014/main" id="{B2C96CE1-F6E5-A888-A593-55E02909BCDF}"/>
                  </a:ext>
                </a:extLst>
              </p:cNvPr>
              <p:cNvSpPr/>
              <p:nvPr/>
            </p:nvSpPr>
            <p:spPr>
              <a:xfrm>
                <a:off x="2719375" y="1201725"/>
                <a:ext cx="4587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074" extrusionOk="0">
                    <a:moveTo>
                      <a:pt x="336" y="1"/>
                    </a:moveTo>
                    <a:cubicBezTo>
                      <a:pt x="225" y="1"/>
                      <a:pt x="113" y="8"/>
                      <a:pt x="1" y="26"/>
                    </a:cubicBezTo>
                    <a:cubicBezTo>
                      <a:pt x="1" y="26"/>
                      <a:pt x="858" y="466"/>
                      <a:pt x="1001" y="1074"/>
                    </a:cubicBezTo>
                    <a:cubicBezTo>
                      <a:pt x="1001" y="1074"/>
                      <a:pt x="1281" y="368"/>
                      <a:pt x="1694" y="368"/>
                    </a:cubicBezTo>
                    <a:cubicBezTo>
                      <a:pt x="1739" y="368"/>
                      <a:pt x="1786" y="376"/>
                      <a:pt x="1834" y="395"/>
                    </a:cubicBezTo>
                    <a:cubicBezTo>
                      <a:pt x="1834" y="395"/>
                      <a:pt x="1128" y="1"/>
                      <a:pt x="3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oogle Shape;534;p43">
            <a:extLst>
              <a:ext uri="{FF2B5EF4-FFF2-40B4-BE49-F238E27FC236}">
                <a16:creationId xmlns:a16="http://schemas.microsoft.com/office/drawing/2014/main" id="{8721D728-168F-C27D-8422-CF150D1E77FF}"/>
              </a:ext>
            </a:extLst>
          </p:cNvPr>
          <p:cNvGrpSpPr/>
          <p:nvPr/>
        </p:nvGrpSpPr>
        <p:grpSpPr>
          <a:xfrm rot="943422">
            <a:off x="4866418" y="1229043"/>
            <a:ext cx="302665" cy="285911"/>
            <a:chOff x="2802525" y="581025"/>
            <a:chExt cx="587970" cy="555424"/>
          </a:xfrm>
        </p:grpSpPr>
        <p:sp>
          <p:nvSpPr>
            <p:cNvPr id="10" name="Google Shape;535;p43">
              <a:extLst>
                <a:ext uri="{FF2B5EF4-FFF2-40B4-BE49-F238E27FC236}">
                  <a16:creationId xmlns:a16="http://schemas.microsoft.com/office/drawing/2014/main" id="{341560FB-8385-D70E-D774-6E6749CE1181}"/>
                </a:ext>
              </a:extLst>
            </p:cNvPr>
            <p:cNvSpPr/>
            <p:nvPr/>
          </p:nvSpPr>
          <p:spPr>
            <a:xfrm>
              <a:off x="2802525" y="581025"/>
              <a:ext cx="587970" cy="555424"/>
            </a:xfrm>
            <a:custGeom>
              <a:avLst/>
              <a:gdLst/>
              <a:ahLst/>
              <a:cxnLst/>
              <a:rect l="l" t="t" r="r" b="b"/>
              <a:pathLst>
                <a:path w="9665" h="9130" extrusionOk="0">
                  <a:moveTo>
                    <a:pt x="4509" y="1060"/>
                  </a:moveTo>
                  <a:lnTo>
                    <a:pt x="4533" y="1096"/>
                  </a:lnTo>
                  <a:cubicBezTo>
                    <a:pt x="4521" y="1084"/>
                    <a:pt x="4509" y="1072"/>
                    <a:pt x="4509" y="1060"/>
                  </a:cubicBezTo>
                  <a:close/>
                  <a:moveTo>
                    <a:pt x="5140" y="1048"/>
                  </a:moveTo>
                  <a:cubicBezTo>
                    <a:pt x="5152" y="1060"/>
                    <a:pt x="5140" y="1072"/>
                    <a:pt x="5116" y="1096"/>
                  </a:cubicBezTo>
                  <a:lnTo>
                    <a:pt x="5140" y="1048"/>
                  </a:lnTo>
                  <a:close/>
                  <a:moveTo>
                    <a:pt x="4842" y="1"/>
                  </a:moveTo>
                  <a:cubicBezTo>
                    <a:pt x="4580" y="167"/>
                    <a:pt x="4390" y="417"/>
                    <a:pt x="4295" y="715"/>
                  </a:cubicBezTo>
                  <a:lnTo>
                    <a:pt x="4223" y="1060"/>
                  </a:lnTo>
                  <a:cubicBezTo>
                    <a:pt x="4164" y="1286"/>
                    <a:pt x="4080" y="1501"/>
                    <a:pt x="3985" y="1715"/>
                  </a:cubicBezTo>
                  <a:cubicBezTo>
                    <a:pt x="3783" y="2132"/>
                    <a:pt x="3509" y="2513"/>
                    <a:pt x="3175" y="2846"/>
                  </a:cubicBezTo>
                  <a:cubicBezTo>
                    <a:pt x="2509" y="3489"/>
                    <a:pt x="1628" y="3953"/>
                    <a:pt x="711" y="4001"/>
                  </a:cubicBezTo>
                  <a:lnTo>
                    <a:pt x="663" y="4001"/>
                  </a:lnTo>
                  <a:cubicBezTo>
                    <a:pt x="0" y="4048"/>
                    <a:pt x="43" y="5025"/>
                    <a:pt x="699" y="5025"/>
                  </a:cubicBezTo>
                  <a:cubicBezTo>
                    <a:pt x="703" y="5025"/>
                    <a:pt x="707" y="5025"/>
                    <a:pt x="711" y="5025"/>
                  </a:cubicBezTo>
                  <a:cubicBezTo>
                    <a:pt x="723" y="5025"/>
                    <a:pt x="735" y="5025"/>
                    <a:pt x="747" y="5025"/>
                  </a:cubicBezTo>
                  <a:cubicBezTo>
                    <a:pt x="1675" y="5025"/>
                    <a:pt x="2565" y="5474"/>
                    <a:pt x="3223" y="6120"/>
                  </a:cubicBezTo>
                  <a:cubicBezTo>
                    <a:pt x="3902" y="6775"/>
                    <a:pt x="4366" y="7692"/>
                    <a:pt x="4330" y="8633"/>
                  </a:cubicBezTo>
                  <a:cubicBezTo>
                    <a:pt x="4342" y="8963"/>
                    <a:pt x="4594" y="9130"/>
                    <a:pt x="4845" y="9130"/>
                  </a:cubicBezTo>
                  <a:cubicBezTo>
                    <a:pt x="5091" y="9130"/>
                    <a:pt x="5336" y="8969"/>
                    <a:pt x="5354" y="8645"/>
                  </a:cubicBezTo>
                  <a:lnTo>
                    <a:pt x="5354" y="8633"/>
                  </a:lnTo>
                  <a:cubicBezTo>
                    <a:pt x="5366" y="7704"/>
                    <a:pt x="5842" y="6811"/>
                    <a:pt x="6509" y="6168"/>
                  </a:cubicBezTo>
                  <a:cubicBezTo>
                    <a:pt x="7176" y="5513"/>
                    <a:pt x="8045" y="5061"/>
                    <a:pt x="8962" y="5013"/>
                  </a:cubicBezTo>
                  <a:lnTo>
                    <a:pt x="9009" y="5013"/>
                  </a:lnTo>
                  <a:cubicBezTo>
                    <a:pt x="9664" y="4965"/>
                    <a:pt x="9629" y="3989"/>
                    <a:pt x="8962" y="3989"/>
                  </a:cubicBezTo>
                  <a:lnTo>
                    <a:pt x="8974" y="4001"/>
                  </a:lnTo>
                  <a:cubicBezTo>
                    <a:pt x="8045" y="3989"/>
                    <a:pt x="7164" y="3489"/>
                    <a:pt x="6533" y="2822"/>
                  </a:cubicBezTo>
                  <a:cubicBezTo>
                    <a:pt x="6211" y="2489"/>
                    <a:pt x="5938" y="2108"/>
                    <a:pt x="5735" y="1691"/>
                  </a:cubicBezTo>
                  <a:cubicBezTo>
                    <a:pt x="5640" y="1477"/>
                    <a:pt x="5557" y="1263"/>
                    <a:pt x="5485" y="1048"/>
                  </a:cubicBezTo>
                  <a:lnTo>
                    <a:pt x="5402" y="703"/>
                  </a:lnTo>
                  <a:cubicBezTo>
                    <a:pt x="5307" y="405"/>
                    <a:pt x="5104" y="155"/>
                    <a:pt x="4842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6;p43">
              <a:extLst>
                <a:ext uri="{FF2B5EF4-FFF2-40B4-BE49-F238E27FC236}">
                  <a16:creationId xmlns:a16="http://schemas.microsoft.com/office/drawing/2014/main" id="{9FA84AB9-BB1A-8BC0-7133-2FA3777A6C9D}"/>
                </a:ext>
              </a:extLst>
            </p:cNvPr>
            <p:cNvSpPr/>
            <p:nvPr/>
          </p:nvSpPr>
          <p:spPr>
            <a:xfrm>
              <a:off x="2854844" y="613570"/>
              <a:ext cx="483152" cy="483882"/>
            </a:xfrm>
            <a:custGeom>
              <a:avLst/>
              <a:gdLst/>
              <a:ahLst/>
              <a:cxnLst/>
              <a:rect l="l" t="t" r="r" b="b"/>
              <a:pathLst>
                <a:path w="7942" h="7954" extrusionOk="0">
                  <a:moveTo>
                    <a:pt x="3977" y="0"/>
                  </a:moveTo>
                  <a:cubicBezTo>
                    <a:pt x="3393" y="1905"/>
                    <a:pt x="1905" y="3394"/>
                    <a:pt x="0" y="3977"/>
                  </a:cubicBezTo>
                  <a:cubicBezTo>
                    <a:pt x="1905" y="4560"/>
                    <a:pt x="3393" y="6049"/>
                    <a:pt x="3977" y="7954"/>
                  </a:cubicBezTo>
                  <a:cubicBezTo>
                    <a:pt x="4560" y="6049"/>
                    <a:pt x="6048" y="4560"/>
                    <a:pt x="7942" y="3977"/>
                  </a:cubicBezTo>
                  <a:cubicBezTo>
                    <a:pt x="6048" y="3394"/>
                    <a:pt x="4560" y="1905"/>
                    <a:pt x="39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537;p43">
            <a:extLst>
              <a:ext uri="{FF2B5EF4-FFF2-40B4-BE49-F238E27FC236}">
                <a16:creationId xmlns:a16="http://schemas.microsoft.com/office/drawing/2014/main" id="{2660E68A-E187-04C9-A3DF-F6CD4AADF8B2}"/>
              </a:ext>
            </a:extLst>
          </p:cNvPr>
          <p:cNvGrpSpPr/>
          <p:nvPr/>
        </p:nvGrpSpPr>
        <p:grpSpPr>
          <a:xfrm rot="1286765">
            <a:off x="3565591" y="1105143"/>
            <a:ext cx="544027" cy="513913"/>
            <a:chOff x="2802525" y="581025"/>
            <a:chExt cx="587970" cy="555424"/>
          </a:xfrm>
        </p:grpSpPr>
        <p:sp>
          <p:nvSpPr>
            <p:cNvPr id="13" name="Google Shape;538;p43">
              <a:extLst>
                <a:ext uri="{FF2B5EF4-FFF2-40B4-BE49-F238E27FC236}">
                  <a16:creationId xmlns:a16="http://schemas.microsoft.com/office/drawing/2014/main" id="{5ECC259D-8EBB-5C17-FBEA-AE84BB027A89}"/>
                </a:ext>
              </a:extLst>
            </p:cNvPr>
            <p:cNvSpPr/>
            <p:nvPr/>
          </p:nvSpPr>
          <p:spPr>
            <a:xfrm>
              <a:off x="2802525" y="581025"/>
              <a:ext cx="587970" cy="555424"/>
            </a:xfrm>
            <a:custGeom>
              <a:avLst/>
              <a:gdLst/>
              <a:ahLst/>
              <a:cxnLst/>
              <a:rect l="l" t="t" r="r" b="b"/>
              <a:pathLst>
                <a:path w="9665" h="9130" extrusionOk="0">
                  <a:moveTo>
                    <a:pt x="4509" y="1060"/>
                  </a:moveTo>
                  <a:lnTo>
                    <a:pt x="4533" y="1096"/>
                  </a:lnTo>
                  <a:cubicBezTo>
                    <a:pt x="4521" y="1084"/>
                    <a:pt x="4509" y="1072"/>
                    <a:pt x="4509" y="1060"/>
                  </a:cubicBezTo>
                  <a:close/>
                  <a:moveTo>
                    <a:pt x="5140" y="1048"/>
                  </a:moveTo>
                  <a:cubicBezTo>
                    <a:pt x="5152" y="1060"/>
                    <a:pt x="5140" y="1072"/>
                    <a:pt x="5116" y="1096"/>
                  </a:cubicBezTo>
                  <a:lnTo>
                    <a:pt x="5140" y="1048"/>
                  </a:lnTo>
                  <a:close/>
                  <a:moveTo>
                    <a:pt x="4842" y="1"/>
                  </a:moveTo>
                  <a:cubicBezTo>
                    <a:pt x="4580" y="167"/>
                    <a:pt x="4390" y="417"/>
                    <a:pt x="4295" y="715"/>
                  </a:cubicBezTo>
                  <a:lnTo>
                    <a:pt x="4223" y="1060"/>
                  </a:lnTo>
                  <a:cubicBezTo>
                    <a:pt x="4164" y="1286"/>
                    <a:pt x="4080" y="1501"/>
                    <a:pt x="3985" y="1715"/>
                  </a:cubicBezTo>
                  <a:cubicBezTo>
                    <a:pt x="3783" y="2132"/>
                    <a:pt x="3509" y="2513"/>
                    <a:pt x="3175" y="2846"/>
                  </a:cubicBezTo>
                  <a:cubicBezTo>
                    <a:pt x="2509" y="3489"/>
                    <a:pt x="1628" y="3953"/>
                    <a:pt x="711" y="4001"/>
                  </a:cubicBezTo>
                  <a:lnTo>
                    <a:pt x="663" y="4001"/>
                  </a:lnTo>
                  <a:cubicBezTo>
                    <a:pt x="0" y="4048"/>
                    <a:pt x="43" y="5025"/>
                    <a:pt x="699" y="5025"/>
                  </a:cubicBezTo>
                  <a:cubicBezTo>
                    <a:pt x="703" y="5025"/>
                    <a:pt x="707" y="5025"/>
                    <a:pt x="711" y="5025"/>
                  </a:cubicBezTo>
                  <a:cubicBezTo>
                    <a:pt x="723" y="5025"/>
                    <a:pt x="735" y="5025"/>
                    <a:pt x="747" y="5025"/>
                  </a:cubicBezTo>
                  <a:cubicBezTo>
                    <a:pt x="1675" y="5025"/>
                    <a:pt x="2565" y="5474"/>
                    <a:pt x="3223" y="6120"/>
                  </a:cubicBezTo>
                  <a:cubicBezTo>
                    <a:pt x="3902" y="6775"/>
                    <a:pt x="4366" y="7692"/>
                    <a:pt x="4330" y="8633"/>
                  </a:cubicBezTo>
                  <a:cubicBezTo>
                    <a:pt x="4342" y="8963"/>
                    <a:pt x="4594" y="9130"/>
                    <a:pt x="4845" y="9130"/>
                  </a:cubicBezTo>
                  <a:cubicBezTo>
                    <a:pt x="5091" y="9130"/>
                    <a:pt x="5336" y="8969"/>
                    <a:pt x="5354" y="8645"/>
                  </a:cubicBezTo>
                  <a:lnTo>
                    <a:pt x="5354" y="8633"/>
                  </a:lnTo>
                  <a:cubicBezTo>
                    <a:pt x="5366" y="7704"/>
                    <a:pt x="5842" y="6811"/>
                    <a:pt x="6509" y="6168"/>
                  </a:cubicBezTo>
                  <a:cubicBezTo>
                    <a:pt x="7176" y="5513"/>
                    <a:pt x="8045" y="5061"/>
                    <a:pt x="8962" y="5013"/>
                  </a:cubicBezTo>
                  <a:lnTo>
                    <a:pt x="9009" y="5013"/>
                  </a:lnTo>
                  <a:cubicBezTo>
                    <a:pt x="9664" y="4965"/>
                    <a:pt x="9629" y="3989"/>
                    <a:pt x="8962" y="3989"/>
                  </a:cubicBezTo>
                  <a:lnTo>
                    <a:pt x="8974" y="4001"/>
                  </a:lnTo>
                  <a:cubicBezTo>
                    <a:pt x="8045" y="3989"/>
                    <a:pt x="7164" y="3489"/>
                    <a:pt x="6533" y="2822"/>
                  </a:cubicBezTo>
                  <a:cubicBezTo>
                    <a:pt x="6211" y="2489"/>
                    <a:pt x="5938" y="2108"/>
                    <a:pt x="5735" y="1691"/>
                  </a:cubicBezTo>
                  <a:cubicBezTo>
                    <a:pt x="5640" y="1477"/>
                    <a:pt x="5557" y="1263"/>
                    <a:pt x="5485" y="1048"/>
                  </a:cubicBezTo>
                  <a:lnTo>
                    <a:pt x="5402" y="703"/>
                  </a:lnTo>
                  <a:cubicBezTo>
                    <a:pt x="5307" y="405"/>
                    <a:pt x="5104" y="155"/>
                    <a:pt x="4842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9;p43">
              <a:extLst>
                <a:ext uri="{FF2B5EF4-FFF2-40B4-BE49-F238E27FC236}">
                  <a16:creationId xmlns:a16="http://schemas.microsoft.com/office/drawing/2014/main" id="{48B4649D-2E62-92DC-119F-336C01A41A43}"/>
                </a:ext>
              </a:extLst>
            </p:cNvPr>
            <p:cNvSpPr/>
            <p:nvPr/>
          </p:nvSpPr>
          <p:spPr>
            <a:xfrm>
              <a:off x="2854844" y="613570"/>
              <a:ext cx="483152" cy="483882"/>
            </a:xfrm>
            <a:custGeom>
              <a:avLst/>
              <a:gdLst/>
              <a:ahLst/>
              <a:cxnLst/>
              <a:rect l="l" t="t" r="r" b="b"/>
              <a:pathLst>
                <a:path w="7942" h="7954" extrusionOk="0">
                  <a:moveTo>
                    <a:pt x="3977" y="0"/>
                  </a:moveTo>
                  <a:cubicBezTo>
                    <a:pt x="3393" y="1905"/>
                    <a:pt x="1905" y="3394"/>
                    <a:pt x="0" y="3977"/>
                  </a:cubicBezTo>
                  <a:cubicBezTo>
                    <a:pt x="1905" y="4560"/>
                    <a:pt x="3393" y="6049"/>
                    <a:pt x="3977" y="7954"/>
                  </a:cubicBezTo>
                  <a:cubicBezTo>
                    <a:pt x="4560" y="6049"/>
                    <a:pt x="6048" y="4560"/>
                    <a:pt x="7942" y="3977"/>
                  </a:cubicBezTo>
                  <a:cubicBezTo>
                    <a:pt x="6048" y="3394"/>
                    <a:pt x="4560" y="1905"/>
                    <a:pt x="39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40;p43">
            <a:extLst>
              <a:ext uri="{FF2B5EF4-FFF2-40B4-BE49-F238E27FC236}">
                <a16:creationId xmlns:a16="http://schemas.microsoft.com/office/drawing/2014/main" id="{559AB489-89DE-05C4-D1C1-F26D42CEA1EF}"/>
              </a:ext>
            </a:extLst>
          </p:cNvPr>
          <p:cNvGrpSpPr/>
          <p:nvPr/>
        </p:nvGrpSpPr>
        <p:grpSpPr>
          <a:xfrm>
            <a:off x="102273" y="1995345"/>
            <a:ext cx="3602317" cy="3720287"/>
            <a:chOff x="171596" y="1988908"/>
            <a:chExt cx="2303320" cy="2567741"/>
          </a:xfrm>
        </p:grpSpPr>
        <p:sp>
          <p:nvSpPr>
            <p:cNvPr id="16" name="Google Shape;541;p43">
              <a:extLst>
                <a:ext uri="{FF2B5EF4-FFF2-40B4-BE49-F238E27FC236}">
                  <a16:creationId xmlns:a16="http://schemas.microsoft.com/office/drawing/2014/main" id="{49AB0B48-D95D-90E3-294C-B6962BA6879A}"/>
                </a:ext>
              </a:extLst>
            </p:cNvPr>
            <p:cNvSpPr/>
            <p:nvPr/>
          </p:nvSpPr>
          <p:spPr>
            <a:xfrm rot="-404791" flipH="1">
              <a:off x="302400" y="2099700"/>
              <a:ext cx="2008346" cy="2346132"/>
            </a:xfrm>
            <a:custGeom>
              <a:avLst/>
              <a:gdLst/>
              <a:ahLst/>
              <a:cxnLst/>
              <a:rect l="l" t="t" r="r" b="b"/>
              <a:pathLst>
                <a:path w="25743" h="30070" extrusionOk="0">
                  <a:moveTo>
                    <a:pt x="22694" y="23152"/>
                  </a:moveTo>
                  <a:lnTo>
                    <a:pt x="23123" y="24199"/>
                  </a:lnTo>
                  <a:cubicBezTo>
                    <a:pt x="23123" y="24449"/>
                    <a:pt x="23087" y="24688"/>
                    <a:pt x="23016" y="24926"/>
                  </a:cubicBezTo>
                  <a:cubicBezTo>
                    <a:pt x="22968" y="25033"/>
                    <a:pt x="22897" y="25116"/>
                    <a:pt x="22801" y="25176"/>
                  </a:cubicBezTo>
                  <a:cubicBezTo>
                    <a:pt x="22754" y="25211"/>
                    <a:pt x="22706" y="25259"/>
                    <a:pt x="22670" y="25295"/>
                  </a:cubicBezTo>
                  <a:cubicBezTo>
                    <a:pt x="22777" y="25140"/>
                    <a:pt x="22837" y="24950"/>
                    <a:pt x="22849" y="24747"/>
                  </a:cubicBezTo>
                  <a:cubicBezTo>
                    <a:pt x="22873" y="24521"/>
                    <a:pt x="22801" y="24283"/>
                    <a:pt x="22658" y="24092"/>
                  </a:cubicBezTo>
                  <a:cubicBezTo>
                    <a:pt x="22623" y="24057"/>
                    <a:pt x="22587" y="24009"/>
                    <a:pt x="22563" y="23973"/>
                  </a:cubicBezTo>
                  <a:cubicBezTo>
                    <a:pt x="22563" y="23961"/>
                    <a:pt x="22563" y="23961"/>
                    <a:pt x="22563" y="23949"/>
                  </a:cubicBezTo>
                  <a:cubicBezTo>
                    <a:pt x="22527" y="23890"/>
                    <a:pt x="22516" y="23818"/>
                    <a:pt x="22504" y="23747"/>
                  </a:cubicBezTo>
                  <a:lnTo>
                    <a:pt x="22694" y="23152"/>
                  </a:lnTo>
                  <a:close/>
                  <a:moveTo>
                    <a:pt x="14447" y="0"/>
                  </a:moveTo>
                  <a:cubicBezTo>
                    <a:pt x="14214" y="0"/>
                    <a:pt x="13971" y="73"/>
                    <a:pt x="13848" y="125"/>
                  </a:cubicBezTo>
                  <a:cubicBezTo>
                    <a:pt x="13622" y="208"/>
                    <a:pt x="13562" y="208"/>
                    <a:pt x="13098" y="232"/>
                  </a:cubicBezTo>
                  <a:lnTo>
                    <a:pt x="12931" y="232"/>
                  </a:lnTo>
                  <a:cubicBezTo>
                    <a:pt x="12550" y="244"/>
                    <a:pt x="12169" y="387"/>
                    <a:pt x="11871" y="637"/>
                  </a:cubicBezTo>
                  <a:cubicBezTo>
                    <a:pt x="11848" y="661"/>
                    <a:pt x="11836" y="697"/>
                    <a:pt x="11836" y="732"/>
                  </a:cubicBezTo>
                  <a:lnTo>
                    <a:pt x="11871" y="1018"/>
                  </a:lnTo>
                  <a:cubicBezTo>
                    <a:pt x="11883" y="1042"/>
                    <a:pt x="11883" y="1054"/>
                    <a:pt x="11907" y="1078"/>
                  </a:cubicBezTo>
                  <a:lnTo>
                    <a:pt x="12229" y="1411"/>
                  </a:lnTo>
                  <a:cubicBezTo>
                    <a:pt x="12240" y="1423"/>
                    <a:pt x="12264" y="1435"/>
                    <a:pt x="12288" y="1447"/>
                  </a:cubicBezTo>
                  <a:lnTo>
                    <a:pt x="12550" y="1506"/>
                  </a:lnTo>
                  <a:lnTo>
                    <a:pt x="12574" y="1506"/>
                  </a:lnTo>
                  <a:cubicBezTo>
                    <a:pt x="12598" y="1506"/>
                    <a:pt x="12610" y="1494"/>
                    <a:pt x="12633" y="1482"/>
                  </a:cubicBezTo>
                  <a:cubicBezTo>
                    <a:pt x="12633" y="1482"/>
                    <a:pt x="13086" y="1173"/>
                    <a:pt x="13419" y="1161"/>
                  </a:cubicBezTo>
                  <a:cubicBezTo>
                    <a:pt x="13610" y="1161"/>
                    <a:pt x="13788" y="1149"/>
                    <a:pt x="13955" y="1125"/>
                  </a:cubicBezTo>
                  <a:lnTo>
                    <a:pt x="13955" y="1161"/>
                  </a:lnTo>
                  <a:cubicBezTo>
                    <a:pt x="13955" y="1185"/>
                    <a:pt x="13955" y="1197"/>
                    <a:pt x="13967" y="1220"/>
                  </a:cubicBezTo>
                  <a:cubicBezTo>
                    <a:pt x="13943" y="1244"/>
                    <a:pt x="13907" y="1268"/>
                    <a:pt x="13883" y="1304"/>
                  </a:cubicBezTo>
                  <a:cubicBezTo>
                    <a:pt x="13848" y="1351"/>
                    <a:pt x="13824" y="1423"/>
                    <a:pt x="13824" y="1494"/>
                  </a:cubicBezTo>
                  <a:lnTo>
                    <a:pt x="13872" y="1959"/>
                  </a:lnTo>
                  <a:lnTo>
                    <a:pt x="13824" y="1982"/>
                  </a:lnTo>
                  <a:cubicBezTo>
                    <a:pt x="13657" y="2066"/>
                    <a:pt x="13562" y="2232"/>
                    <a:pt x="13574" y="2411"/>
                  </a:cubicBezTo>
                  <a:cubicBezTo>
                    <a:pt x="13574" y="2625"/>
                    <a:pt x="13562" y="2852"/>
                    <a:pt x="13538" y="3066"/>
                  </a:cubicBezTo>
                  <a:cubicBezTo>
                    <a:pt x="13205" y="3161"/>
                    <a:pt x="12883" y="3304"/>
                    <a:pt x="12598" y="3495"/>
                  </a:cubicBezTo>
                  <a:cubicBezTo>
                    <a:pt x="12062" y="3828"/>
                    <a:pt x="11800" y="4245"/>
                    <a:pt x="11848" y="4638"/>
                  </a:cubicBezTo>
                  <a:lnTo>
                    <a:pt x="11859" y="5149"/>
                  </a:lnTo>
                  <a:lnTo>
                    <a:pt x="11895" y="6019"/>
                  </a:lnTo>
                  <a:cubicBezTo>
                    <a:pt x="11062" y="6507"/>
                    <a:pt x="10574" y="7150"/>
                    <a:pt x="10645" y="7793"/>
                  </a:cubicBezTo>
                  <a:lnTo>
                    <a:pt x="10359" y="12531"/>
                  </a:lnTo>
                  <a:cubicBezTo>
                    <a:pt x="10347" y="12436"/>
                    <a:pt x="10300" y="12341"/>
                    <a:pt x="10228" y="12269"/>
                  </a:cubicBezTo>
                  <a:cubicBezTo>
                    <a:pt x="10158" y="12210"/>
                    <a:pt x="10072" y="12183"/>
                    <a:pt x="9990" y="12183"/>
                  </a:cubicBezTo>
                  <a:cubicBezTo>
                    <a:pt x="9974" y="12183"/>
                    <a:pt x="9958" y="12184"/>
                    <a:pt x="9943" y="12186"/>
                  </a:cubicBezTo>
                  <a:cubicBezTo>
                    <a:pt x="9716" y="12246"/>
                    <a:pt x="9550" y="12436"/>
                    <a:pt x="9538" y="12662"/>
                  </a:cubicBezTo>
                  <a:cubicBezTo>
                    <a:pt x="9476" y="12615"/>
                    <a:pt x="9404" y="12592"/>
                    <a:pt x="9332" y="12592"/>
                  </a:cubicBezTo>
                  <a:cubicBezTo>
                    <a:pt x="9222" y="12592"/>
                    <a:pt x="9114" y="12645"/>
                    <a:pt x="9050" y="12746"/>
                  </a:cubicBezTo>
                  <a:cubicBezTo>
                    <a:pt x="8930" y="12912"/>
                    <a:pt x="8930" y="13127"/>
                    <a:pt x="9038" y="13293"/>
                  </a:cubicBezTo>
                  <a:cubicBezTo>
                    <a:pt x="8966" y="13317"/>
                    <a:pt x="8907" y="13341"/>
                    <a:pt x="8871" y="13389"/>
                  </a:cubicBezTo>
                  <a:cubicBezTo>
                    <a:pt x="8657" y="13615"/>
                    <a:pt x="8740" y="13972"/>
                    <a:pt x="9014" y="14079"/>
                  </a:cubicBezTo>
                  <a:cubicBezTo>
                    <a:pt x="8919" y="14234"/>
                    <a:pt x="8919" y="14436"/>
                    <a:pt x="9026" y="14591"/>
                  </a:cubicBezTo>
                  <a:cubicBezTo>
                    <a:pt x="9085" y="14674"/>
                    <a:pt x="9181" y="14722"/>
                    <a:pt x="9276" y="14734"/>
                  </a:cubicBezTo>
                  <a:cubicBezTo>
                    <a:pt x="9294" y="14737"/>
                    <a:pt x="9311" y="14738"/>
                    <a:pt x="9327" y="14738"/>
                  </a:cubicBezTo>
                  <a:cubicBezTo>
                    <a:pt x="9377" y="14738"/>
                    <a:pt x="9422" y="14725"/>
                    <a:pt x="9466" y="14698"/>
                  </a:cubicBezTo>
                  <a:cubicBezTo>
                    <a:pt x="9478" y="14889"/>
                    <a:pt x="9609" y="15055"/>
                    <a:pt x="9800" y="15115"/>
                  </a:cubicBezTo>
                  <a:cubicBezTo>
                    <a:pt x="9823" y="15127"/>
                    <a:pt x="9847" y="15127"/>
                    <a:pt x="9883" y="15127"/>
                  </a:cubicBezTo>
                  <a:cubicBezTo>
                    <a:pt x="9954" y="15127"/>
                    <a:pt x="10026" y="15103"/>
                    <a:pt x="10073" y="15055"/>
                  </a:cubicBezTo>
                  <a:lnTo>
                    <a:pt x="10085" y="15044"/>
                  </a:lnTo>
                  <a:lnTo>
                    <a:pt x="10085" y="15044"/>
                  </a:lnTo>
                  <a:cubicBezTo>
                    <a:pt x="10002" y="15365"/>
                    <a:pt x="9907" y="15675"/>
                    <a:pt x="9823" y="15984"/>
                  </a:cubicBezTo>
                  <a:cubicBezTo>
                    <a:pt x="9633" y="15877"/>
                    <a:pt x="9442" y="15770"/>
                    <a:pt x="9252" y="15663"/>
                  </a:cubicBezTo>
                  <a:cubicBezTo>
                    <a:pt x="8752" y="15377"/>
                    <a:pt x="8264" y="15115"/>
                    <a:pt x="7764" y="14841"/>
                  </a:cubicBezTo>
                  <a:cubicBezTo>
                    <a:pt x="7728" y="14817"/>
                    <a:pt x="7668" y="14794"/>
                    <a:pt x="7621" y="14782"/>
                  </a:cubicBezTo>
                  <a:cubicBezTo>
                    <a:pt x="7597" y="14778"/>
                    <a:pt x="7573" y="14777"/>
                    <a:pt x="7549" y="14777"/>
                  </a:cubicBezTo>
                  <a:cubicBezTo>
                    <a:pt x="7405" y="14777"/>
                    <a:pt x="7260" y="14838"/>
                    <a:pt x="7168" y="14960"/>
                  </a:cubicBezTo>
                  <a:lnTo>
                    <a:pt x="7180" y="14948"/>
                  </a:lnTo>
                  <a:lnTo>
                    <a:pt x="7180" y="14948"/>
                  </a:lnTo>
                  <a:cubicBezTo>
                    <a:pt x="5525" y="16651"/>
                    <a:pt x="3882" y="18365"/>
                    <a:pt x="2227" y="20092"/>
                  </a:cubicBezTo>
                  <a:cubicBezTo>
                    <a:pt x="2156" y="19889"/>
                    <a:pt x="2144" y="19663"/>
                    <a:pt x="2215" y="19449"/>
                  </a:cubicBezTo>
                  <a:cubicBezTo>
                    <a:pt x="2299" y="19163"/>
                    <a:pt x="2323" y="18854"/>
                    <a:pt x="2311" y="18544"/>
                  </a:cubicBezTo>
                  <a:cubicBezTo>
                    <a:pt x="2287" y="17949"/>
                    <a:pt x="2192" y="17353"/>
                    <a:pt x="2037" y="16782"/>
                  </a:cubicBezTo>
                  <a:cubicBezTo>
                    <a:pt x="1989" y="16627"/>
                    <a:pt x="1942" y="16484"/>
                    <a:pt x="1870" y="16353"/>
                  </a:cubicBezTo>
                  <a:cubicBezTo>
                    <a:pt x="1811" y="16198"/>
                    <a:pt x="1739" y="16079"/>
                    <a:pt x="1668" y="15948"/>
                  </a:cubicBezTo>
                  <a:cubicBezTo>
                    <a:pt x="1596" y="15817"/>
                    <a:pt x="1513" y="15686"/>
                    <a:pt x="1418" y="15567"/>
                  </a:cubicBezTo>
                  <a:cubicBezTo>
                    <a:pt x="1358" y="15496"/>
                    <a:pt x="1299" y="15448"/>
                    <a:pt x="1227" y="15401"/>
                  </a:cubicBezTo>
                  <a:cubicBezTo>
                    <a:pt x="1156" y="15341"/>
                    <a:pt x="1060" y="15305"/>
                    <a:pt x="953" y="15305"/>
                  </a:cubicBezTo>
                  <a:cubicBezTo>
                    <a:pt x="858" y="15317"/>
                    <a:pt x="775" y="15353"/>
                    <a:pt x="691" y="15413"/>
                  </a:cubicBezTo>
                  <a:lnTo>
                    <a:pt x="679" y="15425"/>
                  </a:lnTo>
                  <a:cubicBezTo>
                    <a:pt x="668" y="15436"/>
                    <a:pt x="644" y="15448"/>
                    <a:pt x="632" y="15472"/>
                  </a:cubicBezTo>
                  <a:cubicBezTo>
                    <a:pt x="596" y="15508"/>
                    <a:pt x="560" y="15556"/>
                    <a:pt x="525" y="15591"/>
                  </a:cubicBezTo>
                  <a:cubicBezTo>
                    <a:pt x="441" y="15722"/>
                    <a:pt x="358" y="15865"/>
                    <a:pt x="298" y="16008"/>
                  </a:cubicBezTo>
                  <a:cubicBezTo>
                    <a:pt x="191" y="16282"/>
                    <a:pt x="108" y="16579"/>
                    <a:pt x="60" y="16889"/>
                  </a:cubicBezTo>
                  <a:cubicBezTo>
                    <a:pt x="1" y="17484"/>
                    <a:pt x="25" y="18092"/>
                    <a:pt x="167" y="18675"/>
                  </a:cubicBezTo>
                  <a:cubicBezTo>
                    <a:pt x="298" y="19258"/>
                    <a:pt x="501" y="19818"/>
                    <a:pt x="751" y="20354"/>
                  </a:cubicBezTo>
                  <a:cubicBezTo>
                    <a:pt x="858" y="20616"/>
                    <a:pt x="906" y="20913"/>
                    <a:pt x="1001" y="21199"/>
                  </a:cubicBezTo>
                  <a:cubicBezTo>
                    <a:pt x="1049" y="21354"/>
                    <a:pt x="1120" y="21497"/>
                    <a:pt x="1203" y="21628"/>
                  </a:cubicBezTo>
                  <a:cubicBezTo>
                    <a:pt x="1310" y="21759"/>
                    <a:pt x="1430" y="21878"/>
                    <a:pt x="1584" y="21949"/>
                  </a:cubicBezTo>
                  <a:cubicBezTo>
                    <a:pt x="1656" y="21985"/>
                    <a:pt x="1727" y="22009"/>
                    <a:pt x="1811" y="22032"/>
                  </a:cubicBezTo>
                  <a:cubicBezTo>
                    <a:pt x="1894" y="22056"/>
                    <a:pt x="1977" y="22068"/>
                    <a:pt x="2072" y="22068"/>
                  </a:cubicBezTo>
                  <a:cubicBezTo>
                    <a:pt x="2251" y="22044"/>
                    <a:pt x="2406" y="21937"/>
                    <a:pt x="2513" y="21782"/>
                  </a:cubicBezTo>
                  <a:cubicBezTo>
                    <a:pt x="2608" y="21651"/>
                    <a:pt x="2668" y="21497"/>
                    <a:pt x="2692" y="21342"/>
                  </a:cubicBezTo>
                  <a:cubicBezTo>
                    <a:pt x="2727" y="21199"/>
                    <a:pt x="2715" y="21056"/>
                    <a:pt x="2680" y="20913"/>
                  </a:cubicBezTo>
                  <a:lnTo>
                    <a:pt x="7621" y="15782"/>
                  </a:lnTo>
                  <a:cubicBezTo>
                    <a:pt x="8288" y="16127"/>
                    <a:pt x="8942" y="16472"/>
                    <a:pt x="9609" y="16806"/>
                  </a:cubicBezTo>
                  <a:cubicBezTo>
                    <a:pt x="9526" y="17115"/>
                    <a:pt x="9431" y="17437"/>
                    <a:pt x="9347" y="17746"/>
                  </a:cubicBezTo>
                  <a:lnTo>
                    <a:pt x="8692" y="20116"/>
                  </a:lnTo>
                  <a:lnTo>
                    <a:pt x="8359" y="21306"/>
                  </a:lnTo>
                  <a:lnTo>
                    <a:pt x="8276" y="21604"/>
                  </a:lnTo>
                  <a:lnTo>
                    <a:pt x="8240" y="21747"/>
                  </a:lnTo>
                  <a:cubicBezTo>
                    <a:pt x="8228" y="21794"/>
                    <a:pt x="8204" y="21842"/>
                    <a:pt x="8192" y="21902"/>
                  </a:cubicBezTo>
                  <a:cubicBezTo>
                    <a:pt x="8192" y="21902"/>
                    <a:pt x="8192" y="21913"/>
                    <a:pt x="8192" y="21913"/>
                  </a:cubicBezTo>
                  <a:cubicBezTo>
                    <a:pt x="8026" y="21937"/>
                    <a:pt x="7871" y="22032"/>
                    <a:pt x="7776" y="22175"/>
                  </a:cubicBezTo>
                  <a:cubicBezTo>
                    <a:pt x="7549" y="22687"/>
                    <a:pt x="7514" y="22925"/>
                    <a:pt x="7526" y="23045"/>
                  </a:cubicBezTo>
                  <a:cubicBezTo>
                    <a:pt x="7287" y="23271"/>
                    <a:pt x="7097" y="23521"/>
                    <a:pt x="6954" y="23807"/>
                  </a:cubicBezTo>
                  <a:lnTo>
                    <a:pt x="6906" y="23902"/>
                  </a:lnTo>
                  <a:cubicBezTo>
                    <a:pt x="6740" y="24164"/>
                    <a:pt x="5930" y="25521"/>
                    <a:pt x="6287" y="26450"/>
                  </a:cubicBezTo>
                  <a:cubicBezTo>
                    <a:pt x="6549" y="27140"/>
                    <a:pt x="7156" y="27390"/>
                    <a:pt x="7728" y="27390"/>
                  </a:cubicBezTo>
                  <a:cubicBezTo>
                    <a:pt x="7847" y="27390"/>
                    <a:pt x="7966" y="27378"/>
                    <a:pt x="8085" y="27355"/>
                  </a:cubicBezTo>
                  <a:cubicBezTo>
                    <a:pt x="8264" y="27319"/>
                    <a:pt x="8430" y="27188"/>
                    <a:pt x="8502" y="27009"/>
                  </a:cubicBezTo>
                  <a:cubicBezTo>
                    <a:pt x="8680" y="27069"/>
                    <a:pt x="9085" y="27224"/>
                    <a:pt x="9454" y="27355"/>
                  </a:cubicBezTo>
                  <a:cubicBezTo>
                    <a:pt x="9525" y="27380"/>
                    <a:pt x="9595" y="27391"/>
                    <a:pt x="9663" y="27391"/>
                  </a:cubicBezTo>
                  <a:cubicBezTo>
                    <a:pt x="10042" y="27391"/>
                    <a:pt x="10364" y="27049"/>
                    <a:pt x="10454" y="26938"/>
                  </a:cubicBezTo>
                  <a:cubicBezTo>
                    <a:pt x="10800" y="26855"/>
                    <a:pt x="11086" y="26593"/>
                    <a:pt x="11193" y="26259"/>
                  </a:cubicBezTo>
                  <a:cubicBezTo>
                    <a:pt x="11371" y="26223"/>
                    <a:pt x="11788" y="26093"/>
                    <a:pt x="11883" y="25378"/>
                  </a:cubicBezTo>
                  <a:cubicBezTo>
                    <a:pt x="11907" y="25200"/>
                    <a:pt x="11848" y="25009"/>
                    <a:pt x="11717" y="24878"/>
                  </a:cubicBezTo>
                  <a:cubicBezTo>
                    <a:pt x="11530" y="24700"/>
                    <a:pt x="11216" y="24659"/>
                    <a:pt x="10956" y="24659"/>
                  </a:cubicBezTo>
                  <a:cubicBezTo>
                    <a:pt x="10834" y="24659"/>
                    <a:pt x="10725" y="24668"/>
                    <a:pt x="10645" y="24676"/>
                  </a:cubicBezTo>
                  <a:cubicBezTo>
                    <a:pt x="10621" y="24592"/>
                    <a:pt x="10585" y="24509"/>
                    <a:pt x="10526" y="24438"/>
                  </a:cubicBezTo>
                  <a:cubicBezTo>
                    <a:pt x="10526" y="24318"/>
                    <a:pt x="10478" y="24021"/>
                    <a:pt x="10216" y="23366"/>
                  </a:cubicBezTo>
                  <a:cubicBezTo>
                    <a:pt x="10133" y="23140"/>
                    <a:pt x="9978" y="22961"/>
                    <a:pt x="9776" y="22854"/>
                  </a:cubicBezTo>
                  <a:cubicBezTo>
                    <a:pt x="9740" y="22711"/>
                    <a:pt x="9609" y="22259"/>
                    <a:pt x="9395" y="22044"/>
                  </a:cubicBezTo>
                  <a:cubicBezTo>
                    <a:pt x="9323" y="21997"/>
                    <a:pt x="9240" y="21949"/>
                    <a:pt x="9145" y="21925"/>
                  </a:cubicBezTo>
                  <a:lnTo>
                    <a:pt x="9169" y="21842"/>
                  </a:lnTo>
                  <a:lnTo>
                    <a:pt x="9252" y="21544"/>
                  </a:lnTo>
                  <a:lnTo>
                    <a:pt x="9573" y="20354"/>
                  </a:lnTo>
                  <a:lnTo>
                    <a:pt x="10026" y="18711"/>
                  </a:lnTo>
                  <a:lnTo>
                    <a:pt x="10014" y="18913"/>
                  </a:lnTo>
                  <a:cubicBezTo>
                    <a:pt x="9966" y="19092"/>
                    <a:pt x="9954" y="19294"/>
                    <a:pt x="9978" y="19485"/>
                  </a:cubicBezTo>
                  <a:cubicBezTo>
                    <a:pt x="10073" y="20342"/>
                    <a:pt x="10812" y="21068"/>
                    <a:pt x="12062" y="21532"/>
                  </a:cubicBezTo>
                  <a:cubicBezTo>
                    <a:pt x="13017" y="21866"/>
                    <a:pt x="14028" y="22033"/>
                    <a:pt x="15041" y="22033"/>
                  </a:cubicBezTo>
                  <a:cubicBezTo>
                    <a:pt x="15076" y="22033"/>
                    <a:pt x="15111" y="22033"/>
                    <a:pt x="15146" y="22032"/>
                  </a:cubicBezTo>
                  <a:cubicBezTo>
                    <a:pt x="15515" y="22032"/>
                    <a:pt x="15884" y="22021"/>
                    <a:pt x="16265" y="21973"/>
                  </a:cubicBezTo>
                  <a:lnTo>
                    <a:pt x="16443" y="23985"/>
                  </a:lnTo>
                  <a:cubicBezTo>
                    <a:pt x="16253" y="24152"/>
                    <a:pt x="16098" y="24366"/>
                    <a:pt x="15991" y="24592"/>
                  </a:cubicBezTo>
                  <a:cubicBezTo>
                    <a:pt x="15872" y="24830"/>
                    <a:pt x="15777" y="25080"/>
                    <a:pt x="15705" y="25342"/>
                  </a:cubicBezTo>
                  <a:cubicBezTo>
                    <a:pt x="15669" y="25461"/>
                    <a:pt x="15646" y="25592"/>
                    <a:pt x="15598" y="25700"/>
                  </a:cubicBezTo>
                  <a:cubicBezTo>
                    <a:pt x="15550" y="25807"/>
                    <a:pt x="15503" y="25938"/>
                    <a:pt x="15455" y="26057"/>
                  </a:cubicBezTo>
                  <a:cubicBezTo>
                    <a:pt x="15419" y="26128"/>
                    <a:pt x="15384" y="26212"/>
                    <a:pt x="15348" y="26295"/>
                  </a:cubicBezTo>
                  <a:lnTo>
                    <a:pt x="15348" y="26307"/>
                  </a:lnTo>
                  <a:cubicBezTo>
                    <a:pt x="15277" y="26450"/>
                    <a:pt x="15217" y="26604"/>
                    <a:pt x="15157" y="26771"/>
                  </a:cubicBezTo>
                  <a:cubicBezTo>
                    <a:pt x="14967" y="27259"/>
                    <a:pt x="14872" y="27783"/>
                    <a:pt x="14860" y="28319"/>
                  </a:cubicBezTo>
                  <a:cubicBezTo>
                    <a:pt x="14860" y="28855"/>
                    <a:pt x="15003" y="29379"/>
                    <a:pt x="15277" y="29843"/>
                  </a:cubicBezTo>
                  <a:lnTo>
                    <a:pt x="15288" y="29867"/>
                  </a:lnTo>
                  <a:cubicBezTo>
                    <a:pt x="15407" y="29998"/>
                    <a:pt x="15586" y="30069"/>
                    <a:pt x="15777" y="30069"/>
                  </a:cubicBezTo>
                  <a:cubicBezTo>
                    <a:pt x="15872" y="30057"/>
                    <a:pt x="15967" y="30010"/>
                    <a:pt x="16039" y="29938"/>
                  </a:cubicBezTo>
                  <a:cubicBezTo>
                    <a:pt x="16074" y="29914"/>
                    <a:pt x="16098" y="29879"/>
                    <a:pt x="16122" y="29855"/>
                  </a:cubicBezTo>
                  <a:lnTo>
                    <a:pt x="16205" y="29760"/>
                  </a:lnTo>
                  <a:cubicBezTo>
                    <a:pt x="16396" y="29522"/>
                    <a:pt x="16586" y="29283"/>
                    <a:pt x="16753" y="29021"/>
                  </a:cubicBezTo>
                  <a:cubicBezTo>
                    <a:pt x="16920" y="28760"/>
                    <a:pt x="17062" y="28474"/>
                    <a:pt x="17158" y="28164"/>
                  </a:cubicBezTo>
                  <a:cubicBezTo>
                    <a:pt x="17241" y="27867"/>
                    <a:pt x="17289" y="27557"/>
                    <a:pt x="17312" y="27247"/>
                  </a:cubicBezTo>
                  <a:lnTo>
                    <a:pt x="17360" y="26795"/>
                  </a:lnTo>
                  <a:cubicBezTo>
                    <a:pt x="17360" y="26724"/>
                    <a:pt x="17372" y="26640"/>
                    <a:pt x="17372" y="26569"/>
                  </a:cubicBezTo>
                  <a:cubicBezTo>
                    <a:pt x="17384" y="26533"/>
                    <a:pt x="17384" y="26497"/>
                    <a:pt x="17396" y="26474"/>
                  </a:cubicBezTo>
                  <a:cubicBezTo>
                    <a:pt x="17396" y="26438"/>
                    <a:pt x="17408" y="26402"/>
                    <a:pt x="17420" y="26366"/>
                  </a:cubicBezTo>
                  <a:cubicBezTo>
                    <a:pt x="17503" y="26081"/>
                    <a:pt x="17610" y="25783"/>
                    <a:pt x="17682" y="25485"/>
                  </a:cubicBezTo>
                  <a:cubicBezTo>
                    <a:pt x="17765" y="25176"/>
                    <a:pt x="17813" y="24866"/>
                    <a:pt x="17801" y="24545"/>
                  </a:cubicBezTo>
                  <a:cubicBezTo>
                    <a:pt x="17789" y="24378"/>
                    <a:pt x="17741" y="24211"/>
                    <a:pt x="17658" y="24068"/>
                  </a:cubicBezTo>
                  <a:cubicBezTo>
                    <a:pt x="17563" y="23937"/>
                    <a:pt x="17432" y="23842"/>
                    <a:pt x="17289" y="23807"/>
                  </a:cubicBezTo>
                  <a:lnTo>
                    <a:pt x="17146" y="21866"/>
                  </a:lnTo>
                  <a:cubicBezTo>
                    <a:pt x="18515" y="21640"/>
                    <a:pt x="19753" y="21175"/>
                    <a:pt x="20694" y="20568"/>
                  </a:cubicBezTo>
                  <a:cubicBezTo>
                    <a:pt x="21492" y="20032"/>
                    <a:pt x="22004" y="19437"/>
                    <a:pt x="22194" y="18818"/>
                  </a:cubicBezTo>
                  <a:lnTo>
                    <a:pt x="22396" y="19235"/>
                  </a:lnTo>
                  <a:lnTo>
                    <a:pt x="22170" y="19318"/>
                  </a:lnTo>
                  <a:lnTo>
                    <a:pt x="22146" y="19330"/>
                  </a:lnTo>
                  <a:cubicBezTo>
                    <a:pt x="21825" y="19520"/>
                    <a:pt x="21694" y="19913"/>
                    <a:pt x="21849" y="20258"/>
                  </a:cubicBezTo>
                  <a:cubicBezTo>
                    <a:pt x="21884" y="20366"/>
                    <a:pt x="21920" y="20449"/>
                    <a:pt x="21956" y="20520"/>
                  </a:cubicBezTo>
                  <a:cubicBezTo>
                    <a:pt x="21777" y="20651"/>
                    <a:pt x="21623" y="20830"/>
                    <a:pt x="21539" y="21032"/>
                  </a:cubicBezTo>
                  <a:cubicBezTo>
                    <a:pt x="21158" y="21961"/>
                    <a:pt x="20944" y="22878"/>
                    <a:pt x="20992" y="23330"/>
                  </a:cubicBezTo>
                  <a:cubicBezTo>
                    <a:pt x="21039" y="23783"/>
                    <a:pt x="21349" y="25140"/>
                    <a:pt x="21408" y="25342"/>
                  </a:cubicBezTo>
                  <a:cubicBezTo>
                    <a:pt x="21480" y="25485"/>
                    <a:pt x="21611" y="25592"/>
                    <a:pt x="21765" y="25628"/>
                  </a:cubicBezTo>
                  <a:cubicBezTo>
                    <a:pt x="21833" y="25647"/>
                    <a:pt x="21902" y="25656"/>
                    <a:pt x="21971" y="25656"/>
                  </a:cubicBezTo>
                  <a:cubicBezTo>
                    <a:pt x="22169" y="25656"/>
                    <a:pt x="22365" y="25582"/>
                    <a:pt x="22516" y="25450"/>
                  </a:cubicBezTo>
                  <a:lnTo>
                    <a:pt x="22551" y="25426"/>
                  </a:lnTo>
                  <a:lnTo>
                    <a:pt x="22551" y="25426"/>
                  </a:lnTo>
                  <a:cubicBezTo>
                    <a:pt x="22456" y="25545"/>
                    <a:pt x="22396" y="25688"/>
                    <a:pt x="22361" y="25842"/>
                  </a:cubicBezTo>
                  <a:cubicBezTo>
                    <a:pt x="22289" y="26069"/>
                    <a:pt x="22349" y="26319"/>
                    <a:pt x="22504" y="26497"/>
                  </a:cubicBezTo>
                  <a:cubicBezTo>
                    <a:pt x="22658" y="26664"/>
                    <a:pt x="22873" y="26771"/>
                    <a:pt x="23099" y="26771"/>
                  </a:cubicBezTo>
                  <a:lnTo>
                    <a:pt x="23158" y="26771"/>
                  </a:lnTo>
                  <a:cubicBezTo>
                    <a:pt x="23456" y="26747"/>
                    <a:pt x="24004" y="26331"/>
                    <a:pt x="24147" y="25831"/>
                  </a:cubicBezTo>
                  <a:cubicBezTo>
                    <a:pt x="24254" y="25461"/>
                    <a:pt x="24337" y="25152"/>
                    <a:pt x="24373" y="25057"/>
                  </a:cubicBezTo>
                  <a:cubicBezTo>
                    <a:pt x="24575" y="24914"/>
                    <a:pt x="24766" y="24759"/>
                    <a:pt x="24944" y="24592"/>
                  </a:cubicBezTo>
                  <a:cubicBezTo>
                    <a:pt x="25040" y="24461"/>
                    <a:pt x="25087" y="24295"/>
                    <a:pt x="25075" y="24128"/>
                  </a:cubicBezTo>
                  <a:cubicBezTo>
                    <a:pt x="25230" y="24021"/>
                    <a:pt x="25373" y="23866"/>
                    <a:pt x="25480" y="23699"/>
                  </a:cubicBezTo>
                  <a:cubicBezTo>
                    <a:pt x="25694" y="23342"/>
                    <a:pt x="25742" y="22902"/>
                    <a:pt x="25635" y="22497"/>
                  </a:cubicBezTo>
                  <a:cubicBezTo>
                    <a:pt x="25540" y="22175"/>
                    <a:pt x="24956" y="20806"/>
                    <a:pt x="24932" y="20747"/>
                  </a:cubicBezTo>
                  <a:cubicBezTo>
                    <a:pt x="24921" y="20735"/>
                    <a:pt x="24921" y="20735"/>
                    <a:pt x="24921" y="20723"/>
                  </a:cubicBezTo>
                  <a:cubicBezTo>
                    <a:pt x="24790" y="20568"/>
                    <a:pt x="24647" y="20437"/>
                    <a:pt x="24492" y="20330"/>
                  </a:cubicBezTo>
                  <a:cubicBezTo>
                    <a:pt x="24551" y="20175"/>
                    <a:pt x="24575" y="20008"/>
                    <a:pt x="24563" y="19842"/>
                  </a:cubicBezTo>
                  <a:cubicBezTo>
                    <a:pt x="24516" y="19258"/>
                    <a:pt x="24385" y="18925"/>
                    <a:pt x="24147" y="18842"/>
                  </a:cubicBezTo>
                  <a:cubicBezTo>
                    <a:pt x="24092" y="18824"/>
                    <a:pt x="24023" y="18815"/>
                    <a:pt x="23943" y="18815"/>
                  </a:cubicBezTo>
                  <a:cubicBezTo>
                    <a:pt x="23759" y="18815"/>
                    <a:pt x="23518" y="18859"/>
                    <a:pt x="23278" y="18925"/>
                  </a:cubicBezTo>
                  <a:lnTo>
                    <a:pt x="22980" y="18353"/>
                  </a:lnTo>
                  <a:lnTo>
                    <a:pt x="21849" y="16175"/>
                  </a:lnTo>
                  <a:lnTo>
                    <a:pt x="21706" y="15913"/>
                  </a:lnTo>
                  <a:lnTo>
                    <a:pt x="19372" y="6828"/>
                  </a:lnTo>
                  <a:cubicBezTo>
                    <a:pt x="19301" y="6185"/>
                    <a:pt x="18717" y="5673"/>
                    <a:pt x="17813" y="5376"/>
                  </a:cubicBezTo>
                  <a:lnTo>
                    <a:pt x="17586" y="4006"/>
                  </a:lnTo>
                  <a:cubicBezTo>
                    <a:pt x="17539" y="3602"/>
                    <a:pt x="17193" y="3256"/>
                    <a:pt x="16598" y="3054"/>
                  </a:cubicBezTo>
                  <a:cubicBezTo>
                    <a:pt x="16289" y="2947"/>
                    <a:pt x="15967" y="2875"/>
                    <a:pt x="15646" y="2852"/>
                  </a:cubicBezTo>
                  <a:lnTo>
                    <a:pt x="15479" y="2209"/>
                  </a:lnTo>
                  <a:cubicBezTo>
                    <a:pt x="15455" y="2042"/>
                    <a:pt x="15312" y="1911"/>
                    <a:pt x="15086" y="1840"/>
                  </a:cubicBezTo>
                  <a:lnTo>
                    <a:pt x="15038" y="1375"/>
                  </a:lnTo>
                  <a:cubicBezTo>
                    <a:pt x="15026" y="1256"/>
                    <a:pt x="14931" y="1173"/>
                    <a:pt x="14776" y="1125"/>
                  </a:cubicBezTo>
                  <a:cubicBezTo>
                    <a:pt x="14776" y="1113"/>
                    <a:pt x="14776" y="1101"/>
                    <a:pt x="14776" y="1089"/>
                  </a:cubicBezTo>
                  <a:lnTo>
                    <a:pt x="14765" y="970"/>
                  </a:lnTo>
                  <a:cubicBezTo>
                    <a:pt x="14836" y="935"/>
                    <a:pt x="14896" y="887"/>
                    <a:pt x="14943" y="816"/>
                  </a:cubicBezTo>
                  <a:cubicBezTo>
                    <a:pt x="15003" y="744"/>
                    <a:pt x="15026" y="637"/>
                    <a:pt x="15015" y="542"/>
                  </a:cubicBezTo>
                  <a:cubicBezTo>
                    <a:pt x="15015" y="518"/>
                    <a:pt x="15003" y="482"/>
                    <a:pt x="14991" y="458"/>
                  </a:cubicBezTo>
                  <a:lnTo>
                    <a:pt x="14955" y="244"/>
                  </a:lnTo>
                  <a:cubicBezTo>
                    <a:pt x="14943" y="232"/>
                    <a:pt x="14943" y="220"/>
                    <a:pt x="14931" y="208"/>
                  </a:cubicBezTo>
                  <a:cubicBezTo>
                    <a:pt x="14828" y="51"/>
                    <a:pt x="14641" y="0"/>
                    <a:pt x="1444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542;p43">
              <a:extLst>
                <a:ext uri="{FF2B5EF4-FFF2-40B4-BE49-F238E27FC236}">
                  <a16:creationId xmlns:a16="http://schemas.microsoft.com/office/drawing/2014/main" id="{6D96FC1F-3BBE-6B5D-AA4C-9BE861368B21}"/>
                </a:ext>
              </a:extLst>
            </p:cNvPr>
            <p:cNvGrpSpPr/>
            <p:nvPr/>
          </p:nvGrpSpPr>
          <p:grpSpPr>
            <a:xfrm rot="-404600" flipH="1">
              <a:off x="307136" y="2100404"/>
              <a:ext cx="2037175" cy="2344750"/>
              <a:chOff x="1437694" y="-16987"/>
              <a:chExt cx="1657720" cy="1907851"/>
            </a:xfrm>
          </p:grpSpPr>
          <p:grpSp>
            <p:nvGrpSpPr>
              <p:cNvPr id="18" name="Google Shape;543;p43">
                <a:extLst>
                  <a:ext uri="{FF2B5EF4-FFF2-40B4-BE49-F238E27FC236}">
                    <a16:creationId xmlns:a16="http://schemas.microsoft.com/office/drawing/2014/main" id="{7EC8E46C-D5E2-DADB-81F6-C5138BCC484E}"/>
                  </a:ext>
                </a:extLst>
              </p:cNvPr>
              <p:cNvGrpSpPr/>
              <p:nvPr/>
            </p:nvGrpSpPr>
            <p:grpSpPr>
              <a:xfrm>
                <a:off x="1437694" y="-16987"/>
                <a:ext cx="1657720" cy="1907851"/>
                <a:chOff x="1179000" y="1325300"/>
                <a:chExt cx="652800" cy="751300"/>
              </a:xfrm>
            </p:grpSpPr>
            <p:sp>
              <p:nvSpPr>
                <p:cNvPr id="23" name="Google Shape;544;p43">
                  <a:extLst>
                    <a:ext uri="{FF2B5EF4-FFF2-40B4-BE49-F238E27FC236}">
                      <a16:creationId xmlns:a16="http://schemas.microsoft.com/office/drawing/2014/main" id="{C34C20ED-F59B-1DBE-426D-A422A2F2782C}"/>
                    </a:ext>
                  </a:extLst>
                </p:cNvPr>
                <p:cNvSpPr/>
                <p:nvPr/>
              </p:nvSpPr>
              <p:spPr>
                <a:xfrm>
                  <a:off x="1203400" y="1710250"/>
                  <a:ext cx="36350" cy="15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6236" extrusionOk="0">
                      <a:moveTo>
                        <a:pt x="116" y="1"/>
                      </a:moveTo>
                      <a:cubicBezTo>
                        <a:pt x="78" y="1"/>
                        <a:pt x="40" y="19"/>
                        <a:pt x="25" y="56"/>
                      </a:cubicBezTo>
                      <a:cubicBezTo>
                        <a:pt x="1" y="104"/>
                        <a:pt x="13" y="176"/>
                        <a:pt x="61" y="199"/>
                      </a:cubicBezTo>
                      <a:lnTo>
                        <a:pt x="84" y="211"/>
                      </a:lnTo>
                      <a:cubicBezTo>
                        <a:pt x="108" y="223"/>
                        <a:pt x="132" y="247"/>
                        <a:pt x="156" y="271"/>
                      </a:cubicBezTo>
                      <a:cubicBezTo>
                        <a:pt x="191" y="307"/>
                        <a:pt x="215" y="342"/>
                        <a:pt x="239" y="378"/>
                      </a:cubicBezTo>
                      <a:cubicBezTo>
                        <a:pt x="299" y="461"/>
                        <a:pt x="346" y="545"/>
                        <a:pt x="382" y="628"/>
                      </a:cubicBezTo>
                      <a:cubicBezTo>
                        <a:pt x="465" y="795"/>
                        <a:pt x="525" y="985"/>
                        <a:pt x="572" y="1164"/>
                      </a:cubicBezTo>
                      <a:cubicBezTo>
                        <a:pt x="656" y="1545"/>
                        <a:pt x="703" y="1938"/>
                        <a:pt x="715" y="2331"/>
                      </a:cubicBezTo>
                      <a:cubicBezTo>
                        <a:pt x="763" y="3116"/>
                        <a:pt x="763" y="3902"/>
                        <a:pt x="763" y="4700"/>
                      </a:cubicBezTo>
                      <a:cubicBezTo>
                        <a:pt x="763" y="4724"/>
                        <a:pt x="775" y="4736"/>
                        <a:pt x="787" y="4759"/>
                      </a:cubicBezTo>
                      <a:cubicBezTo>
                        <a:pt x="906" y="4986"/>
                        <a:pt x="1049" y="5212"/>
                        <a:pt x="1156" y="5450"/>
                      </a:cubicBezTo>
                      <a:cubicBezTo>
                        <a:pt x="1275" y="5688"/>
                        <a:pt x="1346" y="5938"/>
                        <a:pt x="1370" y="6200"/>
                      </a:cubicBezTo>
                      <a:cubicBezTo>
                        <a:pt x="1370" y="6224"/>
                        <a:pt x="1382" y="6236"/>
                        <a:pt x="1394" y="6236"/>
                      </a:cubicBezTo>
                      <a:cubicBezTo>
                        <a:pt x="1406" y="6236"/>
                        <a:pt x="1418" y="6224"/>
                        <a:pt x="1430" y="6212"/>
                      </a:cubicBezTo>
                      <a:cubicBezTo>
                        <a:pt x="1454" y="5926"/>
                        <a:pt x="1418" y="5652"/>
                        <a:pt x="1311" y="5390"/>
                      </a:cubicBezTo>
                      <a:cubicBezTo>
                        <a:pt x="1275" y="5260"/>
                        <a:pt x="1227" y="5129"/>
                        <a:pt x="1168" y="4998"/>
                      </a:cubicBezTo>
                      <a:cubicBezTo>
                        <a:pt x="1112" y="4885"/>
                        <a:pt x="1045" y="4773"/>
                        <a:pt x="977" y="4660"/>
                      </a:cubicBezTo>
                      <a:lnTo>
                        <a:pt x="977" y="4660"/>
                      </a:lnTo>
                      <a:cubicBezTo>
                        <a:pt x="977" y="3887"/>
                        <a:pt x="976" y="3103"/>
                        <a:pt x="930" y="2319"/>
                      </a:cubicBezTo>
                      <a:cubicBezTo>
                        <a:pt x="918" y="1914"/>
                        <a:pt x="870" y="1509"/>
                        <a:pt x="787" y="1116"/>
                      </a:cubicBezTo>
                      <a:cubicBezTo>
                        <a:pt x="739" y="926"/>
                        <a:pt x="668" y="723"/>
                        <a:pt x="584" y="545"/>
                      </a:cubicBezTo>
                      <a:cubicBezTo>
                        <a:pt x="537" y="449"/>
                        <a:pt x="489" y="354"/>
                        <a:pt x="430" y="271"/>
                      </a:cubicBezTo>
                      <a:cubicBezTo>
                        <a:pt x="406" y="223"/>
                        <a:pt x="370" y="176"/>
                        <a:pt x="334" y="140"/>
                      </a:cubicBezTo>
                      <a:cubicBezTo>
                        <a:pt x="287" y="92"/>
                        <a:pt x="239" y="45"/>
                        <a:pt x="180" y="21"/>
                      </a:cubicBezTo>
                      <a:cubicBezTo>
                        <a:pt x="162" y="7"/>
                        <a:pt x="139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335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45;p43">
                  <a:extLst>
                    <a:ext uri="{FF2B5EF4-FFF2-40B4-BE49-F238E27FC236}">
                      <a16:creationId xmlns:a16="http://schemas.microsoft.com/office/drawing/2014/main" id="{4160B984-A856-05DD-BF7C-772B2CB4ADCF}"/>
                    </a:ext>
                  </a:extLst>
                </p:cNvPr>
                <p:cNvSpPr/>
                <p:nvPr/>
              </p:nvSpPr>
              <p:spPr>
                <a:xfrm>
                  <a:off x="1487675" y="1331650"/>
                  <a:ext cx="73550" cy="2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1152" extrusionOk="0">
                      <a:moveTo>
                        <a:pt x="2422" y="1"/>
                      </a:moveTo>
                      <a:cubicBezTo>
                        <a:pt x="2382" y="1"/>
                        <a:pt x="2341" y="3"/>
                        <a:pt x="2298" y="8"/>
                      </a:cubicBezTo>
                      <a:cubicBezTo>
                        <a:pt x="2155" y="32"/>
                        <a:pt x="2013" y="80"/>
                        <a:pt x="1882" y="151"/>
                      </a:cubicBezTo>
                      <a:cubicBezTo>
                        <a:pt x="1726" y="203"/>
                        <a:pt x="1571" y="237"/>
                        <a:pt x="1407" y="237"/>
                      </a:cubicBezTo>
                      <a:cubicBezTo>
                        <a:pt x="1383" y="237"/>
                        <a:pt x="1359" y="236"/>
                        <a:pt x="1334" y="234"/>
                      </a:cubicBezTo>
                      <a:cubicBezTo>
                        <a:pt x="882" y="234"/>
                        <a:pt x="429" y="365"/>
                        <a:pt x="36" y="603"/>
                      </a:cubicBezTo>
                      <a:lnTo>
                        <a:pt x="0" y="746"/>
                      </a:lnTo>
                      <a:lnTo>
                        <a:pt x="334" y="1080"/>
                      </a:lnTo>
                      <a:lnTo>
                        <a:pt x="596" y="1151"/>
                      </a:lnTo>
                      <a:cubicBezTo>
                        <a:pt x="596" y="1151"/>
                        <a:pt x="1072" y="818"/>
                        <a:pt x="1429" y="806"/>
                      </a:cubicBezTo>
                      <a:cubicBezTo>
                        <a:pt x="1798" y="782"/>
                        <a:pt x="2715" y="758"/>
                        <a:pt x="2894" y="484"/>
                      </a:cubicBezTo>
                      <a:cubicBezTo>
                        <a:pt x="2929" y="425"/>
                        <a:pt x="2941" y="353"/>
                        <a:pt x="2929" y="282"/>
                      </a:cubicBezTo>
                      <a:cubicBezTo>
                        <a:pt x="2929" y="258"/>
                        <a:pt x="2929" y="246"/>
                        <a:pt x="2917" y="222"/>
                      </a:cubicBezTo>
                      <a:cubicBezTo>
                        <a:pt x="2866" y="90"/>
                        <a:pt x="2666" y="1"/>
                        <a:pt x="24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546;p43">
                  <a:extLst>
                    <a:ext uri="{FF2B5EF4-FFF2-40B4-BE49-F238E27FC236}">
                      <a16:creationId xmlns:a16="http://schemas.microsoft.com/office/drawing/2014/main" id="{2DF0B23E-40BD-25FE-4C49-6233A29A3338}"/>
                    </a:ext>
                  </a:extLst>
                </p:cNvPr>
                <p:cNvSpPr/>
                <p:nvPr/>
              </p:nvSpPr>
              <p:spPr>
                <a:xfrm>
                  <a:off x="1484100" y="1325300"/>
                  <a:ext cx="79800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1513" extrusionOk="0">
                      <a:moveTo>
                        <a:pt x="2607" y="200"/>
                      </a:moveTo>
                      <a:cubicBezTo>
                        <a:pt x="2739" y="200"/>
                        <a:pt x="2857" y="229"/>
                        <a:pt x="2918" y="310"/>
                      </a:cubicBezTo>
                      <a:lnTo>
                        <a:pt x="2965" y="500"/>
                      </a:lnTo>
                      <a:cubicBezTo>
                        <a:pt x="2965" y="512"/>
                        <a:pt x="2965" y="512"/>
                        <a:pt x="2977" y="524"/>
                      </a:cubicBezTo>
                      <a:cubicBezTo>
                        <a:pt x="2977" y="524"/>
                        <a:pt x="2977" y="536"/>
                        <a:pt x="2977" y="548"/>
                      </a:cubicBezTo>
                      <a:cubicBezTo>
                        <a:pt x="2977" y="596"/>
                        <a:pt x="2965" y="643"/>
                        <a:pt x="2953" y="679"/>
                      </a:cubicBezTo>
                      <a:cubicBezTo>
                        <a:pt x="2906" y="750"/>
                        <a:pt x="2668" y="917"/>
                        <a:pt x="1572" y="953"/>
                      </a:cubicBezTo>
                      <a:cubicBezTo>
                        <a:pt x="1251" y="965"/>
                        <a:pt x="846" y="1203"/>
                        <a:pt x="715" y="1286"/>
                      </a:cubicBezTo>
                      <a:lnTo>
                        <a:pt x="524" y="1250"/>
                      </a:lnTo>
                      <a:lnTo>
                        <a:pt x="251" y="953"/>
                      </a:lnTo>
                      <a:lnTo>
                        <a:pt x="215" y="750"/>
                      </a:lnTo>
                      <a:cubicBezTo>
                        <a:pt x="477" y="560"/>
                        <a:pt x="786" y="453"/>
                        <a:pt x="1108" y="429"/>
                      </a:cubicBezTo>
                      <a:lnTo>
                        <a:pt x="1275" y="429"/>
                      </a:lnTo>
                      <a:cubicBezTo>
                        <a:pt x="1739" y="405"/>
                        <a:pt x="1870" y="393"/>
                        <a:pt x="2096" y="310"/>
                      </a:cubicBezTo>
                      <a:cubicBezTo>
                        <a:pt x="2220" y="255"/>
                        <a:pt x="2427" y="200"/>
                        <a:pt x="2607" y="200"/>
                      </a:cubicBezTo>
                      <a:close/>
                      <a:moveTo>
                        <a:pt x="2605" y="0"/>
                      </a:moveTo>
                      <a:cubicBezTo>
                        <a:pt x="2367" y="0"/>
                        <a:pt x="2123" y="74"/>
                        <a:pt x="2013" y="119"/>
                      </a:cubicBezTo>
                      <a:cubicBezTo>
                        <a:pt x="1810" y="203"/>
                        <a:pt x="1727" y="203"/>
                        <a:pt x="1263" y="226"/>
                      </a:cubicBezTo>
                      <a:lnTo>
                        <a:pt x="1096" y="226"/>
                      </a:lnTo>
                      <a:cubicBezTo>
                        <a:pt x="715" y="250"/>
                        <a:pt x="346" y="393"/>
                        <a:pt x="36" y="631"/>
                      </a:cubicBezTo>
                      <a:cubicBezTo>
                        <a:pt x="12" y="655"/>
                        <a:pt x="1" y="691"/>
                        <a:pt x="1" y="726"/>
                      </a:cubicBezTo>
                      <a:lnTo>
                        <a:pt x="48" y="1012"/>
                      </a:lnTo>
                      <a:cubicBezTo>
                        <a:pt x="48" y="1036"/>
                        <a:pt x="60" y="1060"/>
                        <a:pt x="72" y="1072"/>
                      </a:cubicBezTo>
                      <a:lnTo>
                        <a:pt x="405" y="1417"/>
                      </a:lnTo>
                      <a:cubicBezTo>
                        <a:pt x="417" y="1429"/>
                        <a:pt x="429" y="1441"/>
                        <a:pt x="453" y="1441"/>
                      </a:cubicBezTo>
                      <a:lnTo>
                        <a:pt x="715" y="1512"/>
                      </a:lnTo>
                      <a:lnTo>
                        <a:pt x="739" y="1512"/>
                      </a:lnTo>
                      <a:cubicBezTo>
                        <a:pt x="763" y="1512"/>
                        <a:pt x="774" y="1500"/>
                        <a:pt x="798" y="1500"/>
                      </a:cubicBezTo>
                      <a:cubicBezTo>
                        <a:pt x="798" y="1500"/>
                        <a:pt x="1263" y="1179"/>
                        <a:pt x="1584" y="1167"/>
                      </a:cubicBezTo>
                      <a:cubicBezTo>
                        <a:pt x="2465" y="1143"/>
                        <a:pt x="2965" y="1024"/>
                        <a:pt x="3120" y="822"/>
                      </a:cubicBezTo>
                      <a:cubicBezTo>
                        <a:pt x="3168" y="738"/>
                        <a:pt x="3191" y="643"/>
                        <a:pt x="3180" y="548"/>
                      </a:cubicBezTo>
                      <a:cubicBezTo>
                        <a:pt x="3180" y="512"/>
                        <a:pt x="3180" y="476"/>
                        <a:pt x="3168" y="453"/>
                      </a:cubicBezTo>
                      <a:lnTo>
                        <a:pt x="3120" y="250"/>
                      </a:lnTo>
                      <a:cubicBezTo>
                        <a:pt x="3120" y="238"/>
                        <a:pt x="3108" y="226"/>
                        <a:pt x="3108" y="215"/>
                      </a:cubicBezTo>
                      <a:cubicBezTo>
                        <a:pt x="3000" y="52"/>
                        <a:pt x="2805" y="0"/>
                        <a:pt x="26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47;p43">
                  <a:extLst>
                    <a:ext uri="{FF2B5EF4-FFF2-40B4-BE49-F238E27FC236}">
                      <a16:creationId xmlns:a16="http://schemas.microsoft.com/office/drawing/2014/main" id="{1D92ED13-313E-ED8D-7361-9D859EE28FB0}"/>
                    </a:ext>
                  </a:extLst>
                </p:cNvPr>
                <p:cNvSpPr/>
                <p:nvPr/>
              </p:nvSpPr>
              <p:spPr>
                <a:xfrm>
                  <a:off x="1538275" y="1336475"/>
                  <a:ext cx="17000" cy="2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821" extrusionOk="0">
                      <a:moveTo>
                        <a:pt x="387" y="0"/>
                      </a:moveTo>
                      <a:cubicBezTo>
                        <a:pt x="363" y="0"/>
                        <a:pt x="337" y="2"/>
                        <a:pt x="310" y="6"/>
                      </a:cubicBezTo>
                      <a:cubicBezTo>
                        <a:pt x="131" y="29"/>
                        <a:pt x="1" y="113"/>
                        <a:pt x="12" y="196"/>
                      </a:cubicBezTo>
                      <a:lnTo>
                        <a:pt x="60" y="696"/>
                      </a:lnTo>
                      <a:cubicBezTo>
                        <a:pt x="70" y="767"/>
                        <a:pt x="175" y="821"/>
                        <a:pt x="308" y="821"/>
                      </a:cubicBezTo>
                      <a:cubicBezTo>
                        <a:pt x="332" y="821"/>
                        <a:pt x="356" y="819"/>
                        <a:pt x="382" y="815"/>
                      </a:cubicBezTo>
                      <a:cubicBezTo>
                        <a:pt x="560" y="791"/>
                        <a:pt x="679" y="708"/>
                        <a:pt x="679" y="625"/>
                      </a:cubicBezTo>
                      <a:lnTo>
                        <a:pt x="632" y="137"/>
                      </a:lnTo>
                      <a:lnTo>
                        <a:pt x="632" y="125"/>
                      </a:lnTo>
                      <a:cubicBezTo>
                        <a:pt x="621" y="54"/>
                        <a:pt x="525" y="0"/>
                        <a:pt x="3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48;p43">
                  <a:extLst>
                    <a:ext uri="{FF2B5EF4-FFF2-40B4-BE49-F238E27FC236}">
                      <a16:creationId xmlns:a16="http://schemas.microsoft.com/office/drawing/2014/main" id="{92E5CD4A-E18B-34FC-2425-0105C6DA3A61}"/>
                    </a:ext>
                  </a:extLst>
                </p:cNvPr>
                <p:cNvSpPr/>
                <p:nvPr/>
              </p:nvSpPr>
              <p:spPr>
                <a:xfrm>
                  <a:off x="1790975" y="1837250"/>
                  <a:ext cx="16400" cy="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347" extrusionOk="0">
                      <a:moveTo>
                        <a:pt x="263" y="1"/>
                      </a:moveTo>
                      <a:cubicBezTo>
                        <a:pt x="180" y="72"/>
                        <a:pt x="96" y="132"/>
                        <a:pt x="1" y="180"/>
                      </a:cubicBezTo>
                      <a:cubicBezTo>
                        <a:pt x="1" y="180"/>
                        <a:pt x="20" y="179"/>
                        <a:pt x="53" y="179"/>
                      </a:cubicBezTo>
                      <a:cubicBezTo>
                        <a:pt x="183" y="179"/>
                        <a:pt x="522" y="194"/>
                        <a:pt x="656" y="346"/>
                      </a:cubicBezTo>
                      <a:cubicBezTo>
                        <a:pt x="549" y="203"/>
                        <a:pt x="418" y="84"/>
                        <a:pt x="263" y="1"/>
                      </a:cubicBezTo>
                      <a:close/>
                    </a:path>
                  </a:pathLst>
                </a:custGeom>
                <a:solidFill>
                  <a:srgbClr val="335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549;p43">
                  <a:extLst>
                    <a:ext uri="{FF2B5EF4-FFF2-40B4-BE49-F238E27FC236}">
                      <a16:creationId xmlns:a16="http://schemas.microsoft.com/office/drawing/2014/main" id="{32746ED7-E000-1E7A-8BC4-05C7285D13E0}"/>
                    </a:ext>
                  </a:extLst>
                </p:cNvPr>
                <p:cNvSpPr/>
                <p:nvPr/>
              </p:nvSpPr>
              <p:spPr>
                <a:xfrm>
                  <a:off x="1339450" y="1894350"/>
                  <a:ext cx="144850" cy="1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" h="4504" extrusionOk="0">
                      <a:moveTo>
                        <a:pt x="2376" y="1"/>
                      </a:moveTo>
                      <a:cubicBezTo>
                        <a:pt x="1507" y="1"/>
                        <a:pt x="1071" y="977"/>
                        <a:pt x="953" y="1170"/>
                      </a:cubicBezTo>
                      <a:cubicBezTo>
                        <a:pt x="810" y="1384"/>
                        <a:pt x="0" y="2729"/>
                        <a:pt x="334" y="3622"/>
                      </a:cubicBezTo>
                      <a:cubicBezTo>
                        <a:pt x="611" y="4339"/>
                        <a:pt x="1225" y="4504"/>
                        <a:pt x="1704" y="4504"/>
                      </a:cubicBezTo>
                      <a:cubicBezTo>
                        <a:pt x="1821" y="4504"/>
                        <a:pt x="1930" y="4494"/>
                        <a:pt x="2024" y="4480"/>
                      </a:cubicBezTo>
                      <a:cubicBezTo>
                        <a:pt x="2203" y="4420"/>
                        <a:pt x="2346" y="4277"/>
                        <a:pt x="2405" y="4099"/>
                      </a:cubicBezTo>
                      <a:cubicBezTo>
                        <a:pt x="2405" y="4099"/>
                        <a:pt x="2965" y="4301"/>
                        <a:pt x="3441" y="4468"/>
                      </a:cubicBezTo>
                      <a:cubicBezTo>
                        <a:pt x="3501" y="4489"/>
                        <a:pt x="3559" y="4498"/>
                        <a:pt x="3617" y="4498"/>
                      </a:cubicBezTo>
                      <a:cubicBezTo>
                        <a:pt x="4018" y="4498"/>
                        <a:pt x="4346" y="4051"/>
                        <a:pt x="4346" y="4051"/>
                      </a:cubicBezTo>
                      <a:cubicBezTo>
                        <a:pt x="4703" y="3991"/>
                        <a:pt x="4977" y="3718"/>
                        <a:pt x="5072" y="3372"/>
                      </a:cubicBezTo>
                      <a:cubicBezTo>
                        <a:pt x="5072" y="3372"/>
                        <a:pt x="5076" y="3373"/>
                        <a:pt x="5082" y="3373"/>
                      </a:cubicBezTo>
                      <a:cubicBezTo>
                        <a:pt x="5157" y="3373"/>
                        <a:pt x="5628" y="3342"/>
                        <a:pt x="5727" y="2587"/>
                      </a:cubicBezTo>
                      <a:cubicBezTo>
                        <a:pt x="5794" y="2076"/>
                        <a:pt x="5299" y="1979"/>
                        <a:pt x="4915" y="1979"/>
                      </a:cubicBezTo>
                      <a:cubicBezTo>
                        <a:pt x="4681" y="1979"/>
                        <a:pt x="4489" y="2015"/>
                        <a:pt x="4489" y="2015"/>
                      </a:cubicBezTo>
                      <a:cubicBezTo>
                        <a:pt x="4501" y="1896"/>
                        <a:pt x="4453" y="1777"/>
                        <a:pt x="4370" y="1694"/>
                      </a:cubicBezTo>
                      <a:cubicBezTo>
                        <a:pt x="4370" y="1694"/>
                        <a:pt x="4405" y="1444"/>
                        <a:pt x="4072" y="622"/>
                      </a:cubicBezTo>
                      <a:cubicBezTo>
                        <a:pt x="3871" y="101"/>
                        <a:pt x="3377" y="3"/>
                        <a:pt x="3035" y="3"/>
                      </a:cubicBezTo>
                      <a:cubicBezTo>
                        <a:pt x="2830" y="3"/>
                        <a:pt x="2679" y="39"/>
                        <a:pt x="2679" y="39"/>
                      </a:cubicBezTo>
                      <a:cubicBezTo>
                        <a:pt x="2573" y="13"/>
                        <a:pt x="2472" y="1"/>
                        <a:pt x="237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550;p43">
                  <a:extLst>
                    <a:ext uri="{FF2B5EF4-FFF2-40B4-BE49-F238E27FC236}">
                      <a16:creationId xmlns:a16="http://schemas.microsoft.com/office/drawing/2014/main" id="{CB988D6B-79CC-CDAB-3597-7F47067B40A4}"/>
                    </a:ext>
                  </a:extLst>
                </p:cNvPr>
                <p:cNvSpPr/>
                <p:nvPr/>
              </p:nvSpPr>
              <p:spPr>
                <a:xfrm>
                  <a:off x="1394800" y="1640025"/>
                  <a:ext cx="80400" cy="2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" h="9851" extrusionOk="0">
                      <a:moveTo>
                        <a:pt x="2897" y="1"/>
                      </a:moveTo>
                      <a:cubicBezTo>
                        <a:pt x="2734" y="1"/>
                        <a:pt x="2565" y="179"/>
                        <a:pt x="2501" y="425"/>
                      </a:cubicBezTo>
                      <a:lnTo>
                        <a:pt x="72" y="9247"/>
                      </a:lnTo>
                      <a:cubicBezTo>
                        <a:pt x="1" y="9533"/>
                        <a:pt x="84" y="9795"/>
                        <a:pt x="263" y="9843"/>
                      </a:cubicBezTo>
                      <a:cubicBezTo>
                        <a:pt x="282" y="9848"/>
                        <a:pt x="302" y="9850"/>
                        <a:pt x="322" y="9850"/>
                      </a:cubicBezTo>
                      <a:cubicBezTo>
                        <a:pt x="484" y="9850"/>
                        <a:pt x="651" y="9682"/>
                        <a:pt x="715" y="9438"/>
                      </a:cubicBezTo>
                      <a:lnTo>
                        <a:pt x="3144" y="603"/>
                      </a:lnTo>
                      <a:cubicBezTo>
                        <a:pt x="3215" y="329"/>
                        <a:pt x="3132" y="68"/>
                        <a:pt x="2953" y="8"/>
                      </a:cubicBezTo>
                      <a:cubicBezTo>
                        <a:pt x="2935" y="3"/>
                        <a:pt x="2916" y="1"/>
                        <a:pt x="28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551;p43">
                  <a:extLst>
                    <a:ext uri="{FF2B5EF4-FFF2-40B4-BE49-F238E27FC236}">
                      <a16:creationId xmlns:a16="http://schemas.microsoft.com/office/drawing/2014/main" id="{BF69AB3E-FE56-2B28-65E5-26D53DC37452}"/>
                    </a:ext>
                  </a:extLst>
                </p:cNvPr>
                <p:cNvSpPr/>
                <p:nvPr/>
              </p:nvSpPr>
              <p:spPr>
                <a:xfrm>
                  <a:off x="1336750" y="1891700"/>
                  <a:ext cx="149150" cy="1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6" h="4717" extrusionOk="0">
                      <a:moveTo>
                        <a:pt x="3159" y="214"/>
                      </a:moveTo>
                      <a:cubicBezTo>
                        <a:pt x="3471" y="214"/>
                        <a:pt x="3907" y="304"/>
                        <a:pt x="4085" y="764"/>
                      </a:cubicBezTo>
                      <a:cubicBezTo>
                        <a:pt x="4394" y="1538"/>
                        <a:pt x="4371" y="1776"/>
                        <a:pt x="4371" y="1776"/>
                      </a:cubicBezTo>
                      <a:cubicBezTo>
                        <a:pt x="4371" y="1812"/>
                        <a:pt x="4382" y="1847"/>
                        <a:pt x="4406" y="1859"/>
                      </a:cubicBezTo>
                      <a:cubicBezTo>
                        <a:pt x="4430" y="1895"/>
                        <a:pt x="4513" y="2014"/>
                        <a:pt x="4502" y="2097"/>
                      </a:cubicBezTo>
                      <a:cubicBezTo>
                        <a:pt x="4490" y="2133"/>
                        <a:pt x="4502" y="2169"/>
                        <a:pt x="4525" y="2193"/>
                      </a:cubicBezTo>
                      <a:cubicBezTo>
                        <a:pt x="4549" y="2216"/>
                        <a:pt x="4585" y="2228"/>
                        <a:pt x="4621" y="2228"/>
                      </a:cubicBezTo>
                      <a:cubicBezTo>
                        <a:pt x="4707" y="2208"/>
                        <a:pt x="4862" y="2188"/>
                        <a:pt x="5030" y="2188"/>
                      </a:cubicBezTo>
                      <a:cubicBezTo>
                        <a:pt x="5256" y="2188"/>
                        <a:pt x="5503" y="2224"/>
                        <a:pt x="5633" y="2347"/>
                      </a:cubicBezTo>
                      <a:cubicBezTo>
                        <a:pt x="5716" y="2443"/>
                        <a:pt x="5752" y="2562"/>
                        <a:pt x="5728" y="2681"/>
                      </a:cubicBezTo>
                      <a:cubicBezTo>
                        <a:pt x="5647" y="3360"/>
                        <a:pt x="5233" y="3371"/>
                        <a:pt x="5184" y="3371"/>
                      </a:cubicBezTo>
                      <a:cubicBezTo>
                        <a:pt x="5182" y="3371"/>
                        <a:pt x="5181" y="3371"/>
                        <a:pt x="5180" y="3371"/>
                      </a:cubicBezTo>
                      <a:cubicBezTo>
                        <a:pt x="5133" y="3371"/>
                        <a:pt x="5085" y="3407"/>
                        <a:pt x="5073" y="3455"/>
                      </a:cubicBezTo>
                      <a:cubicBezTo>
                        <a:pt x="5002" y="3764"/>
                        <a:pt x="4752" y="4002"/>
                        <a:pt x="4442" y="4062"/>
                      </a:cubicBezTo>
                      <a:cubicBezTo>
                        <a:pt x="4418" y="4062"/>
                        <a:pt x="4394" y="4074"/>
                        <a:pt x="4371" y="4097"/>
                      </a:cubicBezTo>
                      <a:cubicBezTo>
                        <a:pt x="4371" y="4108"/>
                        <a:pt x="4068" y="4504"/>
                        <a:pt x="3728" y="4504"/>
                      </a:cubicBezTo>
                      <a:cubicBezTo>
                        <a:pt x="3681" y="4504"/>
                        <a:pt x="3633" y="4496"/>
                        <a:pt x="3585" y="4478"/>
                      </a:cubicBezTo>
                      <a:cubicBezTo>
                        <a:pt x="3109" y="4312"/>
                        <a:pt x="2549" y="4097"/>
                        <a:pt x="2549" y="4097"/>
                      </a:cubicBezTo>
                      <a:cubicBezTo>
                        <a:pt x="2541" y="4095"/>
                        <a:pt x="2532" y="4094"/>
                        <a:pt x="2524" y="4094"/>
                      </a:cubicBezTo>
                      <a:cubicBezTo>
                        <a:pt x="2482" y="4094"/>
                        <a:pt x="2438" y="4118"/>
                        <a:pt x="2418" y="4157"/>
                      </a:cubicBezTo>
                      <a:cubicBezTo>
                        <a:pt x="2370" y="4264"/>
                        <a:pt x="2275" y="4455"/>
                        <a:pt x="2108" y="4478"/>
                      </a:cubicBezTo>
                      <a:cubicBezTo>
                        <a:pt x="2039" y="4490"/>
                        <a:pt x="1928" y="4505"/>
                        <a:pt x="1795" y="4505"/>
                      </a:cubicBezTo>
                      <a:cubicBezTo>
                        <a:pt x="1398" y="4505"/>
                        <a:pt x="804" y="4379"/>
                        <a:pt x="537" y="3693"/>
                      </a:cubicBezTo>
                      <a:lnTo>
                        <a:pt x="549" y="3693"/>
                      </a:lnTo>
                      <a:cubicBezTo>
                        <a:pt x="227" y="2859"/>
                        <a:pt x="989" y="1585"/>
                        <a:pt x="1144" y="1335"/>
                      </a:cubicBezTo>
                      <a:cubicBezTo>
                        <a:pt x="1156" y="1311"/>
                        <a:pt x="1180" y="1276"/>
                        <a:pt x="1204" y="1228"/>
                      </a:cubicBezTo>
                      <a:cubicBezTo>
                        <a:pt x="1362" y="942"/>
                        <a:pt x="1775" y="215"/>
                        <a:pt x="2483" y="215"/>
                      </a:cubicBezTo>
                      <a:cubicBezTo>
                        <a:pt x="2571" y="215"/>
                        <a:pt x="2665" y="227"/>
                        <a:pt x="2763" y="252"/>
                      </a:cubicBezTo>
                      <a:lnTo>
                        <a:pt x="2811" y="252"/>
                      </a:lnTo>
                      <a:cubicBezTo>
                        <a:pt x="2824" y="247"/>
                        <a:pt x="2969" y="214"/>
                        <a:pt x="3159" y="214"/>
                      </a:cubicBezTo>
                      <a:close/>
                      <a:moveTo>
                        <a:pt x="2473" y="0"/>
                      </a:moveTo>
                      <a:cubicBezTo>
                        <a:pt x="1651" y="0"/>
                        <a:pt x="1204" y="803"/>
                        <a:pt x="1013" y="1133"/>
                      </a:cubicBezTo>
                      <a:lnTo>
                        <a:pt x="965" y="1216"/>
                      </a:lnTo>
                      <a:cubicBezTo>
                        <a:pt x="799" y="1478"/>
                        <a:pt x="1" y="2835"/>
                        <a:pt x="346" y="3764"/>
                      </a:cubicBezTo>
                      <a:cubicBezTo>
                        <a:pt x="620" y="4467"/>
                        <a:pt x="1215" y="4717"/>
                        <a:pt x="1787" y="4717"/>
                      </a:cubicBezTo>
                      <a:cubicBezTo>
                        <a:pt x="1906" y="4717"/>
                        <a:pt x="2025" y="4705"/>
                        <a:pt x="2132" y="4681"/>
                      </a:cubicBezTo>
                      <a:cubicBezTo>
                        <a:pt x="2323" y="4633"/>
                        <a:pt x="2477" y="4502"/>
                        <a:pt x="2561" y="4336"/>
                      </a:cubicBezTo>
                      <a:cubicBezTo>
                        <a:pt x="2739" y="4395"/>
                        <a:pt x="3144" y="4550"/>
                        <a:pt x="3501" y="4669"/>
                      </a:cubicBezTo>
                      <a:cubicBezTo>
                        <a:pt x="3577" y="4697"/>
                        <a:pt x="3650" y="4709"/>
                        <a:pt x="3721" y="4709"/>
                      </a:cubicBezTo>
                      <a:cubicBezTo>
                        <a:pt x="4101" y="4709"/>
                        <a:pt x="4411" y="4363"/>
                        <a:pt x="4502" y="4252"/>
                      </a:cubicBezTo>
                      <a:cubicBezTo>
                        <a:pt x="4859" y="4181"/>
                        <a:pt x="5144" y="3919"/>
                        <a:pt x="5252" y="3574"/>
                      </a:cubicBezTo>
                      <a:cubicBezTo>
                        <a:pt x="5430" y="3550"/>
                        <a:pt x="5847" y="3419"/>
                        <a:pt x="5930" y="2704"/>
                      </a:cubicBezTo>
                      <a:cubicBezTo>
                        <a:pt x="5966" y="2526"/>
                        <a:pt x="5906" y="2335"/>
                        <a:pt x="5776" y="2204"/>
                      </a:cubicBezTo>
                      <a:cubicBezTo>
                        <a:pt x="5589" y="2026"/>
                        <a:pt x="5271" y="1980"/>
                        <a:pt x="5008" y="1980"/>
                      </a:cubicBezTo>
                      <a:cubicBezTo>
                        <a:pt x="4884" y="1980"/>
                        <a:pt x="4772" y="1991"/>
                        <a:pt x="4692" y="2002"/>
                      </a:cubicBezTo>
                      <a:cubicBezTo>
                        <a:pt x="4680" y="1907"/>
                        <a:pt x="4633" y="1823"/>
                        <a:pt x="4585" y="1752"/>
                      </a:cubicBezTo>
                      <a:cubicBezTo>
                        <a:pt x="4573" y="1645"/>
                        <a:pt x="4537" y="1347"/>
                        <a:pt x="4275" y="680"/>
                      </a:cubicBezTo>
                      <a:cubicBezTo>
                        <a:pt x="4067" y="145"/>
                        <a:pt x="3547" y="4"/>
                        <a:pt x="3132" y="4"/>
                      </a:cubicBezTo>
                      <a:cubicBezTo>
                        <a:pt x="3003" y="4"/>
                        <a:pt x="2883" y="18"/>
                        <a:pt x="2787" y="37"/>
                      </a:cubicBezTo>
                      <a:cubicBezTo>
                        <a:pt x="2677" y="12"/>
                        <a:pt x="2572" y="0"/>
                        <a:pt x="247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52;p43">
                  <a:extLst>
                    <a:ext uri="{FF2B5EF4-FFF2-40B4-BE49-F238E27FC236}">
                      <a16:creationId xmlns:a16="http://schemas.microsoft.com/office/drawing/2014/main" id="{87FAEBD5-F430-D4A3-365D-2CA5FC2922E0}"/>
                    </a:ext>
                  </a:extLst>
                </p:cNvPr>
                <p:cNvSpPr/>
                <p:nvPr/>
              </p:nvSpPr>
              <p:spPr>
                <a:xfrm>
                  <a:off x="1376950" y="1873850"/>
                  <a:ext cx="54700" cy="3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1241" extrusionOk="0">
                      <a:moveTo>
                        <a:pt x="1177" y="1"/>
                      </a:moveTo>
                      <a:cubicBezTo>
                        <a:pt x="1162" y="1"/>
                        <a:pt x="1147" y="1"/>
                        <a:pt x="1131" y="1"/>
                      </a:cubicBezTo>
                      <a:cubicBezTo>
                        <a:pt x="679" y="1"/>
                        <a:pt x="393" y="132"/>
                        <a:pt x="334" y="251"/>
                      </a:cubicBezTo>
                      <a:cubicBezTo>
                        <a:pt x="274" y="382"/>
                        <a:pt x="0" y="1037"/>
                        <a:pt x="107" y="1121"/>
                      </a:cubicBezTo>
                      <a:cubicBezTo>
                        <a:pt x="203" y="1204"/>
                        <a:pt x="739" y="1228"/>
                        <a:pt x="1465" y="1240"/>
                      </a:cubicBezTo>
                      <a:cubicBezTo>
                        <a:pt x="1492" y="1241"/>
                        <a:pt x="1518" y="1241"/>
                        <a:pt x="1542" y="1241"/>
                      </a:cubicBezTo>
                      <a:cubicBezTo>
                        <a:pt x="2188" y="1241"/>
                        <a:pt x="2143" y="954"/>
                        <a:pt x="2143" y="954"/>
                      </a:cubicBezTo>
                      <a:cubicBezTo>
                        <a:pt x="2143" y="954"/>
                        <a:pt x="2001" y="382"/>
                        <a:pt x="1774" y="156"/>
                      </a:cubicBezTo>
                      <a:cubicBezTo>
                        <a:pt x="1774" y="156"/>
                        <a:pt x="1597" y="1"/>
                        <a:pt x="11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553;p43">
                  <a:extLst>
                    <a:ext uri="{FF2B5EF4-FFF2-40B4-BE49-F238E27FC236}">
                      <a16:creationId xmlns:a16="http://schemas.microsoft.com/office/drawing/2014/main" id="{114CD2D3-2330-2E27-7908-9E10071F23E3}"/>
                    </a:ext>
                  </a:extLst>
                </p:cNvPr>
                <p:cNvSpPr/>
                <p:nvPr/>
              </p:nvSpPr>
              <p:spPr>
                <a:xfrm>
                  <a:off x="1383200" y="1924775"/>
                  <a:ext cx="321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2979" extrusionOk="0">
                      <a:moveTo>
                        <a:pt x="1262" y="0"/>
                      </a:moveTo>
                      <a:cubicBezTo>
                        <a:pt x="1251" y="0"/>
                        <a:pt x="1239" y="12"/>
                        <a:pt x="1239" y="24"/>
                      </a:cubicBezTo>
                      <a:cubicBezTo>
                        <a:pt x="1215" y="84"/>
                        <a:pt x="1191" y="143"/>
                        <a:pt x="1167" y="203"/>
                      </a:cubicBezTo>
                      <a:cubicBezTo>
                        <a:pt x="1143" y="250"/>
                        <a:pt x="1120" y="310"/>
                        <a:pt x="1084" y="358"/>
                      </a:cubicBezTo>
                      <a:cubicBezTo>
                        <a:pt x="1024" y="465"/>
                        <a:pt x="941" y="548"/>
                        <a:pt x="834" y="619"/>
                      </a:cubicBezTo>
                      <a:cubicBezTo>
                        <a:pt x="739" y="691"/>
                        <a:pt x="631" y="739"/>
                        <a:pt x="512" y="762"/>
                      </a:cubicBezTo>
                      <a:cubicBezTo>
                        <a:pt x="405" y="786"/>
                        <a:pt x="286" y="798"/>
                        <a:pt x="167" y="798"/>
                      </a:cubicBezTo>
                      <a:lnTo>
                        <a:pt x="155" y="798"/>
                      </a:lnTo>
                      <a:cubicBezTo>
                        <a:pt x="108" y="798"/>
                        <a:pt x="60" y="834"/>
                        <a:pt x="60" y="893"/>
                      </a:cubicBezTo>
                      <a:lnTo>
                        <a:pt x="12" y="1429"/>
                      </a:lnTo>
                      <a:cubicBezTo>
                        <a:pt x="0" y="1453"/>
                        <a:pt x="12" y="1477"/>
                        <a:pt x="24" y="1501"/>
                      </a:cubicBezTo>
                      <a:cubicBezTo>
                        <a:pt x="131" y="1620"/>
                        <a:pt x="227" y="1715"/>
                        <a:pt x="322" y="1822"/>
                      </a:cubicBezTo>
                      <a:cubicBezTo>
                        <a:pt x="381" y="1870"/>
                        <a:pt x="429" y="1929"/>
                        <a:pt x="489" y="1977"/>
                      </a:cubicBezTo>
                      <a:cubicBezTo>
                        <a:pt x="524" y="2001"/>
                        <a:pt x="560" y="2048"/>
                        <a:pt x="584" y="2108"/>
                      </a:cubicBezTo>
                      <a:cubicBezTo>
                        <a:pt x="631" y="2215"/>
                        <a:pt x="655" y="2334"/>
                        <a:pt x="643" y="2465"/>
                      </a:cubicBezTo>
                      <a:cubicBezTo>
                        <a:pt x="631" y="2584"/>
                        <a:pt x="608" y="2715"/>
                        <a:pt x="560" y="2834"/>
                      </a:cubicBezTo>
                      <a:cubicBezTo>
                        <a:pt x="529" y="2918"/>
                        <a:pt x="597" y="2978"/>
                        <a:pt x="662" y="2978"/>
                      </a:cubicBezTo>
                      <a:cubicBezTo>
                        <a:pt x="698" y="2978"/>
                        <a:pt x="733" y="2960"/>
                        <a:pt x="750" y="2917"/>
                      </a:cubicBezTo>
                      <a:cubicBezTo>
                        <a:pt x="810" y="2774"/>
                        <a:pt x="846" y="2620"/>
                        <a:pt x="858" y="2465"/>
                      </a:cubicBezTo>
                      <a:cubicBezTo>
                        <a:pt x="870" y="2310"/>
                        <a:pt x="834" y="2143"/>
                        <a:pt x="774" y="2001"/>
                      </a:cubicBezTo>
                      <a:cubicBezTo>
                        <a:pt x="739" y="1929"/>
                        <a:pt x="679" y="1870"/>
                        <a:pt x="619" y="1810"/>
                      </a:cubicBezTo>
                      <a:cubicBezTo>
                        <a:pt x="560" y="1774"/>
                        <a:pt x="512" y="1727"/>
                        <a:pt x="465" y="1679"/>
                      </a:cubicBezTo>
                      <a:cubicBezTo>
                        <a:pt x="381" y="1595"/>
                        <a:pt x="297" y="1511"/>
                        <a:pt x="229" y="1419"/>
                      </a:cubicBezTo>
                      <a:lnTo>
                        <a:pt x="229" y="1419"/>
                      </a:lnTo>
                      <a:lnTo>
                        <a:pt x="256" y="1017"/>
                      </a:lnTo>
                      <a:lnTo>
                        <a:pt x="256" y="1017"/>
                      </a:lnTo>
                      <a:cubicBezTo>
                        <a:pt x="361" y="1016"/>
                        <a:pt x="466" y="1000"/>
                        <a:pt x="572" y="965"/>
                      </a:cubicBezTo>
                      <a:cubicBezTo>
                        <a:pt x="703" y="917"/>
                        <a:pt x="822" y="846"/>
                        <a:pt x="929" y="750"/>
                      </a:cubicBezTo>
                      <a:cubicBezTo>
                        <a:pt x="1036" y="655"/>
                        <a:pt x="1120" y="548"/>
                        <a:pt x="1179" y="417"/>
                      </a:cubicBezTo>
                      <a:cubicBezTo>
                        <a:pt x="1227" y="298"/>
                        <a:pt x="1262" y="167"/>
                        <a:pt x="1274" y="36"/>
                      </a:cubicBezTo>
                      <a:cubicBezTo>
                        <a:pt x="1286" y="24"/>
                        <a:pt x="1274" y="12"/>
                        <a:pt x="12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554;p43">
                  <a:extLst>
                    <a:ext uri="{FF2B5EF4-FFF2-40B4-BE49-F238E27FC236}">
                      <a16:creationId xmlns:a16="http://schemas.microsoft.com/office/drawing/2014/main" id="{93E43352-45B9-1629-36B3-853E8FF5AD64}"/>
                    </a:ext>
                  </a:extLst>
                </p:cNvPr>
                <p:cNvSpPr/>
                <p:nvPr/>
              </p:nvSpPr>
              <p:spPr>
                <a:xfrm>
                  <a:off x="1414450" y="1962250"/>
                  <a:ext cx="38725" cy="3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1451" extrusionOk="0">
                      <a:moveTo>
                        <a:pt x="633" y="0"/>
                      </a:moveTo>
                      <a:cubicBezTo>
                        <a:pt x="576" y="0"/>
                        <a:pt x="520" y="5"/>
                        <a:pt x="465" y="13"/>
                      </a:cubicBezTo>
                      <a:cubicBezTo>
                        <a:pt x="405" y="25"/>
                        <a:pt x="346" y="61"/>
                        <a:pt x="298" y="97"/>
                      </a:cubicBezTo>
                      <a:cubicBezTo>
                        <a:pt x="262" y="133"/>
                        <a:pt x="227" y="180"/>
                        <a:pt x="191" y="228"/>
                      </a:cubicBezTo>
                      <a:cubicBezTo>
                        <a:pt x="120" y="323"/>
                        <a:pt x="60" y="418"/>
                        <a:pt x="12" y="514"/>
                      </a:cubicBezTo>
                      <a:cubicBezTo>
                        <a:pt x="1" y="525"/>
                        <a:pt x="12" y="537"/>
                        <a:pt x="24" y="549"/>
                      </a:cubicBezTo>
                      <a:cubicBezTo>
                        <a:pt x="36" y="549"/>
                        <a:pt x="48" y="549"/>
                        <a:pt x="60" y="537"/>
                      </a:cubicBezTo>
                      <a:cubicBezTo>
                        <a:pt x="108" y="442"/>
                        <a:pt x="167" y="359"/>
                        <a:pt x="239" y="275"/>
                      </a:cubicBezTo>
                      <a:cubicBezTo>
                        <a:pt x="298" y="192"/>
                        <a:pt x="382" y="133"/>
                        <a:pt x="489" y="97"/>
                      </a:cubicBezTo>
                      <a:cubicBezTo>
                        <a:pt x="509" y="96"/>
                        <a:pt x="529" y="95"/>
                        <a:pt x="549" y="95"/>
                      </a:cubicBezTo>
                      <a:cubicBezTo>
                        <a:pt x="733" y="95"/>
                        <a:pt x="923" y="144"/>
                        <a:pt x="1084" y="252"/>
                      </a:cubicBezTo>
                      <a:cubicBezTo>
                        <a:pt x="1167" y="287"/>
                        <a:pt x="1251" y="359"/>
                        <a:pt x="1310" y="430"/>
                      </a:cubicBezTo>
                      <a:cubicBezTo>
                        <a:pt x="1358" y="514"/>
                        <a:pt x="1382" y="609"/>
                        <a:pt x="1382" y="704"/>
                      </a:cubicBezTo>
                      <a:cubicBezTo>
                        <a:pt x="1370" y="906"/>
                        <a:pt x="1322" y="1121"/>
                        <a:pt x="1251" y="1311"/>
                      </a:cubicBezTo>
                      <a:cubicBezTo>
                        <a:pt x="1251" y="1315"/>
                        <a:pt x="1249" y="1317"/>
                        <a:pt x="1248" y="1317"/>
                      </a:cubicBezTo>
                      <a:cubicBezTo>
                        <a:pt x="1244" y="1317"/>
                        <a:pt x="1239" y="1311"/>
                        <a:pt x="1239" y="1311"/>
                      </a:cubicBezTo>
                      <a:lnTo>
                        <a:pt x="1239" y="1311"/>
                      </a:lnTo>
                      <a:cubicBezTo>
                        <a:pt x="1218" y="1395"/>
                        <a:pt x="1283" y="1450"/>
                        <a:pt x="1345" y="1450"/>
                      </a:cubicBezTo>
                      <a:cubicBezTo>
                        <a:pt x="1389" y="1450"/>
                        <a:pt x="1431" y="1423"/>
                        <a:pt x="1441" y="1359"/>
                      </a:cubicBezTo>
                      <a:cubicBezTo>
                        <a:pt x="1513" y="1145"/>
                        <a:pt x="1548" y="918"/>
                        <a:pt x="1548" y="692"/>
                      </a:cubicBezTo>
                      <a:cubicBezTo>
                        <a:pt x="1536" y="561"/>
                        <a:pt x="1501" y="442"/>
                        <a:pt x="1417" y="347"/>
                      </a:cubicBezTo>
                      <a:cubicBezTo>
                        <a:pt x="1346" y="252"/>
                        <a:pt x="1239" y="180"/>
                        <a:pt x="1132" y="133"/>
                      </a:cubicBezTo>
                      <a:cubicBezTo>
                        <a:pt x="979" y="43"/>
                        <a:pt x="806" y="0"/>
                        <a:pt x="6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555;p43">
                  <a:extLst>
                    <a:ext uri="{FF2B5EF4-FFF2-40B4-BE49-F238E27FC236}">
                      <a16:creationId xmlns:a16="http://schemas.microsoft.com/office/drawing/2014/main" id="{20088E15-6CE8-8C2A-D869-A83F28AD7B2E}"/>
                    </a:ext>
                  </a:extLst>
                </p:cNvPr>
                <p:cNvSpPr/>
                <p:nvPr/>
              </p:nvSpPr>
              <p:spPr>
                <a:xfrm>
                  <a:off x="1430525" y="1950600"/>
                  <a:ext cx="39025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1232" extrusionOk="0">
                      <a:moveTo>
                        <a:pt x="555" y="1"/>
                      </a:moveTo>
                      <a:cubicBezTo>
                        <a:pt x="529" y="1"/>
                        <a:pt x="503" y="2"/>
                        <a:pt x="477" y="3"/>
                      </a:cubicBezTo>
                      <a:cubicBezTo>
                        <a:pt x="370" y="15"/>
                        <a:pt x="274" y="39"/>
                        <a:pt x="179" y="87"/>
                      </a:cubicBezTo>
                      <a:cubicBezTo>
                        <a:pt x="96" y="134"/>
                        <a:pt x="24" y="218"/>
                        <a:pt x="0" y="325"/>
                      </a:cubicBezTo>
                      <a:cubicBezTo>
                        <a:pt x="0" y="337"/>
                        <a:pt x="12" y="348"/>
                        <a:pt x="24" y="348"/>
                      </a:cubicBezTo>
                      <a:cubicBezTo>
                        <a:pt x="28" y="352"/>
                        <a:pt x="31" y="353"/>
                        <a:pt x="34" y="353"/>
                      </a:cubicBezTo>
                      <a:cubicBezTo>
                        <a:pt x="42" y="353"/>
                        <a:pt x="48" y="345"/>
                        <a:pt x="48" y="337"/>
                      </a:cubicBezTo>
                      <a:cubicBezTo>
                        <a:pt x="72" y="253"/>
                        <a:pt x="131" y="182"/>
                        <a:pt x="215" y="146"/>
                      </a:cubicBezTo>
                      <a:cubicBezTo>
                        <a:pt x="298" y="110"/>
                        <a:pt x="381" y="98"/>
                        <a:pt x="477" y="98"/>
                      </a:cubicBezTo>
                      <a:cubicBezTo>
                        <a:pt x="655" y="98"/>
                        <a:pt x="834" y="134"/>
                        <a:pt x="1012" y="206"/>
                      </a:cubicBezTo>
                      <a:cubicBezTo>
                        <a:pt x="1048" y="229"/>
                        <a:pt x="1084" y="253"/>
                        <a:pt x="1120" y="277"/>
                      </a:cubicBezTo>
                      <a:cubicBezTo>
                        <a:pt x="1155" y="301"/>
                        <a:pt x="1179" y="325"/>
                        <a:pt x="1215" y="360"/>
                      </a:cubicBezTo>
                      <a:cubicBezTo>
                        <a:pt x="1263" y="432"/>
                        <a:pt x="1298" y="503"/>
                        <a:pt x="1322" y="587"/>
                      </a:cubicBezTo>
                      <a:cubicBezTo>
                        <a:pt x="1370" y="753"/>
                        <a:pt x="1370" y="932"/>
                        <a:pt x="1322" y="1099"/>
                      </a:cubicBezTo>
                      <a:cubicBezTo>
                        <a:pt x="1310" y="1099"/>
                        <a:pt x="1310" y="1110"/>
                        <a:pt x="1322" y="1110"/>
                      </a:cubicBezTo>
                      <a:cubicBezTo>
                        <a:pt x="1310" y="1158"/>
                        <a:pt x="1346" y="1218"/>
                        <a:pt x="1405" y="1230"/>
                      </a:cubicBezTo>
                      <a:cubicBezTo>
                        <a:pt x="1412" y="1231"/>
                        <a:pt x="1418" y="1232"/>
                        <a:pt x="1424" y="1232"/>
                      </a:cubicBezTo>
                      <a:cubicBezTo>
                        <a:pt x="1468" y="1232"/>
                        <a:pt x="1514" y="1198"/>
                        <a:pt x="1524" y="1146"/>
                      </a:cubicBezTo>
                      <a:cubicBezTo>
                        <a:pt x="1560" y="944"/>
                        <a:pt x="1548" y="729"/>
                        <a:pt x="1489" y="527"/>
                      </a:cubicBezTo>
                      <a:cubicBezTo>
                        <a:pt x="1453" y="432"/>
                        <a:pt x="1393" y="337"/>
                        <a:pt x="1322" y="265"/>
                      </a:cubicBezTo>
                      <a:cubicBezTo>
                        <a:pt x="1286" y="218"/>
                        <a:pt x="1239" y="182"/>
                        <a:pt x="1203" y="158"/>
                      </a:cubicBezTo>
                      <a:cubicBezTo>
                        <a:pt x="1155" y="134"/>
                        <a:pt x="1108" y="110"/>
                        <a:pt x="1060" y="87"/>
                      </a:cubicBezTo>
                      <a:cubicBezTo>
                        <a:pt x="894" y="35"/>
                        <a:pt x="728" y="1"/>
                        <a:pt x="5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556;p43">
                  <a:extLst>
                    <a:ext uri="{FF2B5EF4-FFF2-40B4-BE49-F238E27FC236}">
                      <a16:creationId xmlns:a16="http://schemas.microsoft.com/office/drawing/2014/main" id="{A693A6A5-7052-5D5C-583F-57AB40A16924}"/>
                    </a:ext>
                  </a:extLst>
                </p:cNvPr>
                <p:cNvSpPr/>
                <p:nvPr/>
              </p:nvSpPr>
              <p:spPr>
                <a:xfrm>
                  <a:off x="1179000" y="1697075"/>
                  <a:ext cx="292925" cy="17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7" h="7068" extrusionOk="0">
                      <a:moveTo>
                        <a:pt x="7918" y="0"/>
                      </a:moveTo>
                      <a:cubicBezTo>
                        <a:pt x="7811" y="0"/>
                        <a:pt x="7716" y="60"/>
                        <a:pt x="7644" y="143"/>
                      </a:cubicBezTo>
                      <a:lnTo>
                        <a:pt x="2584" y="5394"/>
                      </a:lnTo>
                      <a:cubicBezTo>
                        <a:pt x="2430" y="5132"/>
                        <a:pt x="2406" y="4810"/>
                        <a:pt x="2501" y="4524"/>
                      </a:cubicBezTo>
                      <a:cubicBezTo>
                        <a:pt x="2739" y="3786"/>
                        <a:pt x="2453" y="2096"/>
                        <a:pt x="2132" y="1441"/>
                      </a:cubicBezTo>
                      <a:cubicBezTo>
                        <a:pt x="1915" y="999"/>
                        <a:pt x="1655" y="537"/>
                        <a:pt x="1363" y="537"/>
                      </a:cubicBezTo>
                      <a:cubicBezTo>
                        <a:pt x="1222" y="537"/>
                        <a:pt x="1073" y="645"/>
                        <a:pt x="917" y="917"/>
                      </a:cubicBezTo>
                      <a:cubicBezTo>
                        <a:pt x="1" y="2560"/>
                        <a:pt x="929" y="4774"/>
                        <a:pt x="1203" y="5346"/>
                      </a:cubicBezTo>
                      <a:cubicBezTo>
                        <a:pt x="1477" y="5917"/>
                        <a:pt x="1370" y="6834"/>
                        <a:pt x="2239" y="7049"/>
                      </a:cubicBezTo>
                      <a:cubicBezTo>
                        <a:pt x="2289" y="7062"/>
                        <a:pt x="2337" y="7068"/>
                        <a:pt x="2382" y="7068"/>
                      </a:cubicBezTo>
                      <a:cubicBezTo>
                        <a:pt x="2874" y="7068"/>
                        <a:pt x="3071" y="6350"/>
                        <a:pt x="2930" y="6001"/>
                      </a:cubicBezTo>
                      <a:lnTo>
                        <a:pt x="7978" y="762"/>
                      </a:lnTo>
                      <a:lnTo>
                        <a:pt x="11181" y="2441"/>
                      </a:lnTo>
                      <a:cubicBezTo>
                        <a:pt x="11232" y="2470"/>
                        <a:pt x="11287" y="2484"/>
                        <a:pt x="11341" y="2484"/>
                      </a:cubicBezTo>
                      <a:cubicBezTo>
                        <a:pt x="11461" y="2484"/>
                        <a:pt x="11576" y="2417"/>
                        <a:pt x="11633" y="2310"/>
                      </a:cubicBezTo>
                      <a:cubicBezTo>
                        <a:pt x="11716" y="2143"/>
                        <a:pt x="11657" y="1941"/>
                        <a:pt x="11490" y="1846"/>
                      </a:cubicBezTo>
                      <a:lnTo>
                        <a:pt x="8097" y="36"/>
                      </a:lnTo>
                      <a:lnTo>
                        <a:pt x="8073" y="24"/>
                      </a:lnTo>
                      <a:cubicBezTo>
                        <a:pt x="8049" y="12"/>
                        <a:pt x="8037" y="12"/>
                        <a:pt x="80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557;p43">
                  <a:extLst>
                    <a:ext uri="{FF2B5EF4-FFF2-40B4-BE49-F238E27FC236}">
                      <a16:creationId xmlns:a16="http://schemas.microsoft.com/office/drawing/2014/main" id="{457B08F0-AB0A-5618-7403-BF83A9B669C6}"/>
                    </a:ext>
                  </a:extLst>
                </p:cNvPr>
                <p:cNvSpPr/>
                <p:nvPr/>
              </p:nvSpPr>
              <p:spPr>
                <a:xfrm>
                  <a:off x="1536200" y="1354650"/>
                  <a:ext cx="2800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1379" extrusionOk="0">
                      <a:moveTo>
                        <a:pt x="595" y="0"/>
                      </a:moveTo>
                      <a:cubicBezTo>
                        <a:pt x="560" y="0"/>
                        <a:pt x="525" y="2"/>
                        <a:pt x="488" y="5"/>
                      </a:cubicBezTo>
                      <a:cubicBezTo>
                        <a:pt x="214" y="29"/>
                        <a:pt x="0" y="172"/>
                        <a:pt x="24" y="303"/>
                      </a:cubicBezTo>
                      <a:lnTo>
                        <a:pt x="107" y="1160"/>
                      </a:lnTo>
                      <a:lnTo>
                        <a:pt x="107" y="1184"/>
                      </a:lnTo>
                      <a:cubicBezTo>
                        <a:pt x="118" y="1300"/>
                        <a:pt x="306" y="1378"/>
                        <a:pt x="539" y="1378"/>
                      </a:cubicBezTo>
                      <a:cubicBezTo>
                        <a:pt x="569" y="1378"/>
                        <a:pt x="600" y="1377"/>
                        <a:pt x="631" y="1374"/>
                      </a:cubicBezTo>
                      <a:cubicBezTo>
                        <a:pt x="917" y="1338"/>
                        <a:pt x="1119" y="1196"/>
                        <a:pt x="1107" y="1065"/>
                      </a:cubicBezTo>
                      <a:lnTo>
                        <a:pt x="1024" y="195"/>
                      </a:lnTo>
                      <a:cubicBezTo>
                        <a:pt x="1014" y="71"/>
                        <a:pt x="831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558;p43">
                  <a:extLst>
                    <a:ext uri="{FF2B5EF4-FFF2-40B4-BE49-F238E27FC236}">
                      <a16:creationId xmlns:a16="http://schemas.microsoft.com/office/drawing/2014/main" id="{1BBF78E8-5BE4-02D2-70A6-6580FC6DD404}"/>
                    </a:ext>
                  </a:extLst>
                </p:cNvPr>
                <p:cNvSpPr/>
                <p:nvPr/>
              </p:nvSpPr>
              <p:spPr>
                <a:xfrm>
                  <a:off x="1526675" y="1372075"/>
                  <a:ext cx="60150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32" extrusionOk="0">
                      <a:moveTo>
                        <a:pt x="1128" y="1"/>
                      </a:moveTo>
                      <a:cubicBezTo>
                        <a:pt x="1067" y="1"/>
                        <a:pt x="1004" y="4"/>
                        <a:pt x="941" y="10"/>
                      </a:cubicBezTo>
                      <a:cubicBezTo>
                        <a:pt x="465" y="58"/>
                        <a:pt x="107" y="296"/>
                        <a:pt x="131" y="522"/>
                      </a:cubicBezTo>
                      <a:cubicBezTo>
                        <a:pt x="167" y="606"/>
                        <a:pt x="24" y="2308"/>
                        <a:pt x="0" y="2523"/>
                      </a:cubicBezTo>
                      <a:cubicBezTo>
                        <a:pt x="0" y="2535"/>
                        <a:pt x="0" y="2535"/>
                        <a:pt x="0" y="2546"/>
                      </a:cubicBezTo>
                      <a:cubicBezTo>
                        <a:pt x="0" y="2570"/>
                        <a:pt x="0" y="2594"/>
                        <a:pt x="0" y="2618"/>
                      </a:cubicBezTo>
                      <a:cubicBezTo>
                        <a:pt x="42" y="2929"/>
                        <a:pt x="471" y="3132"/>
                        <a:pt x="1014" y="3132"/>
                      </a:cubicBezTo>
                      <a:cubicBezTo>
                        <a:pt x="1095" y="3132"/>
                        <a:pt x="1178" y="3127"/>
                        <a:pt x="1262" y="3118"/>
                      </a:cubicBezTo>
                      <a:cubicBezTo>
                        <a:pt x="1905" y="3046"/>
                        <a:pt x="2405" y="2701"/>
                        <a:pt x="2358" y="2356"/>
                      </a:cubicBezTo>
                      <a:lnTo>
                        <a:pt x="2334" y="2261"/>
                      </a:lnTo>
                      <a:lnTo>
                        <a:pt x="1834" y="332"/>
                      </a:lnTo>
                      <a:cubicBezTo>
                        <a:pt x="1813" y="126"/>
                        <a:pt x="1509" y="1"/>
                        <a:pt x="1128" y="1"/>
                      </a:cubicBezTo>
                      <a:close/>
                    </a:path>
                  </a:pathLst>
                </a:custGeom>
                <a:solidFill>
                  <a:srgbClr val="DFB3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559;p43">
                  <a:extLst>
                    <a:ext uri="{FF2B5EF4-FFF2-40B4-BE49-F238E27FC236}">
                      <a16:creationId xmlns:a16="http://schemas.microsoft.com/office/drawing/2014/main" id="{57C7F084-77F6-2125-FC57-2EBD33614639}"/>
                    </a:ext>
                  </a:extLst>
                </p:cNvPr>
                <p:cNvSpPr/>
                <p:nvPr/>
              </p:nvSpPr>
              <p:spPr>
                <a:xfrm>
                  <a:off x="1526675" y="1372075"/>
                  <a:ext cx="60150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32" extrusionOk="0">
                      <a:moveTo>
                        <a:pt x="1128" y="1"/>
                      </a:moveTo>
                      <a:cubicBezTo>
                        <a:pt x="1067" y="1"/>
                        <a:pt x="1004" y="4"/>
                        <a:pt x="941" y="10"/>
                      </a:cubicBezTo>
                      <a:cubicBezTo>
                        <a:pt x="465" y="58"/>
                        <a:pt x="107" y="296"/>
                        <a:pt x="131" y="522"/>
                      </a:cubicBezTo>
                      <a:cubicBezTo>
                        <a:pt x="167" y="606"/>
                        <a:pt x="24" y="2308"/>
                        <a:pt x="0" y="2523"/>
                      </a:cubicBezTo>
                      <a:cubicBezTo>
                        <a:pt x="0" y="2535"/>
                        <a:pt x="0" y="2535"/>
                        <a:pt x="0" y="2546"/>
                      </a:cubicBezTo>
                      <a:cubicBezTo>
                        <a:pt x="0" y="2570"/>
                        <a:pt x="0" y="2594"/>
                        <a:pt x="0" y="2618"/>
                      </a:cubicBezTo>
                      <a:cubicBezTo>
                        <a:pt x="42" y="2929"/>
                        <a:pt x="471" y="3132"/>
                        <a:pt x="1014" y="3132"/>
                      </a:cubicBezTo>
                      <a:cubicBezTo>
                        <a:pt x="1095" y="3132"/>
                        <a:pt x="1178" y="3127"/>
                        <a:pt x="1262" y="3118"/>
                      </a:cubicBezTo>
                      <a:cubicBezTo>
                        <a:pt x="1905" y="3046"/>
                        <a:pt x="2405" y="2701"/>
                        <a:pt x="2358" y="2356"/>
                      </a:cubicBezTo>
                      <a:lnTo>
                        <a:pt x="2334" y="2261"/>
                      </a:lnTo>
                      <a:lnTo>
                        <a:pt x="1834" y="332"/>
                      </a:lnTo>
                      <a:cubicBezTo>
                        <a:pt x="1813" y="126"/>
                        <a:pt x="1509" y="1"/>
                        <a:pt x="1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60;p43">
                  <a:extLst>
                    <a:ext uri="{FF2B5EF4-FFF2-40B4-BE49-F238E27FC236}">
                      <a16:creationId xmlns:a16="http://schemas.microsoft.com/office/drawing/2014/main" id="{D3326B76-E955-76F6-7F53-B02BE88DD709}"/>
                    </a:ext>
                  </a:extLst>
                </p:cNvPr>
                <p:cNvSpPr/>
                <p:nvPr/>
              </p:nvSpPr>
              <p:spPr>
                <a:xfrm>
                  <a:off x="1485000" y="1398175"/>
                  <a:ext cx="156000" cy="15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6075" extrusionOk="0">
                      <a:moveTo>
                        <a:pt x="3337" y="0"/>
                      </a:moveTo>
                      <a:cubicBezTo>
                        <a:pt x="3132" y="0"/>
                        <a:pt x="2920" y="13"/>
                        <a:pt x="2703" y="38"/>
                      </a:cubicBezTo>
                      <a:cubicBezTo>
                        <a:pt x="1167" y="217"/>
                        <a:pt x="0" y="955"/>
                        <a:pt x="84" y="1705"/>
                      </a:cubicBezTo>
                      <a:lnTo>
                        <a:pt x="179" y="4800"/>
                      </a:lnTo>
                      <a:lnTo>
                        <a:pt x="179" y="4908"/>
                      </a:lnTo>
                      <a:cubicBezTo>
                        <a:pt x="261" y="5607"/>
                        <a:pt x="1320" y="6075"/>
                        <a:pt x="2665" y="6075"/>
                      </a:cubicBezTo>
                      <a:cubicBezTo>
                        <a:pt x="2878" y="6075"/>
                        <a:pt x="3098" y="6063"/>
                        <a:pt x="3322" y="6039"/>
                      </a:cubicBezTo>
                      <a:cubicBezTo>
                        <a:pt x="4965" y="5848"/>
                        <a:pt x="6239" y="5039"/>
                        <a:pt x="6144" y="4241"/>
                      </a:cubicBezTo>
                      <a:lnTo>
                        <a:pt x="5620" y="1086"/>
                      </a:lnTo>
                      <a:cubicBezTo>
                        <a:pt x="5538" y="442"/>
                        <a:pt x="4572" y="0"/>
                        <a:pt x="3337" y="0"/>
                      </a:cubicBezTo>
                      <a:close/>
                    </a:path>
                  </a:pathLst>
                </a:custGeom>
                <a:solidFill>
                  <a:srgbClr val="CD83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561;p43">
                  <a:extLst>
                    <a:ext uri="{FF2B5EF4-FFF2-40B4-BE49-F238E27FC236}">
                      <a16:creationId xmlns:a16="http://schemas.microsoft.com/office/drawing/2014/main" id="{A19C863B-2C81-E3BC-2159-24255E9BE8B9}"/>
                    </a:ext>
                  </a:extLst>
                </p:cNvPr>
                <p:cNvSpPr/>
                <p:nvPr/>
              </p:nvSpPr>
              <p:spPr>
                <a:xfrm>
                  <a:off x="1485000" y="1398175"/>
                  <a:ext cx="156000" cy="15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6075" extrusionOk="0">
                      <a:moveTo>
                        <a:pt x="3337" y="0"/>
                      </a:moveTo>
                      <a:cubicBezTo>
                        <a:pt x="3132" y="0"/>
                        <a:pt x="2920" y="13"/>
                        <a:pt x="2703" y="38"/>
                      </a:cubicBezTo>
                      <a:cubicBezTo>
                        <a:pt x="1167" y="217"/>
                        <a:pt x="0" y="955"/>
                        <a:pt x="84" y="1705"/>
                      </a:cubicBezTo>
                      <a:lnTo>
                        <a:pt x="179" y="4800"/>
                      </a:lnTo>
                      <a:lnTo>
                        <a:pt x="179" y="4908"/>
                      </a:lnTo>
                      <a:cubicBezTo>
                        <a:pt x="261" y="5607"/>
                        <a:pt x="1320" y="6075"/>
                        <a:pt x="2665" y="6075"/>
                      </a:cubicBezTo>
                      <a:cubicBezTo>
                        <a:pt x="2878" y="6075"/>
                        <a:pt x="3098" y="6063"/>
                        <a:pt x="3322" y="6039"/>
                      </a:cubicBezTo>
                      <a:cubicBezTo>
                        <a:pt x="4965" y="5848"/>
                        <a:pt x="6239" y="5039"/>
                        <a:pt x="6144" y="4241"/>
                      </a:cubicBezTo>
                      <a:lnTo>
                        <a:pt x="5620" y="1086"/>
                      </a:lnTo>
                      <a:cubicBezTo>
                        <a:pt x="5538" y="442"/>
                        <a:pt x="4572" y="0"/>
                        <a:pt x="333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562;p43">
                  <a:extLst>
                    <a:ext uri="{FF2B5EF4-FFF2-40B4-BE49-F238E27FC236}">
                      <a16:creationId xmlns:a16="http://schemas.microsoft.com/office/drawing/2014/main" id="{EB9F21A8-E8D5-6DB8-EEAB-1081F2E2DE2A}"/>
                    </a:ext>
                  </a:extLst>
                </p:cNvPr>
                <p:cNvSpPr/>
                <p:nvPr/>
              </p:nvSpPr>
              <p:spPr>
                <a:xfrm>
                  <a:off x="1483500" y="1395900"/>
                  <a:ext cx="160175" cy="1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7" h="6273" extrusionOk="0">
                      <a:moveTo>
                        <a:pt x="3382" y="188"/>
                      </a:moveTo>
                      <a:lnTo>
                        <a:pt x="3382" y="200"/>
                      </a:lnTo>
                      <a:cubicBezTo>
                        <a:pt x="3420" y="199"/>
                        <a:pt x="3457" y="199"/>
                        <a:pt x="3494" y="199"/>
                      </a:cubicBezTo>
                      <a:cubicBezTo>
                        <a:pt x="3909" y="199"/>
                        <a:pt x="4322" y="260"/>
                        <a:pt x="4716" y="391"/>
                      </a:cubicBezTo>
                      <a:cubicBezTo>
                        <a:pt x="5228" y="581"/>
                        <a:pt x="5525" y="855"/>
                        <a:pt x="5573" y="1177"/>
                      </a:cubicBezTo>
                      <a:lnTo>
                        <a:pt x="6097" y="4332"/>
                      </a:lnTo>
                      <a:cubicBezTo>
                        <a:pt x="6180" y="5070"/>
                        <a:pt x="4930" y="5844"/>
                        <a:pt x="3370" y="6011"/>
                      </a:cubicBezTo>
                      <a:cubicBezTo>
                        <a:pt x="3156" y="6034"/>
                        <a:pt x="2944" y="6045"/>
                        <a:pt x="2739" y="6045"/>
                      </a:cubicBezTo>
                      <a:cubicBezTo>
                        <a:pt x="1455" y="6045"/>
                        <a:pt x="418" y="5613"/>
                        <a:pt x="346" y="4987"/>
                      </a:cubicBezTo>
                      <a:lnTo>
                        <a:pt x="239" y="1772"/>
                      </a:lnTo>
                      <a:cubicBezTo>
                        <a:pt x="203" y="1451"/>
                        <a:pt x="441" y="1117"/>
                        <a:pt x="894" y="820"/>
                      </a:cubicBezTo>
                      <a:cubicBezTo>
                        <a:pt x="1465" y="486"/>
                        <a:pt x="2108" y="284"/>
                        <a:pt x="2763" y="224"/>
                      </a:cubicBezTo>
                      <a:cubicBezTo>
                        <a:pt x="2965" y="200"/>
                        <a:pt x="3180" y="188"/>
                        <a:pt x="3382" y="188"/>
                      </a:cubicBezTo>
                      <a:close/>
                      <a:moveTo>
                        <a:pt x="3317" y="0"/>
                      </a:moveTo>
                      <a:cubicBezTo>
                        <a:pt x="2438" y="0"/>
                        <a:pt x="1564" y="223"/>
                        <a:pt x="787" y="665"/>
                      </a:cubicBezTo>
                      <a:cubicBezTo>
                        <a:pt x="263" y="998"/>
                        <a:pt x="1" y="1403"/>
                        <a:pt x="48" y="1796"/>
                      </a:cubicBezTo>
                      <a:lnTo>
                        <a:pt x="132" y="4891"/>
                      </a:lnTo>
                      <a:lnTo>
                        <a:pt x="132" y="5011"/>
                      </a:lnTo>
                      <a:cubicBezTo>
                        <a:pt x="227" y="5773"/>
                        <a:pt x="1299" y="6273"/>
                        <a:pt x="2692" y="6273"/>
                      </a:cubicBezTo>
                      <a:cubicBezTo>
                        <a:pt x="2930" y="6273"/>
                        <a:pt x="3168" y="6261"/>
                        <a:pt x="3394" y="6237"/>
                      </a:cubicBezTo>
                      <a:cubicBezTo>
                        <a:pt x="5120" y="6034"/>
                        <a:pt x="6406" y="5201"/>
                        <a:pt x="6299" y="4320"/>
                      </a:cubicBezTo>
                      <a:lnTo>
                        <a:pt x="5775" y="1165"/>
                      </a:lnTo>
                      <a:cubicBezTo>
                        <a:pt x="5728" y="760"/>
                        <a:pt x="5382" y="427"/>
                        <a:pt x="4787" y="212"/>
                      </a:cubicBezTo>
                      <a:cubicBezTo>
                        <a:pt x="4307" y="71"/>
                        <a:pt x="3811" y="0"/>
                        <a:pt x="3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563;p43">
                  <a:extLst>
                    <a:ext uri="{FF2B5EF4-FFF2-40B4-BE49-F238E27FC236}">
                      <a16:creationId xmlns:a16="http://schemas.microsoft.com/office/drawing/2014/main" id="{4AB6D98D-87CC-A40A-E499-0101BCE90CEF}"/>
                    </a:ext>
                  </a:extLst>
                </p:cNvPr>
                <p:cNvSpPr/>
                <p:nvPr/>
              </p:nvSpPr>
              <p:spPr>
                <a:xfrm>
                  <a:off x="1439450" y="1455500"/>
                  <a:ext cx="307500" cy="4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0" h="16750" extrusionOk="0">
                      <a:moveTo>
                        <a:pt x="5678" y="1"/>
                      </a:moveTo>
                      <a:cubicBezTo>
                        <a:pt x="5366" y="1"/>
                        <a:pt x="5044" y="18"/>
                        <a:pt x="4716" y="55"/>
                      </a:cubicBezTo>
                      <a:cubicBezTo>
                        <a:pt x="2358" y="329"/>
                        <a:pt x="560" y="1472"/>
                        <a:pt x="679" y="2627"/>
                      </a:cubicBezTo>
                      <a:lnTo>
                        <a:pt x="48" y="13747"/>
                      </a:lnTo>
                      <a:cubicBezTo>
                        <a:pt x="1" y="13926"/>
                        <a:pt x="1" y="14104"/>
                        <a:pt x="13" y="14295"/>
                      </a:cubicBezTo>
                      <a:cubicBezTo>
                        <a:pt x="177" y="15758"/>
                        <a:pt x="2351" y="16749"/>
                        <a:pt x="5095" y="16749"/>
                      </a:cubicBezTo>
                      <a:cubicBezTo>
                        <a:pt x="5520" y="16749"/>
                        <a:pt x="5959" y="16725"/>
                        <a:pt x="6406" y="16676"/>
                      </a:cubicBezTo>
                      <a:cubicBezTo>
                        <a:pt x="9740" y="16295"/>
                        <a:pt x="12300" y="14616"/>
                        <a:pt x="12109" y="12925"/>
                      </a:cubicBezTo>
                      <a:cubicBezTo>
                        <a:pt x="12085" y="12771"/>
                        <a:pt x="12050" y="12628"/>
                        <a:pt x="11990" y="12497"/>
                      </a:cubicBezTo>
                      <a:lnTo>
                        <a:pt x="9216" y="1662"/>
                      </a:lnTo>
                      <a:cubicBezTo>
                        <a:pt x="9103" y="668"/>
                        <a:pt x="7598" y="1"/>
                        <a:pt x="56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564;p43">
                  <a:extLst>
                    <a:ext uri="{FF2B5EF4-FFF2-40B4-BE49-F238E27FC236}">
                      <a16:creationId xmlns:a16="http://schemas.microsoft.com/office/drawing/2014/main" id="{56291A16-E9EF-F956-0CF0-EA5D6A4A49D1}"/>
                    </a:ext>
                  </a:extLst>
                </p:cNvPr>
                <p:cNvSpPr/>
                <p:nvPr/>
              </p:nvSpPr>
              <p:spPr>
                <a:xfrm>
                  <a:off x="1506725" y="1714375"/>
                  <a:ext cx="236400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205" extrusionOk="0">
                      <a:moveTo>
                        <a:pt x="4472" y="0"/>
                      </a:moveTo>
                      <a:cubicBezTo>
                        <a:pt x="3788" y="0"/>
                        <a:pt x="3105" y="61"/>
                        <a:pt x="2429" y="177"/>
                      </a:cubicBezTo>
                      <a:cubicBezTo>
                        <a:pt x="1608" y="320"/>
                        <a:pt x="786" y="546"/>
                        <a:pt x="12" y="880"/>
                      </a:cubicBezTo>
                      <a:cubicBezTo>
                        <a:pt x="0" y="892"/>
                        <a:pt x="0" y="904"/>
                        <a:pt x="0" y="915"/>
                      </a:cubicBezTo>
                      <a:cubicBezTo>
                        <a:pt x="12" y="927"/>
                        <a:pt x="24" y="927"/>
                        <a:pt x="36" y="927"/>
                      </a:cubicBezTo>
                      <a:cubicBezTo>
                        <a:pt x="810" y="606"/>
                        <a:pt x="1620" y="392"/>
                        <a:pt x="2453" y="261"/>
                      </a:cubicBezTo>
                      <a:cubicBezTo>
                        <a:pt x="3045" y="166"/>
                        <a:pt x="3648" y="121"/>
                        <a:pt x="4251" y="121"/>
                      </a:cubicBezTo>
                      <a:cubicBezTo>
                        <a:pt x="4486" y="121"/>
                        <a:pt x="4720" y="128"/>
                        <a:pt x="4953" y="142"/>
                      </a:cubicBezTo>
                      <a:cubicBezTo>
                        <a:pt x="5370" y="165"/>
                        <a:pt x="5775" y="213"/>
                        <a:pt x="6192" y="296"/>
                      </a:cubicBezTo>
                      <a:cubicBezTo>
                        <a:pt x="6597" y="368"/>
                        <a:pt x="6989" y="487"/>
                        <a:pt x="7382" y="630"/>
                      </a:cubicBezTo>
                      <a:cubicBezTo>
                        <a:pt x="7763" y="773"/>
                        <a:pt x="8132" y="975"/>
                        <a:pt x="8466" y="1213"/>
                      </a:cubicBezTo>
                      <a:cubicBezTo>
                        <a:pt x="8799" y="1439"/>
                        <a:pt x="9049" y="1761"/>
                        <a:pt x="9216" y="2130"/>
                      </a:cubicBezTo>
                      <a:lnTo>
                        <a:pt x="9228" y="2130"/>
                      </a:lnTo>
                      <a:cubicBezTo>
                        <a:pt x="9245" y="2183"/>
                        <a:pt x="9284" y="2205"/>
                        <a:pt x="9323" y="2205"/>
                      </a:cubicBezTo>
                      <a:cubicBezTo>
                        <a:pt x="9389" y="2205"/>
                        <a:pt x="9456" y="2141"/>
                        <a:pt x="9418" y="2058"/>
                      </a:cubicBezTo>
                      <a:cubicBezTo>
                        <a:pt x="9240" y="1654"/>
                        <a:pt x="8942" y="1308"/>
                        <a:pt x="8585" y="1058"/>
                      </a:cubicBezTo>
                      <a:cubicBezTo>
                        <a:pt x="8228" y="820"/>
                        <a:pt x="7847" y="618"/>
                        <a:pt x="7442" y="475"/>
                      </a:cubicBezTo>
                      <a:cubicBezTo>
                        <a:pt x="7049" y="332"/>
                        <a:pt x="6632" y="225"/>
                        <a:pt x="6216" y="153"/>
                      </a:cubicBezTo>
                      <a:cubicBezTo>
                        <a:pt x="5799" y="82"/>
                        <a:pt x="5382" y="34"/>
                        <a:pt x="4953" y="11"/>
                      </a:cubicBezTo>
                      <a:cubicBezTo>
                        <a:pt x="4793" y="4"/>
                        <a:pt x="4633" y="0"/>
                        <a:pt x="44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565;p43">
                  <a:extLst>
                    <a:ext uri="{FF2B5EF4-FFF2-40B4-BE49-F238E27FC236}">
                      <a16:creationId xmlns:a16="http://schemas.microsoft.com/office/drawing/2014/main" id="{046CE4F5-8E12-2F86-5B93-7EC1A97AE864}"/>
                    </a:ext>
                  </a:extLst>
                </p:cNvPr>
                <p:cNvSpPr/>
                <p:nvPr/>
              </p:nvSpPr>
              <p:spPr>
                <a:xfrm>
                  <a:off x="1560900" y="1517375"/>
                  <a:ext cx="79500" cy="6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0" h="2672" extrusionOk="0">
                      <a:moveTo>
                        <a:pt x="1759" y="0"/>
                      </a:moveTo>
                      <a:cubicBezTo>
                        <a:pt x="1709" y="0"/>
                        <a:pt x="1659" y="3"/>
                        <a:pt x="1608" y="9"/>
                      </a:cubicBezTo>
                      <a:cubicBezTo>
                        <a:pt x="441" y="140"/>
                        <a:pt x="0" y="1640"/>
                        <a:pt x="929" y="2378"/>
                      </a:cubicBezTo>
                      <a:cubicBezTo>
                        <a:pt x="1184" y="2581"/>
                        <a:pt x="1472" y="2671"/>
                        <a:pt x="1752" y="2671"/>
                      </a:cubicBezTo>
                      <a:cubicBezTo>
                        <a:pt x="2492" y="2671"/>
                        <a:pt x="3179" y="2042"/>
                        <a:pt x="3084" y="1187"/>
                      </a:cubicBezTo>
                      <a:cubicBezTo>
                        <a:pt x="3006" y="511"/>
                        <a:pt x="2433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566;p43">
                  <a:extLst>
                    <a:ext uri="{FF2B5EF4-FFF2-40B4-BE49-F238E27FC236}">
                      <a16:creationId xmlns:a16="http://schemas.microsoft.com/office/drawing/2014/main" id="{10120C99-9BF7-2DE8-EA74-628E2EAA0C09}"/>
                    </a:ext>
                  </a:extLst>
                </p:cNvPr>
                <p:cNvSpPr/>
                <p:nvPr/>
              </p:nvSpPr>
              <p:spPr>
                <a:xfrm>
                  <a:off x="1574875" y="1560625"/>
                  <a:ext cx="62250" cy="2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035" extrusionOk="0">
                      <a:moveTo>
                        <a:pt x="2467" y="0"/>
                      </a:moveTo>
                      <a:cubicBezTo>
                        <a:pt x="2459" y="0"/>
                        <a:pt x="2450" y="9"/>
                        <a:pt x="2442" y="17"/>
                      </a:cubicBezTo>
                      <a:cubicBezTo>
                        <a:pt x="2239" y="469"/>
                        <a:pt x="1811" y="779"/>
                        <a:pt x="1311" y="827"/>
                      </a:cubicBezTo>
                      <a:cubicBezTo>
                        <a:pt x="1282" y="828"/>
                        <a:pt x="1253" y="829"/>
                        <a:pt x="1224" y="829"/>
                      </a:cubicBezTo>
                      <a:cubicBezTo>
                        <a:pt x="1015" y="829"/>
                        <a:pt x="807" y="790"/>
                        <a:pt x="608" y="696"/>
                      </a:cubicBezTo>
                      <a:cubicBezTo>
                        <a:pt x="394" y="588"/>
                        <a:pt x="203" y="422"/>
                        <a:pt x="61" y="219"/>
                      </a:cubicBezTo>
                      <a:cubicBezTo>
                        <a:pt x="49" y="207"/>
                        <a:pt x="37" y="207"/>
                        <a:pt x="25" y="207"/>
                      </a:cubicBezTo>
                      <a:cubicBezTo>
                        <a:pt x="13" y="207"/>
                        <a:pt x="1" y="231"/>
                        <a:pt x="13" y="243"/>
                      </a:cubicBezTo>
                      <a:cubicBezTo>
                        <a:pt x="108" y="493"/>
                        <a:pt x="299" y="708"/>
                        <a:pt x="525" y="850"/>
                      </a:cubicBezTo>
                      <a:cubicBezTo>
                        <a:pt x="739" y="973"/>
                        <a:pt x="971" y="1034"/>
                        <a:pt x="1205" y="1034"/>
                      </a:cubicBezTo>
                      <a:cubicBezTo>
                        <a:pt x="1244" y="1034"/>
                        <a:pt x="1283" y="1032"/>
                        <a:pt x="1323" y="1029"/>
                      </a:cubicBezTo>
                      <a:cubicBezTo>
                        <a:pt x="1608" y="1005"/>
                        <a:pt x="1870" y="898"/>
                        <a:pt x="2085" y="719"/>
                      </a:cubicBezTo>
                      <a:cubicBezTo>
                        <a:pt x="2287" y="541"/>
                        <a:pt x="2430" y="303"/>
                        <a:pt x="2489" y="29"/>
                      </a:cubicBezTo>
                      <a:cubicBezTo>
                        <a:pt x="2489" y="17"/>
                        <a:pt x="2489" y="5"/>
                        <a:pt x="2477" y="5"/>
                      </a:cubicBezTo>
                      <a:cubicBezTo>
                        <a:pt x="2474" y="2"/>
                        <a:pt x="2470" y="0"/>
                        <a:pt x="24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567;p43">
                  <a:extLst>
                    <a:ext uri="{FF2B5EF4-FFF2-40B4-BE49-F238E27FC236}">
                      <a16:creationId xmlns:a16="http://schemas.microsoft.com/office/drawing/2014/main" id="{836B24FA-BCD7-B96E-DD07-313E7737A930}"/>
                    </a:ext>
                  </a:extLst>
                </p:cNvPr>
                <p:cNvSpPr/>
                <p:nvPr/>
              </p:nvSpPr>
              <p:spPr>
                <a:xfrm>
                  <a:off x="1575775" y="1522750"/>
                  <a:ext cx="58675" cy="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2232" extrusionOk="0">
                      <a:moveTo>
                        <a:pt x="1178" y="0"/>
                      </a:moveTo>
                      <a:cubicBezTo>
                        <a:pt x="1135" y="0"/>
                        <a:pt x="1092" y="3"/>
                        <a:pt x="1048" y="8"/>
                      </a:cubicBezTo>
                      <a:cubicBezTo>
                        <a:pt x="429" y="79"/>
                        <a:pt x="1" y="627"/>
                        <a:pt x="60" y="1234"/>
                      </a:cubicBezTo>
                      <a:cubicBezTo>
                        <a:pt x="72" y="1282"/>
                        <a:pt x="72" y="1318"/>
                        <a:pt x="84" y="1353"/>
                      </a:cubicBezTo>
                      <a:lnTo>
                        <a:pt x="858" y="1270"/>
                      </a:lnTo>
                      <a:lnTo>
                        <a:pt x="667" y="1687"/>
                      </a:lnTo>
                      <a:lnTo>
                        <a:pt x="525" y="2020"/>
                      </a:lnTo>
                      <a:cubicBezTo>
                        <a:pt x="713" y="2159"/>
                        <a:pt x="934" y="2231"/>
                        <a:pt x="1160" y="2231"/>
                      </a:cubicBezTo>
                      <a:cubicBezTo>
                        <a:pt x="1206" y="2231"/>
                        <a:pt x="1252" y="2229"/>
                        <a:pt x="1298" y="2223"/>
                      </a:cubicBezTo>
                      <a:cubicBezTo>
                        <a:pt x="1906" y="2151"/>
                        <a:pt x="2346" y="1603"/>
                        <a:pt x="2275" y="984"/>
                      </a:cubicBezTo>
                      <a:cubicBezTo>
                        <a:pt x="2208" y="420"/>
                        <a:pt x="1732" y="0"/>
                        <a:pt x="117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568;p43">
                  <a:extLst>
                    <a:ext uri="{FF2B5EF4-FFF2-40B4-BE49-F238E27FC236}">
                      <a16:creationId xmlns:a16="http://schemas.microsoft.com/office/drawing/2014/main" id="{616CE40F-82A4-C040-94B3-77A87183B416}"/>
                    </a:ext>
                  </a:extLst>
                </p:cNvPr>
                <p:cNvSpPr/>
                <p:nvPr/>
              </p:nvSpPr>
              <p:spPr>
                <a:xfrm>
                  <a:off x="1567475" y="1495865"/>
                  <a:ext cx="64025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804" extrusionOk="0">
                      <a:moveTo>
                        <a:pt x="1114" y="1"/>
                      </a:moveTo>
                      <a:cubicBezTo>
                        <a:pt x="965" y="1"/>
                        <a:pt x="816" y="19"/>
                        <a:pt x="667" y="57"/>
                      </a:cubicBezTo>
                      <a:cubicBezTo>
                        <a:pt x="548" y="80"/>
                        <a:pt x="441" y="104"/>
                        <a:pt x="334" y="152"/>
                      </a:cubicBezTo>
                      <a:cubicBezTo>
                        <a:pt x="227" y="199"/>
                        <a:pt x="120" y="247"/>
                        <a:pt x="13" y="295"/>
                      </a:cubicBezTo>
                      <a:cubicBezTo>
                        <a:pt x="1" y="307"/>
                        <a:pt x="1" y="319"/>
                        <a:pt x="1" y="330"/>
                      </a:cubicBezTo>
                      <a:cubicBezTo>
                        <a:pt x="1" y="342"/>
                        <a:pt x="13" y="342"/>
                        <a:pt x="24" y="342"/>
                      </a:cubicBezTo>
                      <a:cubicBezTo>
                        <a:pt x="144" y="330"/>
                        <a:pt x="251" y="295"/>
                        <a:pt x="358" y="283"/>
                      </a:cubicBezTo>
                      <a:cubicBezTo>
                        <a:pt x="477" y="259"/>
                        <a:pt x="584" y="247"/>
                        <a:pt x="691" y="223"/>
                      </a:cubicBezTo>
                      <a:cubicBezTo>
                        <a:pt x="810" y="211"/>
                        <a:pt x="917" y="211"/>
                        <a:pt x="1025" y="211"/>
                      </a:cubicBezTo>
                      <a:cubicBezTo>
                        <a:pt x="1064" y="211"/>
                        <a:pt x="1104" y="206"/>
                        <a:pt x="1140" y="206"/>
                      </a:cubicBezTo>
                      <a:cubicBezTo>
                        <a:pt x="1158" y="206"/>
                        <a:pt x="1175" y="207"/>
                        <a:pt x="1191" y="211"/>
                      </a:cubicBezTo>
                      <a:cubicBezTo>
                        <a:pt x="1251" y="211"/>
                        <a:pt x="1298" y="223"/>
                        <a:pt x="1358" y="223"/>
                      </a:cubicBezTo>
                      <a:cubicBezTo>
                        <a:pt x="1572" y="247"/>
                        <a:pt x="1775" y="307"/>
                        <a:pt x="1977" y="402"/>
                      </a:cubicBezTo>
                      <a:cubicBezTo>
                        <a:pt x="2180" y="497"/>
                        <a:pt x="2358" y="628"/>
                        <a:pt x="2513" y="795"/>
                      </a:cubicBezTo>
                      <a:cubicBezTo>
                        <a:pt x="2519" y="801"/>
                        <a:pt x="2525" y="804"/>
                        <a:pt x="2529" y="804"/>
                      </a:cubicBezTo>
                      <a:cubicBezTo>
                        <a:pt x="2534" y="804"/>
                        <a:pt x="2537" y="801"/>
                        <a:pt x="2537" y="795"/>
                      </a:cubicBezTo>
                      <a:cubicBezTo>
                        <a:pt x="2561" y="795"/>
                        <a:pt x="2561" y="771"/>
                        <a:pt x="2549" y="759"/>
                      </a:cubicBezTo>
                      <a:cubicBezTo>
                        <a:pt x="2441" y="545"/>
                        <a:pt x="2275" y="378"/>
                        <a:pt x="2060" y="247"/>
                      </a:cubicBezTo>
                      <a:cubicBezTo>
                        <a:pt x="1858" y="128"/>
                        <a:pt x="1620" y="45"/>
                        <a:pt x="1382" y="21"/>
                      </a:cubicBezTo>
                      <a:cubicBezTo>
                        <a:pt x="1292" y="7"/>
                        <a:pt x="1203" y="1"/>
                        <a:pt x="111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569;p43">
                  <a:extLst>
                    <a:ext uri="{FF2B5EF4-FFF2-40B4-BE49-F238E27FC236}">
                      <a16:creationId xmlns:a16="http://schemas.microsoft.com/office/drawing/2014/main" id="{AEBCC68B-9404-6BBF-D4BC-92F9DD98918D}"/>
                    </a:ext>
                  </a:extLst>
                </p:cNvPr>
                <p:cNvSpPr/>
                <p:nvPr/>
              </p:nvSpPr>
              <p:spPr>
                <a:xfrm>
                  <a:off x="1463575" y="1529925"/>
                  <a:ext cx="63425" cy="6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657" extrusionOk="0">
                      <a:moveTo>
                        <a:pt x="1239" y="0"/>
                      </a:moveTo>
                      <a:cubicBezTo>
                        <a:pt x="1199" y="0"/>
                        <a:pt x="1159" y="2"/>
                        <a:pt x="1119" y="7"/>
                      </a:cubicBezTo>
                      <a:cubicBezTo>
                        <a:pt x="464" y="78"/>
                        <a:pt x="0" y="721"/>
                        <a:pt x="71" y="1459"/>
                      </a:cubicBezTo>
                      <a:cubicBezTo>
                        <a:pt x="150" y="2152"/>
                        <a:pt x="690" y="2656"/>
                        <a:pt x="1297" y="2656"/>
                      </a:cubicBezTo>
                      <a:cubicBezTo>
                        <a:pt x="1337" y="2656"/>
                        <a:pt x="1377" y="2654"/>
                        <a:pt x="1417" y="2650"/>
                      </a:cubicBezTo>
                      <a:cubicBezTo>
                        <a:pt x="2072" y="2578"/>
                        <a:pt x="2536" y="1924"/>
                        <a:pt x="2453" y="1197"/>
                      </a:cubicBezTo>
                      <a:cubicBezTo>
                        <a:pt x="2374" y="504"/>
                        <a:pt x="1845" y="0"/>
                        <a:pt x="123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570;p43">
                  <a:extLst>
                    <a:ext uri="{FF2B5EF4-FFF2-40B4-BE49-F238E27FC236}">
                      <a16:creationId xmlns:a16="http://schemas.microsoft.com/office/drawing/2014/main" id="{7EC33C07-2AA4-1F1E-E30B-EA2C74914C6F}"/>
                    </a:ext>
                  </a:extLst>
                </p:cNvPr>
                <p:cNvSpPr/>
                <p:nvPr/>
              </p:nvSpPr>
              <p:spPr>
                <a:xfrm>
                  <a:off x="1468625" y="1535250"/>
                  <a:ext cx="53300" cy="5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228" extrusionOk="0">
                      <a:moveTo>
                        <a:pt x="1055" y="1"/>
                      </a:moveTo>
                      <a:cubicBezTo>
                        <a:pt x="1017" y="1"/>
                        <a:pt x="979" y="3"/>
                        <a:pt x="941" y="8"/>
                      </a:cubicBezTo>
                      <a:cubicBezTo>
                        <a:pt x="393" y="68"/>
                        <a:pt x="0" y="615"/>
                        <a:pt x="72" y="1222"/>
                      </a:cubicBezTo>
                      <a:cubicBezTo>
                        <a:pt x="72" y="1258"/>
                        <a:pt x="84" y="1306"/>
                        <a:pt x="84" y="1342"/>
                      </a:cubicBezTo>
                      <a:lnTo>
                        <a:pt x="774" y="1258"/>
                      </a:lnTo>
                      <a:lnTo>
                        <a:pt x="620" y="1675"/>
                      </a:lnTo>
                      <a:lnTo>
                        <a:pt x="489" y="2008"/>
                      </a:lnTo>
                      <a:cubicBezTo>
                        <a:pt x="666" y="2154"/>
                        <a:pt x="879" y="2227"/>
                        <a:pt x="1097" y="2227"/>
                      </a:cubicBezTo>
                      <a:cubicBezTo>
                        <a:pt x="1129" y="2227"/>
                        <a:pt x="1160" y="2226"/>
                        <a:pt x="1191" y="2223"/>
                      </a:cubicBezTo>
                      <a:cubicBezTo>
                        <a:pt x="1739" y="2151"/>
                        <a:pt x="2132" y="1603"/>
                        <a:pt x="2060" y="996"/>
                      </a:cubicBezTo>
                      <a:cubicBezTo>
                        <a:pt x="2005" y="431"/>
                        <a:pt x="1558" y="1"/>
                        <a:pt x="10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71;p43">
                  <a:extLst>
                    <a:ext uri="{FF2B5EF4-FFF2-40B4-BE49-F238E27FC236}">
                      <a16:creationId xmlns:a16="http://schemas.microsoft.com/office/drawing/2014/main" id="{83D393F0-81AF-9243-339F-BCE63E75D477}"/>
                    </a:ext>
                  </a:extLst>
                </p:cNvPr>
                <p:cNvSpPr/>
                <p:nvPr/>
              </p:nvSpPr>
              <p:spPr>
                <a:xfrm>
                  <a:off x="1463300" y="1505065"/>
                  <a:ext cx="5032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" h="1278" extrusionOk="0">
                      <a:moveTo>
                        <a:pt x="1524" y="1"/>
                      </a:moveTo>
                      <a:cubicBezTo>
                        <a:pt x="1469" y="1"/>
                        <a:pt x="1413" y="4"/>
                        <a:pt x="1358" y="10"/>
                      </a:cubicBezTo>
                      <a:cubicBezTo>
                        <a:pt x="1132" y="46"/>
                        <a:pt x="929" y="105"/>
                        <a:pt x="739" y="224"/>
                      </a:cubicBezTo>
                      <a:cubicBezTo>
                        <a:pt x="548" y="332"/>
                        <a:pt x="381" y="486"/>
                        <a:pt x="262" y="665"/>
                      </a:cubicBezTo>
                      <a:cubicBezTo>
                        <a:pt x="191" y="760"/>
                        <a:pt x="143" y="843"/>
                        <a:pt x="96" y="951"/>
                      </a:cubicBezTo>
                      <a:cubicBezTo>
                        <a:pt x="60" y="1046"/>
                        <a:pt x="24" y="1141"/>
                        <a:pt x="0" y="1248"/>
                      </a:cubicBezTo>
                      <a:cubicBezTo>
                        <a:pt x="0" y="1260"/>
                        <a:pt x="0" y="1272"/>
                        <a:pt x="12" y="1272"/>
                      </a:cubicBezTo>
                      <a:cubicBezTo>
                        <a:pt x="16" y="1276"/>
                        <a:pt x="19" y="1277"/>
                        <a:pt x="23" y="1277"/>
                      </a:cubicBezTo>
                      <a:cubicBezTo>
                        <a:pt x="31" y="1277"/>
                        <a:pt x="40" y="1269"/>
                        <a:pt x="48" y="1260"/>
                      </a:cubicBezTo>
                      <a:cubicBezTo>
                        <a:pt x="143" y="1094"/>
                        <a:pt x="262" y="927"/>
                        <a:pt x="393" y="772"/>
                      </a:cubicBezTo>
                      <a:cubicBezTo>
                        <a:pt x="524" y="629"/>
                        <a:pt x="667" y="498"/>
                        <a:pt x="846" y="403"/>
                      </a:cubicBezTo>
                      <a:cubicBezTo>
                        <a:pt x="1013" y="308"/>
                        <a:pt x="1191" y="224"/>
                        <a:pt x="1382" y="189"/>
                      </a:cubicBezTo>
                      <a:cubicBezTo>
                        <a:pt x="1584" y="141"/>
                        <a:pt x="1775" y="117"/>
                        <a:pt x="1977" y="117"/>
                      </a:cubicBezTo>
                      <a:lnTo>
                        <a:pt x="1989" y="117"/>
                      </a:lnTo>
                      <a:cubicBezTo>
                        <a:pt x="2001" y="117"/>
                        <a:pt x="2013" y="105"/>
                        <a:pt x="2013" y="93"/>
                      </a:cubicBezTo>
                      <a:cubicBezTo>
                        <a:pt x="2013" y="81"/>
                        <a:pt x="2013" y="70"/>
                        <a:pt x="1989" y="70"/>
                      </a:cubicBezTo>
                      <a:cubicBezTo>
                        <a:pt x="1839" y="25"/>
                        <a:pt x="1682" y="1"/>
                        <a:pt x="1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72;p43">
                  <a:extLst>
                    <a:ext uri="{FF2B5EF4-FFF2-40B4-BE49-F238E27FC236}">
                      <a16:creationId xmlns:a16="http://schemas.microsoft.com/office/drawing/2014/main" id="{22B09517-3D53-FAB9-EBFC-C98A6050AEC4}"/>
                    </a:ext>
                  </a:extLst>
                </p:cNvPr>
                <p:cNvSpPr/>
                <p:nvPr/>
              </p:nvSpPr>
              <p:spPr>
                <a:xfrm>
                  <a:off x="1453324" y="1733989"/>
                  <a:ext cx="270600" cy="1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4" h="4990" extrusionOk="0">
                      <a:moveTo>
                        <a:pt x="6650" y="1"/>
                      </a:moveTo>
                      <a:cubicBezTo>
                        <a:pt x="6386" y="1"/>
                        <a:pt x="6123" y="12"/>
                        <a:pt x="5859" y="32"/>
                      </a:cubicBezTo>
                      <a:lnTo>
                        <a:pt x="5859" y="21"/>
                      </a:lnTo>
                      <a:cubicBezTo>
                        <a:pt x="5835" y="21"/>
                        <a:pt x="5835" y="56"/>
                        <a:pt x="5859" y="68"/>
                      </a:cubicBezTo>
                      <a:cubicBezTo>
                        <a:pt x="6023" y="60"/>
                        <a:pt x="6187" y="55"/>
                        <a:pt x="6351" y="55"/>
                      </a:cubicBezTo>
                      <a:cubicBezTo>
                        <a:pt x="7088" y="55"/>
                        <a:pt x="7815" y="143"/>
                        <a:pt x="8526" y="318"/>
                      </a:cubicBezTo>
                      <a:cubicBezTo>
                        <a:pt x="8966" y="413"/>
                        <a:pt x="9383" y="568"/>
                        <a:pt x="9764" y="783"/>
                      </a:cubicBezTo>
                      <a:cubicBezTo>
                        <a:pt x="9955" y="890"/>
                        <a:pt x="10133" y="1021"/>
                        <a:pt x="10288" y="1187"/>
                      </a:cubicBezTo>
                      <a:cubicBezTo>
                        <a:pt x="10431" y="1330"/>
                        <a:pt x="10550" y="1521"/>
                        <a:pt x="10597" y="1723"/>
                      </a:cubicBezTo>
                      <a:cubicBezTo>
                        <a:pt x="10657" y="1926"/>
                        <a:pt x="10645" y="2140"/>
                        <a:pt x="10574" y="2330"/>
                      </a:cubicBezTo>
                      <a:cubicBezTo>
                        <a:pt x="10490" y="2533"/>
                        <a:pt x="10383" y="2711"/>
                        <a:pt x="10240" y="2878"/>
                      </a:cubicBezTo>
                      <a:cubicBezTo>
                        <a:pt x="9931" y="3200"/>
                        <a:pt x="9585" y="3461"/>
                        <a:pt x="9193" y="3676"/>
                      </a:cubicBezTo>
                      <a:cubicBezTo>
                        <a:pt x="8407" y="4092"/>
                        <a:pt x="7561" y="4378"/>
                        <a:pt x="6680" y="4545"/>
                      </a:cubicBezTo>
                      <a:cubicBezTo>
                        <a:pt x="5865" y="4712"/>
                        <a:pt x="5030" y="4796"/>
                        <a:pt x="4193" y="4796"/>
                      </a:cubicBezTo>
                      <a:cubicBezTo>
                        <a:pt x="4137" y="4796"/>
                        <a:pt x="4081" y="4796"/>
                        <a:pt x="4025" y="4795"/>
                      </a:cubicBezTo>
                      <a:cubicBezTo>
                        <a:pt x="3132" y="4783"/>
                        <a:pt x="2263" y="4628"/>
                        <a:pt x="1430" y="4319"/>
                      </a:cubicBezTo>
                      <a:cubicBezTo>
                        <a:pt x="1013" y="4164"/>
                        <a:pt x="644" y="3914"/>
                        <a:pt x="370" y="3581"/>
                      </a:cubicBezTo>
                      <a:cubicBezTo>
                        <a:pt x="239" y="3414"/>
                        <a:pt x="156" y="3211"/>
                        <a:pt x="144" y="2997"/>
                      </a:cubicBezTo>
                      <a:cubicBezTo>
                        <a:pt x="132" y="2783"/>
                        <a:pt x="180" y="2568"/>
                        <a:pt x="287" y="2390"/>
                      </a:cubicBezTo>
                      <a:cubicBezTo>
                        <a:pt x="501" y="1997"/>
                        <a:pt x="811" y="1676"/>
                        <a:pt x="1192" y="1437"/>
                      </a:cubicBezTo>
                      <a:cubicBezTo>
                        <a:pt x="1561" y="1187"/>
                        <a:pt x="1954" y="973"/>
                        <a:pt x="2370" y="806"/>
                      </a:cubicBezTo>
                      <a:cubicBezTo>
                        <a:pt x="2382" y="794"/>
                        <a:pt x="2382" y="783"/>
                        <a:pt x="2382" y="771"/>
                      </a:cubicBezTo>
                      <a:cubicBezTo>
                        <a:pt x="2374" y="762"/>
                        <a:pt x="2365" y="754"/>
                        <a:pt x="2357" y="754"/>
                      </a:cubicBezTo>
                      <a:cubicBezTo>
                        <a:pt x="2353" y="754"/>
                        <a:pt x="2350" y="755"/>
                        <a:pt x="2346" y="759"/>
                      </a:cubicBezTo>
                      <a:cubicBezTo>
                        <a:pt x="1918" y="914"/>
                        <a:pt x="1513" y="1116"/>
                        <a:pt x="1132" y="1366"/>
                      </a:cubicBezTo>
                      <a:cubicBezTo>
                        <a:pt x="739" y="1604"/>
                        <a:pt x="406" y="1926"/>
                        <a:pt x="168" y="2330"/>
                      </a:cubicBezTo>
                      <a:cubicBezTo>
                        <a:pt x="49" y="2533"/>
                        <a:pt x="1" y="2771"/>
                        <a:pt x="1" y="3009"/>
                      </a:cubicBezTo>
                      <a:cubicBezTo>
                        <a:pt x="13" y="3247"/>
                        <a:pt x="96" y="3473"/>
                        <a:pt x="239" y="3664"/>
                      </a:cubicBezTo>
                      <a:cubicBezTo>
                        <a:pt x="537" y="4033"/>
                        <a:pt x="918" y="4307"/>
                        <a:pt x="1358" y="4473"/>
                      </a:cubicBezTo>
                      <a:cubicBezTo>
                        <a:pt x="1775" y="4652"/>
                        <a:pt x="2215" y="4771"/>
                        <a:pt x="2668" y="4854"/>
                      </a:cubicBezTo>
                      <a:cubicBezTo>
                        <a:pt x="3120" y="4926"/>
                        <a:pt x="3573" y="4974"/>
                        <a:pt x="4025" y="4985"/>
                      </a:cubicBezTo>
                      <a:cubicBezTo>
                        <a:pt x="4137" y="4988"/>
                        <a:pt x="4248" y="4990"/>
                        <a:pt x="4360" y="4990"/>
                      </a:cubicBezTo>
                      <a:cubicBezTo>
                        <a:pt x="5155" y="4990"/>
                        <a:pt x="5957" y="4914"/>
                        <a:pt x="6740" y="4747"/>
                      </a:cubicBezTo>
                      <a:cubicBezTo>
                        <a:pt x="7621" y="4581"/>
                        <a:pt x="8490" y="4271"/>
                        <a:pt x="9288" y="3854"/>
                      </a:cubicBezTo>
                      <a:cubicBezTo>
                        <a:pt x="9693" y="3628"/>
                        <a:pt x="10062" y="3342"/>
                        <a:pt x="10371" y="3009"/>
                      </a:cubicBezTo>
                      <a:cubicBezTo>
                        <a:pt x="10526" y="2830"/>
                        <a:pt x="10657" y="2628"/>
                        <a:pt x="10740" y="2402"/>
                      </a:cubicBezTo>
                      <a:cubicBezTo>
                        <a:pt x="10824" y="2176"/>
                        <a:pt x="10824" y="1926"/>
                        <a:pt x="10764" y="1687"/>
                      </a:cubicBezTo>
                      <a:cubicBezTo>
                        <a:pt x="10693" y="1461"/>
                        <a:pt x="10574" y="1247"/>
                        <a:pt x="10395" y="1080"/>
                      </a:cubicBezTo>
                      <a:cubicBezTo>
                        <a:pt x="10228" y="914"/>
                        <a:pt x="10038" y="783"/>
                        <a:pt x="9835" y="663"/>
                      </a:cubicBezTo>
                      <a:cubicBezTo>
                        <a:pt x="9431" y="449"/>
                        <a:pt x="9002" y="294"/>
                        <a:pt x="8562" y="199"/>
                      </a:cubicBezTo>
                      <a:cubicBezTo>
                        <a:pt x="7929" y="64"/>
                        <a:pt x="7290" y="1"/>
                        <a:pt x="6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73;p43">
                  <a:extLst>
                    <a:ext uri="{FF2B5EF4-FFF2-40B4-BE49-F238E27FC236}">
                      <a16:creationId xmlns:a16="http://schemas.microsoft.com/office/drawing/2014/main" id="{CA5E1319-093B-D61D-64B0-2FE9AA8B9B3E}"/>
                    </a:ext>
                  </a:extLst>
                </p:cNvPr>
                <p:cNvSpPr/>
                <p:nvPr/>
              </p:nvSpPr>
              <p:spPr>
                <a:xfrm>
                  <a:off x="1526975" y="1592075"/>
                  <a:ext cx="36925" cy="2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896" extrusionOk="0">
                      <a:moveTo>
                        <a:pt x="1454" y="0"/>
                      </a:moveTo>
                      <a:cubicBezTo>
                        <a:pt x="1447" y="0"/>
                        <a:pt x="1441" y="3"/>
                        <a:pt x="1441" y="9"/>
                      </a:cubicBezTo>
                      <a:cubicBezTo>
                        <a:pt x="1334" y="140"/>
                        <a:pt x="1226" y="259"/>
                        <a:pt x="1119" y="366"/>
                      </a:cubicBezTo>
                      <a:cubicBezTo>
                        <a:pt x="1012" y="485"/>
                        <a:pt x="893" y="581"/>
                        <a:pt x="762" y="652"/>
                      </a:cubicBezTo>
                      <a:cubicBezTo>
                        <a:pt x="726" y="664"/>
                        <a:pt x="703" y="676"/>
                        <a:pt x="667" y="688"/>
                      </a:cubicBezTo>
                      <a:cubicBezTo>
                        <a:pt x="631" y="688"/>
                        <a:pt x="607" y="700"/>
                        <a:pt x="572" y="700"/>
                      </a:cubicBezTo>
                      <a:cubicBezTo>
                        <a:pt x="500" y="700"/>
                        <a:pt x="429" y="688"/>
                        <a:pt x="369" y="664"/>
                      </a:cubicBezTo>
                      <a:cubicBezTo>
                        <a:pt x="238" y="604"/>
                        <a:pt x="131" y="497"/>
                        <a:pt x="60" y="366"/>
                      </a:cubicBezTo>
                      <a:lnTo>
                        <a:pt x="48" y="354"/>
                      </a:lnTo>
                      <a:cubicBezTo>
                        <a:pt x="36" y="354"/>
                        <a:pt x="24" y="342"/>
                        <a:pt x="24" y="342"/>
                      </a:cubicBezTo>
                      <a:cubicBezTo>
                        <a:pt x="0" y="342"/>
                        <a:pt x="0" y="354"/>
                        <a:pt x="0" y="378"/>
                      </a:cubicBezTo>
                      <a:cubicBezTo>
                        <a:pt x="24" y="557"/>
                        <a:pt x="119" y="723"/>
                        <a:pt x="286" y="819"/>
                      </a:cubicBezTo>
                      <a:cubicBezTo>
                        <a:pt x="369" y="866"/>
                        <a:pt x="464" y="890"/>
                        <a:pt x="560" y="890"/>
                      </a:cubicBezTo>
                      <a:cubicBezTo>
                        <a:pt x="574" y="894"/>
                        <a:pt x="588" y="895"/>
                        <a:pt x="602" y="895"/>
                      </a:cubicBezTo>
                      <a:cubicBezTo>
                        <a:pt x="636" y="895"/>
                        <a:pt x="672" y="887"/>
                        <a:pt x="714" y="878"/>
                      </a:cubicBezTo>
                      <a:cubicBezTo>
                        <a:pt x="750" y="866"/>
                        <a:pt x="798" y="854"/>
                        <a:pt x="845" y="831"/>
                      </a:cubicBezTo>
                      <a:cubicBezTo>
                        <a:pt x="1000" y="747"/>
                        <a:pt x="1143" y="628"/>
                        <a:pt x="1238" y="485"/>
                      </a:cubicBezTo>
                      <a:cubicBezTo>
                        <a:pt x="1345" y="354"/>
                        <a:pt x="1417" y="200"/>
                        <a:pt x="1476" y="33"/>
                      </a:cubicBezTo>
                      <a:cubicBezTo>
                        <a:pt x="1476" y="33"/>
                        <a:pt x="1476" y="21"/>
                        <a:pt x="1476" y="9"/>
                      </a:cubicBezTo>
                      <a:cubicBezTo>
                        <a:pt x="1470" y="3"/>
                        <a:pt x="1462" y="0"/>
                        <a:pt x="14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74;p43">
                  <a:extLst>
                    <a:ext uri="{FF2B5EF4-FFF2-40B4-BE49-F238E27FC236}">
                      <a16:creationId xmlns:a16="http://schemas.microsoft.com/office/drawing/2014/main" id="{CCDDFF20-E883-21A4-033F-E70835C229CF}"/>
                    </a:ext>
                  </a:extLst>
                </p:cNvPr>
                <p:cNvSpPr/>
                <p:nvPr/>
              </p:nvSpPr>
              <p:spPr>
                <a:xfrm>
                  <a:off x="1559400" y="1583525"/>
                  <a:ext cx="9850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590" extrusionOk="0">
                      <a:moveTo>
                        <a:pt x="72" y="1"/>
                      </a:moveTo>
                      <a:cubicBezTo>
                        <a:pt x="60" y="1"/>
                        <a:pt x="48" y="9"/>
                        <a:pt x="48" y="18"/>
                      </a:cubicBezTo>
                      <a:cubicBezTo>
                        <a:pt x="13" y="77"/>
                        <a:pt x="1" y="137"/>
                        <a:pt x="1" y="196"/>
                      </a:cubicBezTo>
                      <a:cubicBezTo>
                        <a:pt x="13" y="268"/>
                        <a:pt x="25" y="327"/>
                        <a:pt x="48" y="387"/>
                      </a:cubicBezTo>
                      <a:cubicBezTo>
                        <a:pt x="84" y="446"/>
                        <a:pt x="120" y="494"/>
                        <a:pt x="179" y="542"/>
                      </a:cubicBezTo>
                      <a:cubicBezTo>
                        <a:pt x="239" y="577"/>
                        <a:pt x="299" y="589"/>
                        <a:pt x="370" y="589"/>
                      </a:cubicBezTo>
                      <a:lnTo>
                        <a:pt x="382" y="589"/>
                      </a:lnTo>
                      <a:cubicBezTo>
                        <a:pt x="394" y="577"/>
                        <a:pt x="394" y="565"/>
                        <a:pt x="394" y="554"/>
                      </a:cubicBezTo>
                      <a:cubicBezTo>
                        <a:pt x="358" y="494"/>
                        <a:pt x="322" y="458"/>
                        <a:pt x="299" y="423"/>
                      </a:cubicBezTo>
                      <a:cubicBezTo>
                        <a:pt x="287" y="375"/>
                        <a:pt x="263" y="339"/>
                        <a:pt x="239" y="303"/>
                      </a:cubicBezTo>
                      <a:cubicBezTo>
                        <a:pt x="191" y="220"/>
                        <a:pt x="156" y="125"/>
                        <a:pt x="96" y="30"/>
                      </a:cubicBezTo>
                      <a:lnTo>
                        <a:pt x="96" y="18"/>
                      </a:lnTo>
                      <a:cubicBezTo>
                        <a:pt x="96" y="18"/>
                        <a:pt x="84" y="6"/>
                        <a:pt x="84" y="6"/>
                      </a:cubicBezTo>
                      <a:cubicBezTo>
                        <a:pt x="81" y="2"/>
                        <a:pt x="76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75;p43">
                  <a:extLst>
                    <a:ext uri="{FF2B5EF4-FFF2-40B4-BE49-F238E27FC236}">
                      <a16:creationId xmlns:a16="http://schemas.microsoft.com/office/drawing/2014/main" id="{AF1D2D54-3B7E-020C-C654-AD629285A0D0}"/>
                    </a:ext>
                  </a:extLst>
                </p:cNvPr>
                <p:cNvSpPr/>
                <p:nvPr/>
              </p:nvSpPr>
              <p:spPr>
                <a:xfrm>
                  <a:off x="1531725" y="1622050"/>
                  <a:ext cx="19675" cy="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561" extrusionOk="0">
                      <a:moveTo>
                        <a:pt x="24" y="1"/>
                      </a:moveTo>
                      <a:cubicBezTo>
                        <a:pt x="12" y="1"/>
                        <a:pt x="1" y="13"/>
                        <a:pt x="1" y="25"/>
                      </a:cubicBezTo>
                      <a:cubicBezTo>
                        <a:pt x="1" y="108"/>
                        <a:pt x="24" y="203"/>
                        <a:pt x="72" y="275"/>
                      </a:cubicBezTo>
                      <a:cubicBezTo>
                        <a:pt x="108" y="358"/>
                        <a:pt x="179" y="417"/>
                        <a:pt x="251" y="477"/>
                      </a:cubicBezTo>
                      <a:cubicBezTo>
                        <a:pt x="322" y="525"/>
                        <a:pt x="417" y="560"/>
                        <a:pt x="513" y="560"/>
                      </a:cubicBezTo>
                      <a:cubicBezTo>
                        <a:pt x="608" y="560"/>
                        <a:pt x="691" y="536"/>
                        <a:pt x="774" y="489"/>
                      </a:cubicBezTo>
                      <a:cubicBezTo>
                        <a:pt x="774" y="489"/>
                        <a:pt x="774" y="477"/>
                        <a:pt x="774" y="477"/>
                      </a:cubicBezTo>
                      <a:cubicBezTo>
                        <a:pt x="786" y="465"/>
                        <a:pt x="774" y="441"/>
                        <a:pt x="763" y="441"/>
                      </a:cubicBezTo>
                      <a:cubicBezTo>
                        <a:pt x="679" y="417"/>
                        <a:pt x="608" y="417"/>
                        <a:pt x="548" y="394"/>
                      </a:cubicBezTo>
                      <a:cubicBezTo>
                        <a:pt x="477" y="370"/>
                        <a:pt x="417" y="346"/>
                        <a:pt x="370" y="310"/>
                      </a:cubicBezTo>
                      <a:cubicBezTo>
                        <a:pt x="251" y="215"/>
                        <a:pt x="143" y="120"/>
                        <a:pt x="48" y="13"/>
                      </a:cubicBezTo>
                      <a:lnTo>
                        <a:pt x="4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76;p43">
                  <a:extLst>
                    <a:ext uri="{FF2B5EF4-FFF2-40B4-BE49-F238E27FC236}">
                      <a16:creationId xmlns:a16="http://schemas.microsoft.com/office/drawing/2014/main" id="{40F46A0F-9E71-2CD2-AB32-BD4F65DDD48B}"/>
                    </a:ext>
                  </a:extLst>
                </p:cNvPr>
                <p:cNvSpPr/>
                <p:nvPr/>
              </p:nvSpPr>
              <p:spPr>
                <a:xfrm>
                  <a:off x="1437075" y="1451575"/>
                  <a:ext cx="310175" cy="42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7" h="16965" extrusionOk="0">
                      <a:moveTo>
                        <a:pt x="5799" y="212"/>
                      </a:moveTo>
                      <a:cubicBezTo>
                        <a:pt x="7656" y="212"/>
                        <a:pt x="9109" y="843"/>
                        <a:pt x="9228" y="1795"/>
                      </a:cubicBezTo>
                      <a:lnTo>
                        <a:pt x="12014" y="12642"/>
                      </a:lnTo>
                      <a:cubicBezTo>
                        <a:pt x="12061" y="12773"/>
                        <a:pt x="12097" y="12904"/>
                        <a:pt x="12109" y="13047"/>
                      </a:cubicBezTo>
                      <a:cubicBezTo>
                        <a:pt x="12204" y="13821"/>
                        <a:pt x="11692" y="14618"/>
                        <a:pt x="10633" y="15309"/>
                      </a:cubicBezTo>
                      <a:cubicBezTo>
                        <a:pt x="9573" y="16011"/>
                        <a:pt x="8109" y="16499"/>
                        <a:pt x="6513" y="16678"/>
                      </a:cubicBezTo>
                      <a:cubicBezTo>
                        <a:pt x="6059" y="16732"/>
                        <a:pt x="5610" y="16758"/>
                        <a:pt x="5173" y="16758"/>
                      </a:cubicBezTo>
                      <a:cubicBezTo>
                        <a:pt x="4065" y="16758"/>
                        <a:pt x="3033" y="16589"/>
                        <a:pt x="2179" y="16273"/>
                      </a:cubicBezTo>
                      <a:cubicBezTo>
                        <a:pt x="1012" y="15833"/>
                        <a:pt x="322" y="15166"/>
                        <a:pt x="239" y="14392"/>
                      </a:cubicBezTo>
                      <a:cubicBezTo>
                        <a:pt x="215" y="14213"/>
                        <a:pt x="227" y="14047"/>
                        <a:pt x="262" y="13880"/>
                      </a:cubicBezTo>
                      <a:cubicBezTo>
                        <a:pt x="262" y="13868"/>
                        <a:pt x="262" y="13868"/>
                        <a:pt x="262" y="13856"/>
                      </a:cubicBezTo>
                      <a:lnTo>
                        <a:pt x="893" y="2736"/>
                      </a:lnTo>
                      <a:cubicBezTo>
                        <a:pt x="893" y="2736"/>
                        <a:pt x="893" y="2724"/>
                        <a:pt x="893" y="2724"/>
                      </a:cubicBezTo>
                      <a:cubicBezTo>
                        <a:pt x="774" y="1629"/>
                        <a:pt x="2536" y="521"/>
                        <a:pt x="4834" y="271"/>
                      </a:cubicBezTo>
                      <a:cubicBezTo>
                        <a:pt x="5156" y="236"/>
                        <a:pt x="5477" y="212"/>
                        <a:pt x="5799" y="212"/>
                      </a:cubicBezTo>
                      <a:close/>
                      <a:moveTo>
                        <a:pt x="5810" y="0"/>
                      </a:moveTo>
                      <a:cubicBezTo>
                        <a:pt x="5488" y="0"/>
                        <a:pt x="5153" y="19"/>
                        <a:pt x="4811" y="57"/>
                      </a:cubicBezTo>
                      <a:cubicBezTo>
                        <a:pt x="2405" y="331"/>
                        <a:pt x="560" y="1533"/>
                        <a:pt x="691" y="2736"/>
                      </a:cubicBezTo>
                      <a:lnTo>
                        <a:pt x="48" y="13832"/>
                      </a:lnTo>
                      <a:cubicBezTo>
                        <a:pt x="12" y="14023"/>
                        <a:pt x="0" y="14213"/>
                        <a:pt x="24" y="14404"/>
                      </a:cubicBezTo>
                      <a:cubicBezTo>
                        <a:pt x="119" y="15273"/>
                        <a:pt x="858" y="15999"/>
                        <a:pt x="2108" y="16464"/>
                      </a:cubicBezTo>
                      <a:cubicBezTo>
                        <a:pt x="3063" y="16798"/>
                        <a:pt x="4063" y="16964"/>
                        <a:pt x="5075" y="16964"/>
                      </a:cubicBezTo>
                      <a:cubicBezTo>
                        <a:pt x="5110" y="16964"/>
                        <a:pt x="5145" y="16964"/>
                        <a:pt x="5180" y="16964"/>
                      </a:cubicBezTo>
                      <a:cubicBezTo>
                        <a:pt x="5632" y="16964"/>
                        <a:pt x="6084" y="16928"/>
                        <a:pt x="6525" y="16880"/>
                      </a:cubicBezTo>
                      <a:cubicBezTo>
                        <a:pt x="8156" y="16702"/>
                        <a:pt x="9633" y="16214"/>
                        <a:pt x="10740" y="15487"/>
                      </a:cubicBezTo>
                      <a:cubicBezTo>
                        <a:pt x="11847" y="14761"/>
                        <a:pt x="12407" y="13880"/>
                        <a:pt x="12311" y="13023"/>
                      </a:cubicBezTo>
                      <a:cubicBezTo>
                        <a:pt x="12300" y="12868"/>
                        <a:pt x="12252" y="12713"/>
                        <a:pt x="12204" y="12570"/>
                      </a:cubicBezTo>
                      <a:lnTo>
                        <a:pt x="9418" y="1748"/>
                      </a:lnTo>
                      <a:cubicBezTo>
                        <a:pt x="9306" y="693"/>
                        <a:pt x="7785" y="0"/>
                        <a:pt x="58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77;p43">
                  <a:extLst>
                    <a:ext uri="{FF2B5EF4-FFF2-40B4-BE49-F238E27FC236}">
                      <a16:creationId xmlns:a16="http://schemas.microsoft.com/office/drawing/2014/main" id="{409CF33A-878F-7590-3BF8-4613DC7433A5}"/>
                    </a:ext>
                  </a:extLst>
                </p:cNvPr>
                <p:cNvSpPr/>
                <p:nvPr/>
              </p:nvSpPr>
              <p:spPr>
                <a:xfrm>
                  <a:off x="1604650" y="1528700"/>
                  <a:ext cx="17600" cy="1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532" extrusionOk="0">
                      <a:moveTo>
                        <a:pt x="172" y="1"/>
                      </a:moveTo>
                      <a:cubicBezTo>
                        <a:pt x="120" y="1"/>
                        <a:pt x="70" y="9"/>
                        <a:pt x="24" y="32"/>
                      </a:cubicBezTo>
                      <a:cubicBezTo>
                        <a:pt x="24" y="32"/>
                        <a:pt x="13" y="32"/>
                        <a:pt x="13" y="44"/>
                      </a:cubicBezTo>
                      <a:cubicBezTo>
                        <a:pt x="1" y="56"/>
                        <a:pt x="13" y="68"/>
                        <a:pt x="24" y="80"/>
                      </a:cubicBezTo>
                      <a:cubicBezTo>
                        <a:pt x="84" y="103"/>
                        <a:pt x="143" y="127"/>
                        <a:pt x="203" y="163"/>
                      </a:cubicBezTo>
                      <a:cubicBezTo>
                        <a:pt x="251" y="199"/>
                        <a:pt x="298" y="234"/>
                        <a:pt x="346" y="270"/>
                      </a:cubicBezTo>
                      <a:cubicBezTo>
                        <a:pt x="453" y="341"/>
                        <a:pt x="548" y="425"/>
                        <a:pt x="655" y="520"/>
                      </a:cubicBezTo>
                      <a:lnTo>
                        <a:pt x="655" y="532"/>
                      </a:lnTo>
                      <a:lnTo>
                        <a:pt x="679" y="532"/>
                      </a:lnTo>
                      <a:cubicBezTo>
                        <a:pt x="691" y="520"/>
                        <a:pt x="703" y="520"/>
                        <a:pt x="703" y="496"/>
                      </a:cubicBezTo>
                      <a:cubicBezTo>
                        <a:pt x="691" y="425"/>
                        <a:pt x="667" y="353"/>
                        <a:pt x="620" y="282"/>
                      </a:cubicBezTo>
                      <a:cubicBezTo>
                        <a:pt x="584" y="222"/>
                        <a:pt x="536" y="163"/>
                        <a:pt x="477" y="115"/>
                      </a:cubicBezTo>
                      <a:cubicBezTo>
                        <a:pt x="405" y="68"/>
                        <a:pt x="334" y="32"/>
                        <a:pt x="263" y="8"/>
                      </a:cubicBezTo>
                      <a:cubicBezTo>
                        <a:pt x="232" y="4"/>
                        <a:pt x="202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8;p43">
                  <a:extLst>
                    <a:ext uri="{FF2B5EF4-FFF2-40B4-BE49-F238E27FC236}">
                      <a16:creationId xmlns:a16="http://schemas.microsoft.com/office/drawing/2014/main" id="{86FD1D92-96C8-5BF9-988F-88967B1DE645}"/>
                    </a:ext>
                  </a:extLst>
                </p:cNvPr>
                <p:cNvSpPr/>
                <p:nvPr/>
              </p:nvSpPr>
              <p:spPr>
                <a:xfrm>
                  <a:off x="1494225" y="1539575"/>
                  <a:ext cx="17575" cy="1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519" extrusionOk="0">
                      <a:moveTo>
                        <a:pt x="165" y="1"/>
                      </a:moveTo>
                      <a:cubicBezTo>
                        <a:pt x="117" y="1"/>
                        <a:pt x="68" y="11"/>
                        <a:pt x="24" y="26"/>
                      </a:cubicBezTo>
                      <a:cubicBezTo>
                        <a:pt x="12" y="26"/>
                        <a:pt x="12" y="37"/>
                        <a:pt x="12" y="37"/>
                      </a:cubicBezTo>
                      <a:cubicBezTo>
                        <a:pt x="0" y="49"/>
                        <a:pt x="0" y="61"/>
                        <a:pt x="24" y="73"/>
                      </a:cubicBezTo>
                      <a:cubicBezTo>
                        <a:pt x="84" y="109"/>
                        <a:pt x="143" y="133"/>
                        <a:pt x="203" y="156"/>
                      </a:cubicBezTo>
                      <a:cubicBezTo>
                        <a:pt x="250" y="192"/>
                        <a:pt x="298" y="228"/>
                        <a:pt x="346" y="264"/>
                      </a:cubicBezTo>
                      <a:cubicBezTo>
                        <a:pt x="453" y="335"/>
                        <a:pt x="536" y="430"/>
                        <a:pt x="655" y="514"/>
                      </a:cubicBezTo>
                      <a:cubicBezTo>
                        <a:pt x="662" y="517"/>
                        <a:pt x="669" y="519"/>
                        <a:pt x="676" y="519"/>
                      </a:cubicBezTo>
                      <a:cubicBezTo>
                        <a:pt x="691" y="519"/>
                        <a:pt x="703" y="510"/>
                        <a:pt x="703" y="502"/>
                      </a:cubicBezTo>
                      <a:cubicBezTo>
                        <a:pt x="691" y="418"/>
                        <a:pt x="655" y="347"/>
                        <a:pt x="620" y="287"/>
                      </a:cubicBezTo>
                      <a:cubicBezTo>
                        <a:pt x="584" y="216"/>
                        <a:pt x="524" y="156"/>
                        <a:pt x="465" y="109"/>
                      </a:cubicBezTo>
                      <a:cubicBezTo>
                        <a:pt x="405" y="61"/>
                        <a:pt x="334" y="26"/>
                        <a:pt x="250" y="14"/>
                      </a:cubicBezTo>
                      <a:cubicBezTo>
                        <a:pt x="223" y="5"/>
                        <a:pt x="194" y="1"/>
                        <a:pt x="16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79;p43">
                  <a:extLst>
                    <a:ext uri="{FF2B5EF4-FFF2-40B4-BE49-F238E27FC236}">
                      <a16:creationId xmlns:a16="http://schemas.microsoft.com/office/drawing/2014/main" id="{4031A12E-969C-4CDB-9571-E3A26626A16C}"/>
                    </a:ext>
                  </a:extLst>
                </p:cNvPr>
                <p:cNvSpPr/>
                <p:nvPr/>
              </p:nvSpPr>
              <p:spPr>
                <a:xfrm>
                  <a:off x="1734425" y="1916325"/>
                  <a:ext cx="19175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" h="443" extrusionOk="0">
                      <a:moveTo>
                        <a:pt x="121" y="1"/>
                      </a:moveTo>
                      <a:cubicBezTo>
                        <a:pt x="93" y="1"/>
                        <a:pt x="65" y="2"/>
                        <a:pt x="36" y="5"/>
                      </a:cubicBezTo>
                      <a:cubicBezTo>
                        <a:pt x="13" y="5"/>
                        <a:pt x="1" y="17"/>
                        <a:pt x="1" y="29"/>
                      </a:cubicBezTo>
                      <a:cubicBezTo>
                        <a:pt x="1" y="41"/>
                        <a:pt x="13" y="53"/>
                        <a:pt x="36" y="65"/>
                      </a:cubicBezTo>
                      <a:cubicBezTo>
                        <a:pt x="132" y="76"/>
                        <a:pt x="239" y="112"/>
                        <a:pt x="334" y="172"/>
                      </a:cubicBezTo>
                      <a:cubicBezTo>
                        <a:pt x="370" y="207"/>
                        <a:pt x="406" y="231"/>
                        <a:pt x="441" y="279"/>
                      </a:cubicBezTo>
                      <a:cubicBezTo>
                        <a:pt x="477" y="315"/>
                        <a:pt x="513" y="350"/>
                        <a:pt x="537" y="398"/>
                      </a:cubicBezTo>
                      <a:cubicBezTo>
                        <a:pt x="537" y="398"/>
                        <a:pt x="537" y="410"/>
                        <a:pt x="548" y="410"/>
                      </a:cubicBezTo>
                      <a:cubicBezTo>
                        <a:pt x="572" y="433"/>
                        <a:pt x="598" y="443"/>
                        <a:pt x="622" y="443"/>
                      </a:cubicBezTo>
                      <a:cubicBezTo>
                        <a:pt x="700" y="443"/>
                        <a:pt x="766" y="348"/>
                        <a:pt x="703" y="267"/>
                      </a:cubicBezTo>
                      <a:cubicBezTo>
                        <a:pt x="620" y="184"/>
                        <a:pt x="513" y="100"/>
                        <a:pt x="394" y="53"/>
                      </a:cubicBezTo>
                      <a:cubicBezTo>
                        <a:pt x="303" y="16"/>
                        <a:pt x="212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335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80;p43">
                  <a:extLst>
                    <a:ext uri="{FF2B5EF4-FFF2-40B4-BE49-F238E27FC236}">
                      <a16:creationId xmlns:a16="http://schemas.microsoft.com/office/drawing/2014/main" id="{4E6A65F4-51BE-771F-C163-E47D373288AB}"/>
                    </a:ext>
                  </a:extLst>
                </p:cNvPr>
                <p:cNvSpPr/>
                <p:nvPr/>
              </p:nvSpPr>
              <p:spPr>
                <a:xfrm>
                  <a:off x="1468425" y="1564600"/>
                  <a:ext cx="57975" cy="3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" h="1371" extrusionOk="0">
                      <a:moveTo>
                        <a:pt x="2271" y="1"/>
                      </a:moveTo>
                      <a:cubicBezTo>
                        <a:pt x="2259" y="1"/>
                        <a:pt x="2247" y="1"/>
                        <a:pt x="2247" y="25"/>
                      </a:cubicBezTo>
                      <a:cubicBezTo>
                        <a:pt x="2199" y="275"/>
                        <a:pt x="2104" y="525"/>
                        <a:pt x="1949" y="727"/>
                      </a:cubicBezTo>
                      <a:cubicBezTo>
                        <a:pt x="1794" y="918"/>
                        <a:pt x="1592" y="1060"/>
                        <a:pt x="1354" y="1132"/>
                      </a:cubicBezTo>
                      <a:cubicBezTo>
                        <a:pt x="1267" y="1154"/>
                        <a:pt x="1176" y="1164"/>
                        <a:pt x="1085" y="1164"/>
                      </a:cubicBezTo>
                      <a:cubicBezTo>
                        <a:pt x="928" y="1164"/>
                        <a:pt x="771" y="1133"/>
                        <a:pt x="628" y="1072"/>
                      </a:cubicBezTo>
                      <a:cubicBezTo>
                        <a:pt x="401" y="953"/>
                        <a:pt x="199" y="787"/>
                        <a:pt x="56" y="572"/>
                      </a:cubicBezTo>
                      <a:cubicBezTo>
                        <a:pt x="52" y="560"/>
                        <a:pt x="43" y="555"/>
                        <a:pt x="35" y="555"/>
                      </a:cubicBezTo>
                      <a:cubicBezTo>
                        <a:pt x="18" y="555"/>
                        <a:pt x="1" y="573"/>
                        <a:pt x="8" y="596"/>
                      </a:cubicBezTo>
                      <a:cubicBezTo>
                        <a:pt x="116" y="858"/>
                        <a:pt x="306" y="1084"/>
                        <a:pt x="556" y="1227"/>
                      </a:cubicBezTo>
                      <a:cubicBezTo>
                        <a:pt x="723" y="1322"/>
                        <a:pt x="916" y="1370"/>
                        <a:pt x="1111" y="1370"/>
                      </a:cubicBezTo>
                      <a:cubicBezTo>
                        <a:pt x="1208" y="1370"/>
                        <a:pt x="1306" y="1358"/>
                        <a:pt x="1401" y="1334"/>
                      </a:cubicBezTo>
                      <a:cubicBezTo>
                        <a:pt x="1687" y="1251"/>
                        <a:pt x="1925" y="1072"/>
                        <a:pt x="2092" y="822"/>
                      </a:cubicBezTo>
                      <a:cubicBezTo>
                        <a:pt x="2247" y="584"/>
                        <a:pt x="2318" y="310"/>
                        <a:pt x="2294" y="25"/>
                      </a:cubicBezTo>
                      <a:cubicBezTo>
                        <a:pt x="2294" y="13"/>
                        <a:pt x="2283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581;p43">
                  <a:extLst>
                    <a:ext uri="{FF2B5EF4-FFF2-40B4-BE49-F238E27FC236}">
                      <a16:creationId xmlns:a16="http://schemas.microsoft.com/office/drawing/2014/main" id="{CBC87A00-5496-D465-A0ED-12EADDC7677C}"/>
                    </a:ext>
                  </a:extLst>
                </p:cNvPr>
                <p:cNvSpPr/>
                <p:nvPr/>
              </p:nvSpPr>
              <p:spPr>
                <a:xfrm>
                  <a:off x="1429025" y="1631825"/>
                  <a:ext cx="16400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1313" extrusionOk="0">
                      <a:moveTo>
                        <a:pt x="366" y="0"/>
                      </a:moveTo>
                      <a:cubicBezTo>
                        <a:pt x="356" y="0"/>
                        <a:pt x="345" y="1"/>
                        <a:pt x="334" y="3"/>
                      </a:cubicBezTo>
                      <a:cubicBezTo>
                        <a:pt x="132" y="62"/>
                        <a:pt x="1" y="241"/>
                        <a:pt x="13" y="455"/>
                      </a:cubicBezTo>
                      <a:cubicBezTo>
                        <a:pt x="1" y="669"/>
                        <a:pt x="215" y="1312"/>
                        <a:pt x="275" y="1312"/>
                      </a:cubicBezTo>
                      <a:cubicBezTo>
                        <a:pt x="275" y="1312"/>
                        <a:pt x="276" y="1312"/>
                        <a:pt x="276" y="1312"/>
                      </a:cubicBezTo>
                      <a:cubicBezTo>
                        <a:pt x="339" y="1312"/>
                        <a:pt x="632" y="632"/>
                        <a:pt x="644" y="396"/>
                      </a:cubicBezTo>
                      <a:cubicBezTo>
                        <a:pt x="655" y="172"/>
                        <a:pt x="529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582;p43">
                  <a:extLst>
                    <a:ext uri="{FF2B5EF4-FFF2-40B4-BE49-F238E27FC236}">
                      <a16:creationId xmlns:a16="http://schemas.microsoft.com/office/drawing/2014/main" id="{3CACD28B-574A-81F1-EAE9-9D55A690D5EC}"/>
                    </a:ext>
                  </a:extLst>
                </p:cNvPr>
                <p:cNvSpPr/>
                <p:nvPr/>
              </p:nvSpPr>
              <p:spPr>
                <a:xfrm>
                  <a:off x="1414450" y="1642250"/>
                  <a:ext cx="1997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947" extrusionOk="0">
                      <a:moveTo>
                        <a:pt x="293" y="1"/>
                      </a:moveTo>
                      <a:cubicBezTo>
                        <a:pt x="215" y="1"/>
                        <a:pt x="138" y="37"/>
                        <a:pt x="96" y="109"/>
                      </a:cubicBezTo>
                      <a:cubicBezTo>
                        <a:pt x="1" y="252"/>
                        <a:pt x="1" y="443"/>
                        <a:pt x="108" y="586"/>
                      </a:cubicBezTo>
                      <a:cubicBezTo>
                        <a:pt x="208" y="708"/>
                        <a:pt x="664" y="946"/>
                        <a:pt x="750" y="946"/>
                      </a:cubicBezTo>
                      <a:cubicBezTo>
                        <a:pt x="756" y="946"/>
                        <a:pt x="760" y="945"/>
                        <a:pt x="763" y="943"/>
                      </a:cubicBezTo>
                      <a:cubicBezTo>
                        <a:pt x="798" y="895"/>
                        <a:pt x="608" y="240"/>
                        <a:pt x="489" y="98"/>
                      </a:cubicBezTo>
                      <a:cubicBezTo>
                        <a:pt x="442" y="34"/>
                        <a:pt x="367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583;p43">
                  <a:extLst>
                    <a:ext uri="{FF2B5EF4-FFF2-40B4-BE49-F238E27FC236}">
                      <a16:creationId xmlns:a16="http://schemas.microsoft.com/office/drawing/2014/main" id="{8506F205-AED6-07E3-B2B9-7F2525D99BA7}"/>
                    </a:ext>
                  </a:extLst>
                </p:cNvPr>
                <p:cNvSpPr/>
                <p:nvPr/>
              </p:nvSpPr>
              <p:spPr>
                <a:xfrm>
                  <a:off x="1409700" y="1659850"/>
                  <a:ext cx="22925" cy="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597" extrusionOk="0">
                      <a:moveTo>
                        <a:pt x="262" y="1"/>
                      </a:moveTo>
                      <a:cubicBezTo>
                        <a:pt x="107" y="1"/>
                        <a:pt x="0" y="132"/>
                        <a:pt x="12" y="287"/>
                      </a:cubicBezTo>
                      <a:cubicBezTo>
                        <a:pt x="0" y="441"/>
                        <a:pt x="107" y="572"/>
                        <a:pt x="250" y="596"/>
                      </a:cubicBezTo>
                      <a:cubicBezTo>
                        <a:pt x="254" y="596"/>
                        <a:pt x="259" y="597"/>
                        <a:pt x="263" y="597"/>
                      </a:cubicBezTo>
                      <a:cubicBezTo>
                        <a:pt x="431" y="597"/>
                        <a:pt x="905" y="392"/>
                        <a:pt x="917" y="334"/>
                      </a:cubicBezTo>
                      <a:cubicBezTo>
                        <a:pt x="917" y="275"/>
                        <a:pt x="405" y="1"/>
                        <a:pt x="2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584;p43">
                  <a:extLst>
                    <a:ext uri="{FF2B5EF4-FFF2-40B4-BE49-F238E27FC236}">
                      <a16:creationId xmlns:a16="http://schemas.microsoft.com/office/drawing/2014/main" id="{B4D53EFA-5BB6-756B-07A7-85C55CE77EBF}"/>
                    </a:ext>
                  </a:extLst>
                </p:cNvPr>
                <p:cNvSpPr/>
                <p:nvPr/>
              </p:nvSpPr>
              <p:spPr>
                <a:xfrm>
                  <a:off x="1414150" y="1670700"/>
                  <a:ext cx="199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803" extrusionOk="0">
                      <a:moveTo>
                        <a:pt x="738" y="0"/>
                      </a:moveTo>
                      <a:cubicBezTo>
                        <a:pt x="626" y="0"/>
                        <a:pt x="204" y="174"/>
                        <a:pt x="108" y="281"/>
                      </a:cubicBezTo>
                      <a:cubicBezTo>
                        <a:pt x="13" y="400"/>
                        <a:pt x="1" y="567"/>
                        <a:pt x="96" y="698"/>
                      </a:cubicBezTo>
                      <a:cubicBezTo>
                        <a:pt x="136" y="765"/>
                        <a:pt x="211" y="802"/>
                        <a:pt x="287" y="802"/>
                      </a:cubicBezTo>
                      <a:cubicBezTo>
                        <a:pt x="346" y="802"/>
                        <a:pt x="406" y="780"/>
                        <a:pt x="453" y="734"/>
                      </a:cubicBezTo>
                      <a:cubicBezTo>
                        <a:pt x="572" y="626"/>
                        <a:pt x="798" y="55"/>
                        <a:pt x="763" y="7"/>
                      </a:cubicBezTo>
                      <a:cubicBezTo>
                        <a:pt x="759" y="2"/>
                        <a:pt x="750" y="0"/>
                        <a:pt x="7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585;p43">
                  <a:extLst>
                    <a:ext uri="{FF2B5EF4-FFF2-40B4-BE49-F238E27FC236}">
                      <a16:creationId xmlns:a16="http://schemas.microsoft.com/office/drawing/2014/main" id="{FEF37ADB-206F-00D0-F897-3732C85A8171}"/>
                    </a:ext>
                  </a:extLst>
                </p:cNvPr>
                <p:cNvSpPr/>
                <p:nvPr/>
              </p:nvSpPr>
              <p:spPr>
                <a:xfrm>
                  <a:off x="1427550" y="1672050"/>
                  <a:ext cx="14900" cy="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1138" extrusionOk="0">
                      <a:moveTo>
                        <a:pt x="322" y="1"/>
                      </a:moveTo>
                      <a:cubicBezTo>
                        <a:pt x="262" y="1"/>
                        <a:pt x="12" y="572"/>
                        <a:pt x="12" y="751"/>
                      </a:cubicBezTo>
                      <a:cubicBezTo>
                        <a:pt x="0" y="918"/>
                        <a:pt x="108" y="1073"/>
                        <a:pt x="262" y="1132"/>
                      </a:cubicBezTo>
                      <a:cubicBezTo>
                        <a:pt x="280" y="1136"/>
                        <a:pt x="297" y="1138"/>
                        <a:pt x="314" y="1138"/>
                      </a:cubicBezTo>
                      <a:cubicBezTo>
                        <a:pt x="460" y="1138"/>
                        <a:pt x="584" y="1007"/>
                        <a:pt x="584" y="858"/>
                      </a:cubicBezTo>
                      <a:cubicBezTo>
                        <a:pt x="596" y="668"/>
                        <a:pt x="369" y="1"/>
                        <a:pt x="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586;p43">
                  <a:extLst>
                    <a:ext uri="{FF2B5EF4-FFF2-40B4-BE49-F238E27FC236}">
                      <a16:creationId xmlns:a16="http://schemas.microsoft.com/office/drawing/2014/main" id="{2A08B7FD-FBF3-DB84-264E-A9871B611E08}"/>
                    </a:ext>
                  </a:extLst>
                </p:cNvPr>
                <p:cNvSpPr/>
                <p:nvPr/>
              </p:nvSpPr>
              <p:spPr>
                <a:xfrm>
                  <a:off x="1436775" y="1671100"/>
                  <a:ext cx="25025" cy="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1029" extrusionOk="0">
                      <a:moveTo>
                        <a:pt x="58" y="0"/>
                      </a:moveTo>
                      <a:cubicBezTo>
                        <a:pt x="53" y="0"/>
                        <a:pt x="50" y="1"/>
                        <a:pt x="48" y="3"/>
                      </a:cubicBezTo>
                      <a:cubicBezTo>
                        <a:pt x="0" y="51"/>
                        <a:pt x="203" y="706"/>
                        <a:pt x="334" y="872"/>
                      </a:cubicBezTo>
                      <a:cubicBezTo>
                        <a:pt x="404" y="973"/>
                        <a:pt x="519" y="1029"/>
                        <a:pt x="640" y="1029"/>
                      </a:cubicBezTo>
                      <a:cubicBezTo>
                        <a:pt x="705" y="1029"/>
                        <a:pt x="772" y="1013"/>
                        <a:pt x="834" y="980"/>
                      </a:cubicBezTo>
                      <a:cubicBezTo>
                        <a:pt x="989" y="837"/>
                        <a:pt x="1001" y="599"/>
                        <a:pt x="858" y="456"/>
                      </a:cubicBezTo>
                      <a:cubicBezTo>
                        <a:pt x="722" y="298"/>
                        <a:pt x="148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587;p43">
                  <a:extLst>
                    <a:ext uri="{FF2B5EF4-FFF2-40B4-BE49-F238E27FC236}">
                      <a16:creationId xmlns:a16="http://schemas.microsoft.com/office/drawing/2014/main" id="{77455151-EDCD-1E41-2895-514C99E0E634}"/>
                    </a:ext>
                  </a:extLst>
                </p:cNvPr>
                <p:cNvSpPr/>
                <p:nvPr/>
              </p:nvSpPr>
              <p:spPr>
                <a:xfrm>
                  <a:off x="1438850" y="1660100"/>
                  <a:ext cx="33650" cy="1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" h="770" extrusionOk="0">
                      <a:moveTo>
                        <a:pt x="954" y="1"/>
                      </a:moveTo>
                      <a:cubicBezTo>
                        <a:pt x="942" y="1"/>
                        <a:pt x="930" y="1"/>
                        <a:pt x="918" y="3"/>
                      </a:cubicBezTo>
                      <a:cubicBezTo>
                        <a:pt x="679" y="3"/>
                        <a:pt x="13" y="277"/>
                        <a:pt x="13" y="336"/>
                      </a:cubicBezTo>
                      <a:cubicBezTo>
                        <a:pt x="1" y="408"/>
                        <a:pt x="620" y="741"/>
                        <a:pt x="846" y="765"/>
                      </a:cubicBezTo>
                      <a:cubicBezTo>
                        <a:pt x="868" y="768"/>
                        <a:pt x="890" y="770"/>
                        <a:pt x="911" y="770"/>
                      </a:cubicBezTo>
                      <a:cubicBezTo>
                        <a:pt x="1112" y="770"/>
                        <a:pt x="1291" y="623"/>
                        <a:pt x="1334" y="408"/>
                      </a:cubicBezTo>
                      <a:cubicBezTo>
                        <a:pt x="1346" y="194"/>
                        <a:pt x="1165" y="1"/>
                        <a:pt x="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588;p43">
                  <a:extLst>
                    <a:ext uri="{FF2B5EF4-FFF2-40B4-BE49-F238E27FC236}">
                      <a16:creationId xmlns:a16="http://schemas.microsoft.com/office/drawing/2014/main" id="{D57C5F9A-FDB1-461F-7673-0C4E2EF6F833}"/>
                    </a:ext>
                  </a:extLst>
                </p:cNvPr>
                <p:cNvSpPr/>
                <p:nvPr/>
              </p:nvSpPr>
              <p:spPr>
                <a:xfrm>
                  <a:off x="1437375" y="1638775"/>
                  <a:ext cx="28900" cy="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088" extrusionOk="0">
                      <a:moveTo>
                        <a:pt x="786" y="0"/>
                      </a:moveTo>
                      <a:cubicBezTo>
                        <a:pt x="664" y="0"/>
                        <a:pt x="532" y="60"/>
                        <a:pt x="441" y="165"/>
                      </a:cubicBezTo>
                      <a:cubicBezTo>
                        <a:pt x="286" y="344"/>
                        <a:pt x="0" y="1034"/>
                        <a:pt x="36" y="1082"/>
                      </a:cubicBezTo>
                      <a:cubicBezTo>
                        <a:pt x="39" y="1086"/>
                        <a:pt x="46" y="1088"/>
                        <a:pt x="57" y="1088"/>
                      </a:cubicBezTo>
                      <a:cubicBezTo>
                        <a:pt x="179" y="1088"/>
                        <a:pt x="765" y="854"/>
                        <a:pt x="929" y="701"/>
                      </a:cubicBezTo>
                      <a:cubicBezTo>
                        <a:pt x="1119" y="522"/>
                        <a:pt x="1155" y="237"/>
                        <a:pt x="1012" y="94"/>
                      </a:cubicBezTo>
                      <a:cubicBezTo>
                        <a:pt x="953" y="30"/>
                        <a:pt x="872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589;p43">
                  <a:extLst>
                    <a:ext uri="{FF2B5EF4-FFF2-40B4-BE49-F238E27FC236}">
                      <a16:creationId xmlns:a16="http://schemas.microsoft.com/office/drawing/2014/main" id="{3ED01AC2-A377-B4DC-E2B5-3DEA653A1433}"/>
                    </a:ext>
                  </a:extLst>
                </p:cNvPr>
                <p:cNvSpPr/>
                <p:nvPr/>
              </p:nvSpPr>
              <p:spPr>
                <a:xfrm>
                  <a:off x="1427550" y="1661325"/>
                  <a:ext cx="1792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657" extrusionOk="0">
                      <a:moveTo>
                        <a:pt x="330" y="0"/>
                      </a:moveTo>
                      <a:cubicBezTo>
                        <a:pt x="163" y="0"/>
                        <a:pt x="1" y="85"/>
                        <a:pt x="12" y="263"/>
                      </a:cubicBezTo>
                      <a:cubicBezTo>
                        <a:pt x="0" y="454"/>
                        <a:pt x="119" y="620"/>
                        <a:pt x="310" y="656"/>
                      </a:cubicBezTo>
                      <a:cubicBezTo>
                        <a:pt x="317" y="657"/>
                        <a:pt x="324" y="657"/>
                        <a:pt x="330" y="657"/>
                      </a:cubicBezTo>
                      <a:cubicBezTo>
                        <a:pt x="523" y="657"/>
                        <a:pt x="679" y="495"/>
                        <a:pt x="679" y="311"/>
                      </a:cubicBezTo>
                      <a:cubicBezTo>
                        <a:pt x="717" y="109"/>
                        <a:pt x="520" y="0"/>
                        <a:pt x="3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590;p43">
                  <a:extLst>
                    <a:ext uri="{FF2B5EF4-FFF2-40B4-BE49-F238E27FC236}">
                      <a16:creationId xmlns:a16="http://schemas.microsoft.com/office/drawing/2014/main" id="{DDAED842-E3AB-B481-FC01-2991408A2A62}"/>
                    </a:ext>
                  </a:extLst>
                </p:cNvPr>
                <p:cNvSpPr/>
                <p:nvPr/>
              </p:nvSpPr>
              <p:spPr>
                <a:xfrm>
                  <a:off x="1546600" y="1682425"/>
                  <a:ext cx="128925" cy="3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" h="15676" extrusionOk="0">
                      <a:moveTo>
                        <a:pt x="1796" y="1"/>
                      </a:moveTo>
                      <a:cubicBezTo>
                        <a:pt x="1675" y="1"/>
                        <a:pt x="1559" y="65"/>
                        <a:pt x="1501" y="181"/>
                      </a:cubicBezTo>
                      <a:cubicBezTo>
                        <a:pt x="1477" y="205"/>
                        <a:pt x="1465" y="241"/>
                        <a:pt x="1465" y="288"/>
                      </a:cubicBezTo>
                      <a:cubicBezTo>
                        <a:pt x="1465" y="312"/>
                        <a:pt x="1465" y="336"/>
                        <a:pt x="1465" y="372"/>
                      </a:cubicBezTo>
                      <a:lnTo>
                        <a:pt x="2215" y="9730"/>
                      </a:lnTo>
                      <a:cubicBezTo>
                        <a:pt x="1763" y="10075"/>
                        <a:pt x="1525" y="10873"/>
                        <a:pt x="1406" y="11314"/>
                      </a:cubicBezTo>
                      <a:cubicBezTo>
                        <a:pt x="1239" y="11909"/>
                        <a:pt x="1" y="13754"/>
                        <a:pt x="1037" y="15493"/>
                      </a:cubicBezTo>
                      <a:cubicBezTo>
                        <a:pt x="1144" y="15607"/>
                        <a:pt x="1278" y="15675"/>
                        <a:pt x="1406" y="15675"/>
                      </a:cubicBezTo>
                      <a:cubicBezTo>
                        <a:pt x="1505" y="15675"/>
                        <a:pt x="1602" y="15634"/>
                        <a:pt x="1680" y="15540"/>
                      </a:cubicBezTo>
                      <a:cubicBezTo>
                        <a:pt x="1870" y="15338"/>
                        <a:pt x="2430" y="14683"/>
                        <a:pt x="2680" y="14028"/>
                      </a:cubicBezTo>
                      <a:cubicBezTo>
                        <a:pt x="2918" y="13373"/>
                        <a:pt x="2906" y="12647"/>
                        <a:pt x="2966" y="12207"/>
                      </a:cubicBezTo>
                      <a:cubicBezTo>
                        <a:pt x="3025" y="11778"/>
                        <a:pt x="3930" y="9813"/>
                        <a:pt x="2882" y="9587"/>
                      </a:cubicBezTo>
                      <a:lnTo>
                        <a:pt x="2180" y="919"/>
                      </a:lnTo>
                      <a:lnTo>
                        <a:pt x="2180" y="919"/>
                      </a:lnTo>
                      <a:lnTo>
                        <a:pt x="4621" y="2241"/>
                      </a:lnTo>
                      <a:cubicBezTo>
                        <a:pt x="4667" y="2266"/>
                        <a:pt x="4719" y="2278"/>
                        <a:pt x="4770" y="2278"/>
                      </a:cubicBezTo>
                      <a:cubicBezTo>
                        <a:pt x="4888" y="2278"/>
                        <a:pt x="5007" y="2214"/>
                        <a:pt x="5073" y="2098"/>
                      </a:cubicBezTo>
                      <a:cubicBezTo>
                        <a:pt x="5156" y="1931"/>
                        <a:pt x="5085" y="1741"/>
                        <a:pt x="4930" y="1646"/>
                      </a:cubicBezTo>
                      <a:lnTo>
                        <a:pt x="1954" y="38"/>
                      </a:lnTo>
                      <a:cubicBezTo>
                        <a:pt x="1903" y="13"/>
                        <a:pt x="1849" y="1"/>
                        <a:pt x="179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591;p43">
                  <a:extLst>
                    <a:ext uri="{FF2B5EF4-FFF2-40B4-BE49-F238E27FC236}">
                      <a16:creationId xmlns:a16="http://schemas.microsoft.com/office/drawing/2014/main" id="{E4999903-A672-7DC5-50EC-DF8193D431A1}"/>
                    </a:ext>
                  </a:extLst>
                </p:cNvPr>
                <p:cNvSpPr/>
                <p:nvPr/>
              </p:nvSpPr>
              <p:spPr>
                <a:xfrm>
                  <a:off x="1559400" y="1679425"/>
                  <a:ext cx="111050" cy="3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" h="15887" extrusionOk="0">
                      <a:moveTo>
                        <a:pt x="1295" y="1"/>
                      </a:moveTo>
                      <a:cubicBezTo>
                        <a:pt x="1280" y="1"/>
                        <a:pt x="1265" y="2"/>
                        <a:pt x="1251" y="4"/>
                      </a:cubicBezTo>
                      <a:cubicBezTo>
                        <a:pt x="1156" y="16"/>
                        <a:pt x="1061" y="51"/>
                        <a:pt x="1001" y="111"/>
                      </a:cubicBezTo>
                      <a:cubicBezTo>
                        <a:pt x="965" y="135"/>
                        <a:pt x="930" y="170"/>
                        <a:pt x="906" y="218"/>
                      </a:cubicBezTo>
                      <a:cubicBezTo>
                        <a:pt x="882" y="254"/>
                        <a:pt x="858" y="301"/>
                        <a:pt x="846" y="349"/>
                      </a:cubicBezTo>
                      <a:cubicBezTo>
                        <a:pt x="834" y="397"/>
                        <a:pt x="834" y="432"/>
                        <a:pt x="846" y="480"/>
                      </a:cubicBezTo>
                      <a:lnTo>
                        <a:pt x="846" y="587"/>
                      </a:lnTo>
                      <a:lnTo>
                        <a:pt x="918" y="1432"/>
                      </a:lnTo>
                      <a:lnTo>
                        <a:pt x="1037" y="3111"/>
                      </a:lnTo>
                      <a:lnTo>
                        <a:pt x="1311" y="6481"/>
                      </a:lnTo>
                      <a:lnTo>
                        <a:pt x="1592" y="9791"/>
                      </a:lnTo>
                      <a:lnTo>
                        <a:pt x="1592" y="9791"/>
                      </a:lnTo>
                      <a:cubicBezTo>
                        <a:pt x="1406" y="9962"/>
                        <a:pt x="1244" y="10164"/>
                        <a:pt x="1144" y="10398"/>
                      </a:cubicBezTo>
                      <a:cubicBezTo>
                        <a:pt x="1025" y="10648"/>
                        <a:pt x="930" y="10898"/>
                        <a:pt x="858" y="11148"/>
                      </a:cubicBezTo>
                      <a:cubicBezTo>
                        <a:pt x="822" y="11267"/>
                        <a:pt x="799" y="11398"/>
                        <a:pt x="751" y="11505"/>
                      </a:cubicBezTo>
                      <a:cubicBezTo>
                        <a:pt x="703" y="11624"/>
                        <a:pt x="656" y="11743"/>
                        <a:pt x="596" y="11862"/>
                      </a:cubicBezTo>
                      <a:cubicBezTo>
                        <a:pt x="501" y="12100"/>
                        <a:pt x="394" y="12338"/>
                        <a:pt x="299" y="12588"/>
                      </a:cubicBezTo>
                      <a:cubicBezTo>
                        <a:pt x="108" y="13077"/>
                        <a:pt x="13" y="13601"/>
                        <a:pt x="1" y="14136"/>
                      </a:cubicBezTo>
                      <a:cubicBezTo>
                        <a:pt x="13" y="14672"/>
                        <a:pt x="156" y="15196"/>
                        <a:pt x="429" y="15660"/>
                      </a:cubicBezTo>
                      <a:lnTo>
                        <a:pt x="453" y="15684"/>
                      </a:lnTo>
                      <a:cubicBezTo>
                        <a:pt x="572" y="15815"/>
                        <a:pt x="751" y="15887"/>
                        <a:pt x="941" y="15887"/>
                      </a:cubicBezTo>
                      <a:cubicBezTo>
                        <a:pt x="1037" y="15875"/>
                        <a:pt x="1132" y="15827"/>
                        <a:pt x="1203" y="15756"/>
                      </a:cubicBezTo>
                      <a:cubicBezTo>
                        <a:pt x="1239" y="15732"/>
                        <a:pt x="1263" y="15696"/>
                        <a:pt x="1287" y="15672"/>
                      </a:cubicBezTo>
                      <a:lnTo>
                        <a:pt x="1370" y="15577"/>
                      </a:lnTo>
                      <a:cubicBezTo>
                        <a:pt x="1561" y="15339"/>
                        <a:pt x="1751" y="15089"/>
                        <a:pt x="1918" y="14839"/>
                      </a:cubicBezTo>
                      <a:cubicBezTo>
                        <a:pt x="2084" y="14565"/>
                        <a:pt x="2215" y="14279"/>
                        <a:pt x="2311" y="13982"/>
                      </a:cubicBezTo>
                      <a:cubicBezTo>
                        <a:pt x="2406" y="13684"/>
                        <a:pt x="2454" y="13374"/>
                        <a:pt x="2477" y="13065"/>
                      </a:cubicBezTo>
                      <a:lnTo>
                        <a:pt x="2525" y="12612"/>
                      </a:lnTo>
                      <a:cubicBezTo>
                        <a:pt x="2525" y="12541"/>
                        <a:pt x="2525" y="12458"/>
                        <a:pt x="2537" y="12386"/>
                      </a:cubicBezTo>
                      <a:cubicBezTo>
                        <a:pt x="2549" y="12350"/>
                        <a:pt x="2549" y="12315"/>
                        <a:pt x="2561" y="12279"/>
                      </a:cubicBezTo>
                      <a:cubicBezTo>
                        <a:pt x="2561" y="12255"/>
                        <a:pt x="2573" y="12219"/>
                        <a:pt x="2585" y="12184"/>
                      </a:cubicBezTo>
                      <a:cubicBezTo>
                        <a:pt x="2668" y="11898"/>
                        <a:pt x="2775" y="11600"/>
                        <a:pt x="2846" y="11303"/>
                      </a:cubicBezTo>
                      <a:cubicBezTo>
                        <a:pt x="2930" y="10993"/>
                        <a:pt x="2966" y="10684"/>
                        <a:pt x="2966" y="10362"/>
                      </a:cubicBezTo>
                      <a:cubicBezTo>
                        <a:pt x="2954" y="10195"/>
                        <a:pt x="2906" y="10029"/>
                        <a:pt x="2811" y="9874"/>
                      </a:cubicBezTo>
                      <a:cubicBezTo>
                        <a:pt x="2727" y="9749"/>
                        <a:pt x="2599" y="9651"/>
                        <a:pt x="2448" y="9613"/>
                      </a:cubicBezTo>
                      <a:lnTo>
                        <a:pt x="2448" y="9613"/>
                      </a:lnTo>
                      <a:lnTo>
                        <a:pt x="1789" y="1219"/>
                      </a:lnTo>
                      <a:lnTo>
                        <a:pt x="1789" y="1219"/>
                      </a:lnTo>
                      <a:lnTo>
                        <a:pt x="3858" y="2254"/>
                      </a:lnTo>
                      <a:cubicBezTo>
                        <a:pt x="3882" y="2254"/>
                        <a:pt x="3894" y="2230"/>
                        <a:pt x="3882" y="2218"/>
                      </a:cubicBezTo>
                      <a:lnTo>
                        <a:pt x="1727" y="956"/>
                      </a:lnTo>
                      <a:cubicBezTo>
                        <a:pt x="1715" y="944"/>
                        <a:pt x="1692" y="932"/>
                        <a:pt x="1668" y="932"/>
                      </a:cubicBezTo>
                      <a:cubicBezTo>
                        <a:pt x="1620" y="944"/>
                        <a:pt x="1572" y="992"/>
                        <a:pt x="1572" y="1039"/>
                      </a:cubicBezTo>
                      <a:lnTo>
                        <a:pt x="2263" y="9695"/>
                      </a:lnTo>
                      <a:cubicBezTo>
                        <a:pt x="2263" y="9743"/>
                        <a:pt x="2299" y="9779"/>
                        <a:pt x="2346" y="9791"/>
                      </a:cubicBezTo>
                      <a:cubicBezTo>
                        <a:pt x="2477" y="9814"/>
                        <a:pt x="2585" y="9886"/>
                        <a:pt x="2656" y="9981"/>
                      </a:cubicBezTo>
                      <a:cubicBezTo>
                        <a:pt x="2727" y="10100"/>
                        <a:pt x="2763" y="10231"/>
                        <a:pt x="2763" y="10362"/>
                      </a:cubicBezTo>
                      <a:cubicBezTo>
                        <a:pt x="2775" y="10660"/>
                        <a:pt x="2739" y="10957"/>
                        <a:pt x="2656" y="11243"/>
                      </a:cubicBezTo>
                      <a:cubicBezTo>
                        <a:pt x="2585" y="11529"/>
                        <a:pt x="2489" y="11815"/>
                        <a:pt x="2394" y="12112"/>
                      </a:cubicBezTo>
                      <a:cubicBezTo>
                        <a:pt x="2382" y="12148"/>
                        <a:pt x="2370" y="12184"/>
                        <a:pt x="2370" y="12231"/>
                      </a:cubicBezTo>
                      <a:cubicBezTo>
                        <a:pt x="2358" y="12267"/>
                        <a:pt x="2346" y="12315"/>
                        <a:pt x="2346" y="12350"/>
                      </a:cubicBezTo>
                      <a:cubicBezTo>
                        <a:pt x="2334" y="12434"/>
                        <a:pt x="2323" y="12505"/>
                        <a:pt x="2323" y="12588"/>
                      </a:cubicBezTo>
                      <a:lnTo>
                        <a:pt x="2287" y="13041"/>
                      </a:lnTo>
                      <a:cubicBezTo>
                        <a:pt x="2263" y="13339"/>
                        <a:pt x="2204" y="13624"/>
                        <a:pt x="2132" y="13910"/>
                      </a:cubicBezTo>
                      <a:cubicBezTo>
                        <a:pt x="2037" y="14196"/>
                        <a:pt x="1906" y="14470"/>
                        <a:pt x="1751" y="14720"/>
                      </a:cubicBezTo>
                      <a:cubicBezTo>
                        <a:pt x="1584" y="14970"/>
                        <a:pt x="1406" y="15208"/>
                        <a:pt x="1215" y="15434"/>
                      </a:cubicBezTo>
                      <a:lnTo>
                        <a:pt x="1144" y="15517"/>
                      </a:lnTo>
                      <a:cubicBezTo>
                        <a:pt x="1120" y="15553"/>
                        <a:pt x="1096" y="15577"/>
                        <a:pt x="1072" y="15601"/>
                      </a:cubicBezTo>
                      <a:cubicBezTo>
                        <a:pt x="1037" y="15636"/>
                        <a:pt x="977" y="15660"/>
                        <a:pt x="930" y="15672"/>
                      </a:cubicBezTo>
                      <a:cubicBezTo>
                        <a:pt x="799" y="15672"/>
                        <a:pt x="680" y="15613"/>
                        <a:pt x="608" y="15517"/>
                      </a:cubicBezTo>
                      <a:lnTo>
                        <a:pt x="608" y="15517"/>
                      </a:lnTo>
                      <a:lnTo>
                        <a:pt x="620" y="15541"/>
                      </a:lnTo>
                      <a:cubicBezTo>
                        <a:pt x="358" y="15113"/>
                        <a:pt x="227" y="14624"/>
                        <a:pt x="215" y="14112"/>
                      </a:cubicBezTo>
                      <a:cubicBezTo>
                        <a:pt x="227" y="13612"/>
                        <a:pt x="322" y="13112"/>
                        <a:pt x="501" y="12636"/>
                      </a:cubicBezTo>
                      <a:cubicBezTo>
                        <a:pt x="596" y="12398"/>
                        <a:pt x="691" y="12172"/>
                        <a:pt x="799" y="11934"/>
                      </a:cubicBezTo>
                      <a:cubicBezTo>
                        <a:pt x="846" y="11815"/>
                        <a:pt x="894" y="11707"/>
                        <a:pt x="953" y="11576"/>
                      </a:cubicBezTo>
                      <a:cubicBezTo>
                        <a:pt x="1001" y="11434"/>
                        <a:pt x="1025" y="11315"/>
                        <a:pt x="1061" y="11195"/>
                      </a:cubicBezTo>
                      <a:cubicBezTo>
                        <a:pt x="1132" y="10957"/>
                        <a:pt x="1227" y="10719"/>
                        <a:pt x="1334" y="10493"/>
                      </a:cubicBezTo>
                      <a:cubicBezTo>
                        <a:pt x="1430" y="10267"/>
                        <a:pt x="1584" y="10064"/>
                        <a:pt x="1763" y="9910"/>
                      </a:cubicBezTo>
                      <a:cubicBezTo>
                        <a:pt x="1787" y="9886"/>
                        <a:pt x="1799" y="9850"/>
                        <a:pt x="1799" y="9826"/>
                      </a:cubicBezTo>
                      <a:lnTo>
                        <a:pt x="1549" y="6457"/>
                      </a:lnTo>
                      <a:lnTo>
                        <a:pt x="1287" y="3087"/>
                      </a:lnTo>
                      <a:lnTo>
                        <a:pt x="1144" y="1409"/>
                      </a:lnTo>
                      <a:lnTo>
                        <a:pt x="1072" y="563"/>
                      </a:lnTo>
                      <a:lnTo>
                        <a:pt x="1061" y="456"/>
                      </a:lnTo>
                      <a:cubicBezTo>
                        <a:pt x="1061" y="432"/>
                        <a:pt x="1061" y="408"/>
                        <a:pt x="1061" y="385"/>
                      </a:cubicBezTo>
                      <a:cubicBezTo>
                        <a:pt x="1061" y="361"/>
                        <a:pt x="1072" y="349"/>
                        <a:pt x="1084" y="325"/>
                      </a:cubicBezTo>
                      <a:cubicBezTo>
                        <a:pt x="1096" y="301"/>
                        <a:pt x="1108" y="289"/>
                        <a:pt x="1132" y="266"/>
                      </a:cubicBezTo>
                      <a:cubicBezTo>
                        <a:pt x="1171" y="233"/>
                        <a:pt x="1225" y="215"/>
                        <a:pt x="1279" y="215"/>
                      </a:cubicBezTo>
                      <a:cubicBezTo>
                        <a:pt x="1323" y="215"/>
                        <a:pt x="1368" y="227"/>
                        <a:pt x="1406" y="254"/>
                      </a:cubicBezTo>
                      <a:cubicBezTo>
                        <a:pt x="2394" y="789"/>
                        <a:pt x="3382" y="1313"/>
                        <a:pt x="4418" y="1778"/>
                      </a:cubicBezTo>
                      <a:cubicBezTo>
                        <a:pt x="4418" y="1784"/>
                        <a:pt x="4421" y="1787"/>
                        <a:pt x="4426" y="1787"/>
                      </a:cubicBezTo>
                      <a:cubicBezTo>
                        <a:pt x="4430" y="1787"/>
                        <a:pt x="4436" y="1784"/>
                        <a:pt x="4442" y="1778"/>
                      </a:cubicBezTo>
                      <a:cubicBezTo>
                        <a:pt x="4442" y="1778"/>
                        <a:pt x="4442" y="1766"/>
                        <a:pt x="4442" y="1754"/>
                      </a:cubicBezTo>
                      <a:cubicBezTo>
                        <a:pt x="3489" y="1147"/>
                        <a:pt x="2501" y="599"/>
                        <a:pt x="1513" y="63"/>
                      </a:cubicBezTo>
                      <a:cubicBezTo>
                        <a:pt x="1444" y="24"/>
                        <a:pt x="1367" y="1"/>
                        <a:pt x="12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92;p43">
                  <a:extLst>
                    <a:ext uri="{FF2B5EF4-FFF2-40B4-BE49-F238E27FC236}">
                      <a16:creationId xmlns:a16="http://schemas.microsoft.com/office/drawing/2014/main" id="{E45453BD-8604-F110-BEE8-A7F2CF34D93B}"/>
                    </a:ext>
                  </a:extLst>
                </p:cNvPr>
                <p:cNvSpPr/>
                <p:nvPr/>
              </p:nvSpPr>
              <p:spPr>
                <a:xfrm>
                  <a:off x="1571325" y="1970325"/>
                  <a:ext cx="32150" cy="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629" extrusionOk="0">
                      <a:moveTo>
                        <a:pt x="929" y="0"/>
                      </a:moveTo>
                      <a:cubicBezTo>
                        <a:pt x="810" y="0"/>
                        <a:pt x="691" y="12"/>
                        <a:pt x="584" y="36"/>
                      </a:cubicBezTo>
                      <a:cubicBezTo>
                        <a:pt x="464" y="71"/>
                        <a:pt x="357" y="119"/>
                        <a:pt x="262" y="191"/>
                      </a:cubicBezTo>
                      <a:cubicBezTo>
                        <a:pt x="155" y="274"/>
                        <a:pt x="72" y="369"/>
                        <a:pt x="12" y="476"/>
                      </a:cubicBezTo>
                      <a:lnTo>
                        <a:pt x="24" y="488"/>
                      </a:lnTo>
                      <a:cubicBezTo>
                        <a:pt x="0" y="536"/>
                        <a:pt x="24" y="595"/>
                        <a:pt x="83" y="619"/>
                      </a:cubicBezTo>
                      <a:cubicBezTo>
                        <a:pt x="96" y="625"/>
                        <a:pt x="109" y="628"/>
                        <a:pt x="122" y="628"/>
                      </a:cubicBezTo>
                      <a:cubicBezTo>
                        <a:pt x="159" y="628"/>
                        <a:pt x="197" y="604"/>
                        <a:pt x="214" y="560"/>
                      </a:cubicBezTo>
                      <a:cubicBezTo>
                        <a:pt x="250" y="476"/>
                        <a:pt x="310" y="393"/>
                        <a:pt x="381" y="333"/>
                      </a:cubicBezTo>
                      <a:cubicBezTo>
                        <a:pt x="453" y="262"/>
                        <a:pt x="536" y="202"/>
                        <a:pt x="631" y="167"/>
                      </a:cubicBezTo>
                      <a:cubicBezTo>
                        <a:pt x="726" y="131"/>
                        <a:pt x="822" y="107"/>
                        <a:pt x="929" y="107"/>
                      </a:cubicBezTo>
                      <a:lnTo>
                        <a:pt x="1084" y="107"/>
                      </a:lnTo>
                      <a:lnTo>
                        <a:pt x="1250" y="119"/>
                      </a:lnTo>
                      <a:cubicBezTo>
                        <a:pt x="1262" y="119"/>
                        <a:pt x="1274" y="119"/>
                        <a:pt x="1286" y="107"/>
                      </a:cubicBezTo>
                      <a:cubicBezTo>
                        <a:pt x="1286" y="83"/>
                        <a:pt x="1274" y="71"/>
                        <a:pt x="1262" y="71"/>
                      </a:cubicBezTo>
                      <a:lnTo>
                        <a:pt x="1095" y="24"/>
                      </a:lnTo>
                      <a:cubicBezTo>
                        <a:pt x="1036" y="24"/>
                        <a:pt x="988" y="0"/>
                        <a:pt x="929" y="0"/>
                      </a:cubicBezTo>
                      <a:close/>
                    </a:path>
                  </a:pathLst>
                </a:custGeom>
                <a:solidFill>
                  <a:srgbClr val="005A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93;p43">
                  <a:extLst>
                    <a:ext uri="{FF2B5EF4-FFF2-40B4-BE49-F238E27FC236}">
                      <a16:creationId xmlns:a16="http://schemas.microsoft.com/office/drawing/2014/main" id="{8C9068AF-DE60-6031-42D4-C4024B995A00}"/>
                    </a:ext>
                  </a:extLst>
                </p:cNvPr>
                <p:cNvSpPr/>
                <p:nvPr/>
              </p:nvSpPr>
              <p:spPr>
                <a:xfrm>
                  <a:off x="1714500" y="1829125"/>
                  <a:ext cx="114900" cy="1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6" h="6495" extrusionOk="0">
                      <a:moveTo>
                        <a:pt x="2632" y="1"/>
                      </a:moveTo>
                      <a:cubicBezTo>
                        <a:pt x="2601" y="1"/>
                        <a:pt x="2569" y="2"/>
                        <a:pt x="2536" y="4"/>
                      </a:cubicBezTo>
                      <a:cubicBezTo>
                        <a:pt x="2536" y="4"/>
                        <a:pt x="953" y="4"/>
                        <a:pt x="595" y="897"/>
                      </a:cubicBezTo>
                      <a:cubicBezTo>
                        <a:pt x="226" y="1790"/>
                        <a:pt x="0" y="2695"/>
                        <a:pt x="48" y="3148"/>
                      </a:cubicBezTo>
                      <a:cubicBezTo>
                        <a:pt x="107" y="3600"/>
                        <a:pt x="405" y="4946"/>
                        <a:pt x="464" y="5136"/>
                      </a:cubicBezTo>
                      <a:cubicBezTo>
                        <a:pt x="501" y="5259"/>
                        <a:pt x="691" y="5382"/>
                        <a:pt x="925" y="5382"/>
                      </a:cubicBezTo>
                      <a:cubicBezTo>
                        <a:pt x="1077" y="5382"/>
                        <a:pt x="1246" y="5331"/>
                        <a:pt x="1405" y="5196"/>
                      </a:cubicBezTo>
                      <a:cubicBezTo>
                        <a:pt x="1810" y="4862"/>
                        <a:pt x="1738" y="4219"/>
                        <a:pt x="1536" y="3993"/>
                      </a:cubicBezTo>
                      <a:cubicBezTo>
                        <a:pt x="1417" y="3886"/>
                        <a:pt x="1357" y="3731"/>
                        <a:pt x="1357" y="3564"/>
                      </a:cubicBezTo>
                      <a:lnTo>
                        <a:pt x="1631" y="2683"/>
                      </a:lnTo>
                      <a:lnTo>
                        <a:pt x="2179" y="4005"/>
                      </a:lnTo>
                      <a:cubicBezTo>
                        <a:pt x="2179" y="4267"/>
                        <a:pt x="2131" y="4529"/>
                        <a:pt x="2060" y="4779"/>
                      </a:cubicBezTo>
                      <a:cubicBezTo>
                        <a:pt x="1941" y="5112"/>
                        <a:pt x="1560" y="5112"/>
                        <a:pt x="1417" y="5696"/>
                      </a:cubicBezTo>
                      <a:cubicBezTo>
                        <a:pt x="1280" y="6253"/>
                        <a:pt x="1784" y="6495"/>
                        <a:pt x="2058" y="6495"/>
                      </a:cubicBezTo>
                      <a:cubicBezTo>
                        <a:pt x="2071" y="6495"/>
                        <a:pt x="2084" y="6494"/>
                        <a:pt x="2096" y="6493"/>
                      </a:cubicBezTo>
                      <a:cubicBezTo>
                        <a:pt x="2346" y="6470"/>
                        <a:pt x="2858" y="6089"/>
                        <a:pt x="3000" y="5636"/>
                      </a:cubicBezTo>
                      <a:cubicBezTo>
                        <a:pt x="3131" y="5172"/>
                        <a:pt x="3227" y="4815"/>
                        <a:pt x="3227" y="4815"/>
                      </a:cubicBezTo>
                      <a:cubicBezTo>
                        <a:pt x="3429" y="4672"/>
                        <a:pt x="3631" y="4517"/>
                        <a:pt x="3822" y="4350"/>
                      </a:cubicBezTo>
                      <a:cubicBezTo>
                        <a:pt x="3941" y="4219"/>
                        <a:pt x="3917" y="3898"/>
                        <a:pt x="3917" y="3898"/>
                      </a:cubicBezTo>
                      <a:cubicBezTo>
                        <a:pt x="4096" y="3791"/>
                        <a:pt x="4239" y="3648"/>
                        <a:pt x="4346" y="3469"/>
                      </a:cubicBezTo>
                      <a:cubicBezTo>
                        <a:pt x="4536" y="3136"/>
                        <a:pt x="4596" y="2743"/>
                        <a:pt x="4501" y="2362"/>
                      </a:cubicBezTo>
                      <a:cubicBezTo>
                        <a:pt x="4405" y="2040"/>
                        <a:pt x="3798" y="624"/>
                        <a:pt x="3798" y="624"/>
                      </a:cubicBezTo>
                      <a:cubicBezTo>
                        <a:pt x="3798" y="624"/>
                        <a:pt x="3350" y="1"/>
                        <a:pt x="26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594;p43">
                  <a:extLst>
                    <a:ext uri="{FF2B5EF4-FFF2-40B4-BE49-F238E27FC236}">
                      <a16:creationId xmlns:a16="http://schemas.microsoft.com/office/drawing/2014/main" id="{4139D7A2-B3E0-539F-4E02-790EC8301247}"/>
                    </a:ext>
                  </a:extLst>
                </p:cNvPr>
                <p:cNvSpPr/>
                <p:nvPr/>
              </p:nvSpPr>
              <p:spPr>
                <a:xfrm>
                  <a:off x="1711800" y="1826475"/>
                  <a:ext cx="120000" cy="1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6707" extrusionOk="0">
                      <a:moveTo>
                        <a:pt x="1751" y="3087"/>
                      </a:moveTo>
                      <a:lnTo>
                        <a:pt x="2180" y="4135"/>
                      </a:lnTo>
                      <a:cubicBezTo>
                        <a:pt x="2180" y="4385"/>
                        <a:pt x="2132" y="4623"/>
                        <a:pt x="2073" y="4861"/>
                      </a:cubicBezTo>
                      <a:cubicBezTo>
                        <a:pt x="2025" y="4968"/>
                        <a:pt x="1953" y="5052"/>
                        <a:pt x="1858" y="5111"/>
                      </a:cubicBezTo>
                      <a:cubicBezTo>
                        <a:pt x="1811" y="5147"/>
                        <a:pt x="1763" y="5183"/>
                        <a:pt x="1727" y="5230"/>
                      </a:cubicBezTo>
                      <a:cubicBezTo>
                        <a:pt x="1834" y="5075"/>
                        <a:pt x="1894" y="4885"/>
                        <a:pt x="1906" y="4694"/>
                      </a:cubicBezTo>
                      <a:cubicBezTo>
                        <a:pt x="1930" y="4456"/>
                        <a:pt x="1858" y="4218"/>
                        <a:pt x="1715" y="4028"/>
                      </a:cubicBezTo>
                      <a:cubicBezTo>
                        <a:pt x="1632" y="3944"/>
                        <a:pt x="1572" y="3825"/>
                        <a:pt x="1561" y="3694"/>
                      </a:cubicBezTo>
                      <a:lnTo>
                        <a:pt x="1751" y="3087"/>
                      </a:lnTo>
                      <a:close/>
                      <a:moveTo>
                        <a:pt x="2726" y="215"/>
                      </a:moveTo>
                      <a:cubicBezTo>
                        <a:pt x="3336" y="215"/>
                        <a:pt x="3742" y="709"/>
                        <a:pt x="3799" y="777"/>
                      </a:cubicBezTo>
                      <a:cubicBezTo>
                        <a:pt x="3858" y="920"/>
                        <a:pt x="4406" y="2206"/>
                        <a:pt x="4490" y="2504"/>
                      </a:cubicBezTo>
                      <a:cubicBezTo>
                        <a:pt x="4585" y="2849"/>
                        <a:pt x="4537" y="3206"/>
                        <a:pt x="4359" y="3516"/>
                      </a:cubicBezTo>
                      <a:cubicBezTo>
                        <a:pt x="4251" y="3682"/>
                        <a:pt x="4120" y="3813"/>
                        <a:pt x="3966" y="3920"/>
                      </a:cubicBezTo>
                      <a:cubicBezTo>
                        <a:pt x="3930" y="3944"/>
                        <a:pt x="3918" y="3980"/>
                        <a:pt x="3918" y="4016"/>
                      </a:cubicBezTo>
                      <a:cubicBezTo>
                        <a:pt x="3930" y="4147"/>
                        <a:pt x="3906" y="4278"/>
                        <a:pt x="3847" y="4385"/>
                      </a:cubicBezTo>
                      <a:cubicBezTo>
                        <a:pt x="3656" y="4551"/>
                        <a:pt x="3466" y="4694"/>
                        <a:pt x="3263" y="4837"/>
                      </a:cubicBezTo>
                      <a:cubicBezTo>
                        <a:pt x="3251" y="4849"/>
                        <a:pt x="3227" y="4873"/>
                        <a:pt x="3227" y="4897"/>
                      </a:cubicBezTo>
                      <a:cubicBezTo>
                        <a:pt x="3227" y="4897"/>
                        <a:pt x="3132" y="5266"/>
                        <a:pt x="3001" y="5706"/>
                      </a:cubicBezTo>
                      <a:cubicBezTo>
                        <a:pt x="2870" y="6123"/>
                        <a:pt x="2394" y="6480"/>
                        <a:pt x="2180" y="6504"/>
                      </a:cubicBezTo>
                      <a:cubicBezTo>
                        <a:pt x="2001" y="6504"/>
                        <a:pt x="1834" y="6433"/>
                        <a:pt x="1715" y="6290"/>
                      </a:cubicBezTo>
                      <a:cubicBezTo>
                        <a:pt x="1608" y="6171"/>
                        <a:pt x="1572" y="5992"/>
                        <a:pt x="1620" y="5825"/>
                      </a:cubicBezTo>
                      <a:cubicBezTo>
                        <a:pt x="1668" y="5599"/>
                        <a:pt x="1799" y="5409"/>
                        <a:pt x="1977" y="5278"/>
                      </a:cubicBezTo>
                      <a:cubicBezTo>
                        <a:pt x="2108" y="5183"/>
                        <a:pt x="2204" y="5063"/>
                        <a:pt x="2263" y="4921"/>
                      </a:cubicBezTo>
                      <a:cubicBezTo>
                        <a:pt x="2334" y="4659"/>
                        <a:pt x="2382" y="4385"/>
                        <a:pt x="2382" y="4111"/>
                      </a:cubicBezTo>
                      <a:cubicBezTo>
                        <a:pt x="2382" y="4099"/>
                        <a:pt x="2382" y="4087"/>
                        <a:pt x="2382" y="4075"/>
                      </a:cubicBezTo>
                      <a:lnTo>
                        <a:pt x="1834" y="2754"/>
                      </a:lnTo>
                      <a:cubicBezTo>
                        <a:pt x="1811" y="2706"/>
                        <a:pt x="1775" y="2682"/>
                        <a:pt x="1739" y="2682"/>
                      </a:cubicBezTo>
                      <a:lnTo>
                        <a:pt x="1727" y="2682"/>
                      </a:lnTo>
                      <a:cubicBezTo>
                        <a:pt x="1680" y="2694"/>
                        <a:pt x="1644" y="2718"/>
                        <a:pt x="1632" y="2754"/>
                      </a:cubicBezTo>
                      <a:lnTo>
                        <a:pt x="1358" y="3647"/>
                      </a:lnTo>
                      <a:cubicBezTo>
                        <a:pt x="1358" y="3647"/>
                        <a:pt x="1358" y="3659"/>
                        <a:pt x="1358" y="3659"/>
                      </a:cubicBezTo>
                      <a:cubicBezTo>
                        <a:pt x="1346" y="3861"/>
                        <a:pt x="1430" y="4040"/>
                        <a:pt x="1561" y="4170"/>
                      </a:cubicBezTo>
                      <a:cubicBezTo>
                        <a:pt x="1668" y="4325"/>
                        <a:pt x="1715" y="4504"/>
                        <a:pt x="1692" y="4682"/>
                      </a:cubicBezTo>
                      <a:cubicBezTo>
                        <a:pt x="1692" y="4897"/>
                        <a:pt x="1596" y="5087"/>
                        <a:pt x="1442" y="5230"/>
                      </a:cubicBezTo>
                      <a:cubicBezTo>
                        <a:pt x="1328" y="5327"/>
                        <a:pt x="1188" y="5384"/>
                        <a:pt x="1041" y="5384"/>
                      </a:cubicBezTo>
                      <a:cubicBezTo>
                        <a:pt x="989" y="5384"/>
                        <a:pt x="935" y="5377"/>
                        <a:pt x="882" y="5361"/>
                      </a:cubicBezTo>
                      <a:cubicBezTo>
                        <a:pt x="799" y="5349"/>
                        <a:pt x="715" y="5290"/>
                        <a:pt x="668" y="5218"/>
                      </a:cubicBezTo>
                      <a:cubicBezTo>
                        <a:pt x="608" y="5016"/>
                        <a:pt x="310" y="3694"/>
                        <a:pt x="263" y="3242"/>
                      </a:cubicBezTo>
                      <a:cubicBezTo>
                        <a:pt x="215" y="2825"/>
                        <a:pt x="429" y="1932"/>
                        <a:pt x="799" y="1039"/>
                      </a:cubicBezTo>
                      <a:cubicBezTo>
                        <a:pt x="1132" y="230"/>
                        <a:pt x="2632" y="218"/>
                        <a:pt x="2644" y="218"/>
                      </a:cubicBezTo>
                      <a:cubicBezTo>
                        <a:pt x="2672" y="216"/>
                        <a:pt x="2699" y="215"/>
                        <a:pt x="2726" y="215"/>
                      </a:cubicBezTo>
                      <a:close/>
                      <a:moveTo>
                        <a:pt x="2715" y="1"/>
                      </a:moveTo>
                      <a:cubicBezTo>
                        <a:pt x="2687" y="1"/>
                        <a:pt x="2660" y="2"/>
                        <a:pt x="2632" y="3"/>
                      </a:cubicBezTo>
                      <a:cubicBezTo>
                        <a:pt x="2525" y="3"/>
                        <a:pt x="977" y="39"/>
                        <a:pt x="596" y="956"/>
                      </a:cubicBezTo>
                      <a:cubicBezTo>
                        <a:pt x="215" y="1884"/>
                        <a:pt x="1" y="2801"/>
                        <a:pt x="48" y="3266"/>
                      </a:cubicBezTo>
                      <a:cubicBezTo>
                        <a:pt x="96" y="3718"/>
                        <a:pt x="406" y="5075"/>
                        <a:pt x="465" y="5266"/>
                      </a:cubicBezTo>
                      <a:cubicBezTo>
                        <a:pt x="537" y="5421"/>
                        <a:pt x="668" y="5528"/>
                        <a:pt x="822" y="5552"/>
                      </a:cubicBezTo>
                      <a:cubicBezTo>
                        <a:pt x="895" y="5571"/>
                        <a:pt x="969" y="5581"/>
                        <a:pt x="1043" y="5581"/>
                      </a:cubicBezTo>
                      <a:cubicBezTo>
                        <a:pt x="1236" y="5581"/>
                        <a:pt x="1426" y="5514"/>
                        <a:pt x="1572" y="5385"/>
                      </a:cubicBezTo>
                      <a:lnTo>
                        <a:pt x="1608" y="5349"/>
                      </a:lnTo>
                      <a:lnTo>
                        <a:pt x="1608" y="5349"/>
                      </a:lnTo>
                      <a:cubicBezTo>
                        <a:pt x="1513" y="5480"/>
                        <a:pt x="1453" y="5623"/>
                        <a:pt x="1418" y="5766"/>
                      </a:cubicBezTo>
                      <a:cubicBezTo>
                        <a:pt x="1346" y="6004"/>
                        <a:pt x="1406" y="6254"/>
                        <a:pt x="1561" y="6433"/>
                      </a:cubicBezTo>
                      <a:cubicBezTo>
                        <a:pt x="1715" y="6599"/>
                        <a:pt x="1930" y="6695"/>
                        <a:pt x="2156" y="6706"/>
                      </a:cubicBezTo>
                      <a:lnTo>
                        <a:pt x="2204" y="6695"/>
                      </a:lnTo>
                      <a:cubicBezTo>
                        <a:pt x="2501" y="6659"/>
                        <a:pt x="3049" y="6254"/>
                        <a:pt x="3192" y="5754"/>
                      </a:cubicBezTo>
                      <a:cubicBezTo>
                        <a:pt x="3299" y="5385"/>
                        <a:pt x="3382" y="5075"/>
                        <a:pt x="3418" y="4980"/>
                      </a:cubicBezTo>
                      <a:cubicBezTo>
                        <a:pt x="3620" y="4837"/>
                        <a:pt x="3811" y="4682"/>
                        <a:pt x="4001" y="4516"/>
                      </a:cubicBezTo>
                      <a:cubicBezTo>
                        <a:pt x="4085" y="4385"/>
                        <a:pt x="4132" y="4218"/>
                        <a:pt x="4120" y="4051"/>
                      </a:cubicBezTo>
                      <a:cubicBezTo>
                        <a:pt x="4287" y="3944"/>
                        <a:pt x="4418" y="3789"/>
                        <a:pt x="4537" y="3623"/>
                      </a:cubicBezTo>
                      <a:cubicBezTo>
                        <a:pt x="4740" y="3266"/>
                        <a:pt x="4799" y="2837"/>
                        <a:pt x="4692" y="2432"/>
                      </a:cubicBezTo>
                      <a:cubicBezTo>
                        <a:pt x="4597" y="2111"/>
                        <a:pt x="4001" y="741"/>
                        <a:pt x="3978" y="682"/>
                      </a:cubicBezTo>
                      <a:cubicBezTo>
                        <a:pt x="3978" y="670"/>
                        <a:pt x="3978" y="670"/>
                        <a:pt x="3966" y="658"/>
                      </a:cubicBezTo>
                      <a:cubicBezTo>
                        <a:pt x="3954" y="635"/>
                        <a:pt x="3487" y="1"/>
                        <a:pt x="27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595;p43">
                  <a:extLst>
                    <a:ext uri="{FF2B5EF4-FFF2-40B4-BE49-F238E27FC236}">
                      <a16:creationId xmlns:a16="http://schemas.microsoft.com/office/drawing/2014/main" id="{06F599B2-DFAF-1C9F-821B-D1291BB6CEEE}"/>
                    </a:ext>
                  </a:extLst>
                </p:cNvPr>
                <p:cNvSpPr/>
                <p:nvPr/>
              </p:nvSpPr>
              <p:spPr>
                <a:xfrm>
                  <a:off x="1657350" y="1612975"/>
                  <a:ext cx="126525" cy="2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1" h="9103" extrusionOk="0">
                      <a:moveTo>
                        <a:pt x="305" y="1"/>
                      </a:moveTo>
                      <a:cubicBezTo>
                        <a:pt x="265" y="1"/>
                        <a:pt x="226" y="10"/>
                        <a:pt x="191" y="30"/>
                      </a:cubicBezTo>
                      <a:cubicBezTo>
                        <a:pt x="24" y="114"/>
                        <a:pt x="0" y="388"/>
                        <a:pt x="131" y="638"/>
                      </a:cubicBezTo>
                      <a:lnTo>
                        <a:pt x="4322" y="8781"/>
                      </a:lnTo>
                      <a:cubicBezTo>
                        <a:pt x="4427" y="8973"/>
                        <a:pt x="4610" y="9103"/>
                        <a:pt x="4764" y="9103"/>
                      </a:cubicBezTo>
                      <a:cubicBezTo>
                        <a:pt x="4801" y="9103"/>
                        <a:pt x="4837" y="9095"/>
                        <a:pt x="4870" y="9079"/>
                      </a:cubicBezTo>
                      <a:cubicBezTo>
                        <a:pt x="5024" y="8996"/>
                        <a:pt x="5060" y="8722"/>
                        <a:pt x="4929" y="8460"/>
                      </a:cubicBezTo>
                      <a:lnTo>
                        <a:pt x="726" y="328"/>
                      </a:lnTo>
                      <a:cubicBezTo>
                        <a:pt x="623" y="131"/>
                        <a:pt x="454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D0EF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596;p43">
                  <a:extLst>
                    <a:ext uri="{FF2B5EF4-FFF2-40B4-BE49-F238E27FC236}">
                      <a16:creationId xmlns:a16="http://schemas.microsoft.com/office/drawing/2014/main" id="{83D68EEF-4EEF-9671-2556-8AAEAD4C81D4}"/>
                    </a:ext>
                  </a:extLst>
                </p:cNvPr>
                <p:cNvSpPr/>
                <p:nvPr/>
              </p:nvSpPr>
              <p:spPr>
                <a:xfrm>
                  <a:off x="1659925" y="1620575"/>
                  <a:ext cx="126025" cy="2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1" h="8923" extrusionOk="0">
                      <a:moveTo>
                        <a:pt x="623" y="0"/>
                      </a:moveTo>
                      <a:cubicBezTo>
                        <a:pt x="611" y="12"/>
                        <a:pt x="599" y="24"/>
                        <a:pt x="611" y="36"/>
                      </a:cubicBezTo>
                      <a:cubicBezTo>
                        <a:pt x="945" y="786"/>
                        <a:pt x="1302" y="1524"/>
                        <a:pt x="1671" y="2262"/>
                      </a:cubicBezTo>
                      <a:lnTo>
                        <a:pt x="2790" y="4441"/>
                      </a:lnTo>
                      <a:lnTo>
                        <a:pt x="3909" y="6632"/>
                      </a:lnTo>
                      <a:lnTo>
                        <a:pt x="4469" y="7727"/>
                      </a:lnTo>
                      <a:lnTo>
                        <a:pt x="4612" y="8001"/>
                      </a:lnTo>
                      <a:lnTo>
                        <a:pt x="4683" y="8144"/>
                      </a:lnTo>
                      <a:cubicBezTo>
                        <a:pt x="4707" y="8180"/>
                        <a:pt x="4731" y="8227"/>
                        <a:pt x="4743" y="8263"/>
                      </a:cubicBezTo>
                      <a:cubicBezTo>
                        <a:pt x="4779" y="8346"/>
                        <a:pt x="4790" y="8430"/>
                        <a:pt x="4790" y="8513"/>
                      </a:cubicBezTo>
                      <a:cubicBezTo>
                        <a:pt x="4790" y="8573"/>
                        <a:pt x="4755" y="8620"/>
                        <a:pt x="4707" y="8656"/>
                      </a:cubicBezTo>
                      <a:cubicBezTo>
                        <a:pt x="4686" y="8664"/>
                        <a:pt x="4665" y="8668"/>
                        <a:pt x="4644" y="8668"/>
                      </a:cubicBezTo>
                      <a:cubicBezTo>
                        <a:pt x="4607" y="8668"/>
                        <a:pt x="4571" y="8655"/>
                        <a:pt x="4540" y="8632"/>
                      </a:cubicBezTo>
                      <a:cubicBezTo>
                        <a:pt x="4469" y="8585"/>
                        <a:pt x="4409" y="8525"/>
                        <a:pt x="4362" y="8454"/>
                      </a:cubicBezTo>
                      <a:cubicBezTo>
                        <a:pt x="4350" y="8418"/>
                        <a:pt x="4326" y="8370"/>
                        <a:pt x="4302" y="8335"/>
                      </a:cubicBezTo>
                      <a:lnTo>
                        <a:pt x="4231" y="8192"/>
                      </a:lnTo>
                      <a:lnTo>
                        <a:pt x="4076" y="7918"/>
                      </a:lnTo>
                      <a:lnTo>
                        <a:pt x="3517" y="6834"/>
                      </a:lnTo>
                      <a:lnTo>
                        <a:pt x="2385" y="4644"/>
                      </a:lnTo>
                      <a:cubicBezTo>
                        <a:pt x="1623" y="3203"/>
                        <a:pt x="885" y="1727"/>
                        <a:pt x="52" y="322"/>
                      </a:cubicBezTo>
                      <a:lnTo>
                        <a:pt x="64" y="322"/>
                      </a:lnTo>
                      <a:cubicBezTo>
                        <a:pt x="55" y="309"/>
                        <a:pt x="44" y="304"/>
                        <a:pt x="34" y="304"/>
                      </a:cubicBezTo>
                      <a:cubicBezTo>
                        <a:pt x="15" y="304"/>
                        <a:pt x="1" y="322"/>
                        <a:pt x="16" y="345"/>
                      </a:cubicBezTo>
                      <a:cubicBezTo>
                        <a:pt x="671" y="1846"/>
                        <a:pt x="1445" y="3286"/>
                        <a:pt x="2195" y="4751"/>
                      </a:cubicBezTo>
                      <a:lnTo>
                        <a:pt x="3314" y="6942"/>
                      </a:lnTo>
                      <a:lnTo>
                        <a:pt x="3874" y="8037"/>
                      </a:lnTo>
                      <a:lnTo>
                        <a:pt x="4005" y="8311"/>
                      </a:lnTo>
                      <a:lnTo>
                        <a:pt x="4076" y="8442"/>
                      </a:lnTo>
                      <a:cubicBezTo>
                        <a:pt x="4100" y="8501"/>
                        <a:pt x="4124" y="8537"/>
                        <a:pt x="4159" y="8596"/>
                      </a:cubicBezTo>
                      <a:cubicBezTo>
                        <a:pt x="4219" y="8704"/>
                        <a:pt x="4302" y="8787"/>
                        <a:pt x="4409" y="8858"/>
                      </a:cubicBezTo>
                      <a:cubicBezTo>
                        <a:pt x="4469" y="8894"/>
                        <a:pt x="4529" y="8918"/>
                        <a:pt x="4600" y="8918"/>
                      </a:cubicBezTo>
                      <a:cubicBezTo>
                        <a:pt x="4619" y="8921"/>
                        <a:pt x="4639" y="8923"/>
                        <a:pt x="4660" y="8923"/>
                      </a:cubicBezTo>
                      <a:cubicBezTo>
                        <a:pt x="4715" y="8923"/>
                        <a:pt x="4774" y="8912"/>
                        <a:pt x="4826" y="8894"/>
                      </a:cubicBezTo>
                      <a:cubicBezTo>
                        <a:pt x="4945" y="8811"/>
                        <a:pt x="5029" y="8680"/>
                        <a:pt x="5029" y="8525"/>
                      </a:cubicBezTo>
                      <a:cubicBezTo>
                        <a:pt x="5041" y="8406"/>
                        <a:pt x="5017" y="8287"/>
                        <a:pt x="4969" y="8180"/>
                      </a:cubicBezTo>
                      <a:cubicBezTo>
                        <a:pt x="4933" y="8120"/>
                        <a:pt x="4910" y="8073"/>
                        <a:pt x="4886" y="8025"/>
                      </a:cubicBezTo>
                      <a:lnTo>
                        <a:pt x="4826" y="7894"/>
                      </a:lnTo>
                      <a:lnTo>
                        <a:pt x="4683" y="7620"/>
                      </a:lnTo>
                      <a:lnTo>
                        <a:pt x="4112" y="6525"/>
                      </a:lnTo>
                      <a:lnTo>
                        <a:pt x="2981" y="4346"/>
                      </a:lnTo>
                      <a:lnTo>
                        <a:pt x="1850" y="2167"/>
                      </a:lnTo>
                      <a:cubicBezTo>
                        <a:pt x="1469" y="1441"/>
                        <a:pt x="1076" y="726"/>
                        <a:pt x="659" y="12"/>
                      </a:cubicBezTo>
                      <a:cubicBezTo>
                        <a:pt x="647" y="0"/>
                        <a:pt x="635" y="0"/>
                        <a:pt x="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597;p43">
                  <a:extLst>
                    <a:ext uri="{FF2B5EF4-FFF2-40B4-BE49-F238E27FC236}">
                      <a16:creationId xmlns:a16="http://schemas.microsoft.com/office/drawing/2014/main" id="{8916DD6A-2189-B2EF-02E4-4EDB096E2C11}"/>
                    </a:ext>
                  </a:extLst>
                </p:cNvPr>
                <p:cNvSpPr/>
                <p:nvPr/>
              </p:nvSpPr>
              <p:spPr>
                <a:xfrm>
                  <a:off x="1733825" y="1797950"/>
                  <a:ext cx="66400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1972" extrusionOk="0">
                      <a:moveTo>
                        <a:pt x="2124" y="1"/>
                      </a:moveTo>
                      <a:cubicBezTo>
                        <a:pt x="1565" y="1"/>
                        <a:pt x="394" y="501"/>
                        <a:pt x="394" y="501"/>
                      </a:cubicBezTo>
                      <a:cubicBezTo>
                        <a:pt x="108" y="656"/>
                        <a:pt x="1" y="1001"/>
                        <a:pt x="120" y="1299"/>
                      </a:cubicBezTo>
                      <a:cubicBezTo>
                        <a:pt x="239" y="1573"/>
                        <a:pt x="406" y="1930"/>
                        <a:pt x="513" y="1966"/>
                      </a:cubicBezTo>
                      <a:cubicBezTo>
                        <a:pt x="525" y="1970"/>
                        <a:pt x="550" y="1972"/>
                        <a:pt x="585" y="1972"/>
                      </a:cubicBezTo>
                      <a:cubicBezTo>
                        <a:pt x="867" y="1972"/>
                        <a:pt x="1811" y="1852"/>
                        <a:pt x="2192" y="1704"/>
                      </a:cubicBezTo>
                      <a:cubicBezTo>
                        <a:pt x="2608" y="1537"/>
                        <a:pt x="2656" y="1216"/>
                        <a:pt x="2632" y="930"/>
                      </a:cubicBezTo>
                      <a:cubicBezTo>
                        <a:pt x="2608" y="644"/>
                        <a:pt x="2549" y="120"/>
                        <a:pt x="2299" y="25"/>
                      </a:cubicBezTo>
                      <a:cubicBezTo>
                        <a:pt x="2252" y="8"/>
                        <a:pt x="2193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598;p43">
                  <a:extLst>
                    <a:ext uri="{FF2B5EF4-FFF2-40B4-BE49-F238E27FC236}">
                      <a16:creationId xmlns:a16="http://schemas.microsoft.com/office/drawing/2014/main" id="{0B8BA4A0-4628-C6EC-9164-D2997B2227E7}"/>
                    </a:ext>
                  </a:extLst>
                </p:cNvPr>
                <p:cNvSpPr/>
                <p:nvPr/>
              </p:nvSpPr>
              <p:spPr>
                <a:xfrm>
                  <a:off x="1791925" y="1921800"/>
                  <a:ext cx="7425" cy="3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1217" extrusionOk="0">
                      <a:moveTo>
                        <a:pt x="153" y="0"/>
                      </a:moveTo>
                      <a:cubicBezTo>
                        <a:pt x="142" y="12"/>
                        <a:pt x="130" y="24"/>
                        <a:pt x="130" y="36"/>
                      </a:cubicBezTo>
                      <a:cubicBezTo>
                        <a:pt x="177" y="215"/>
                        <a:pt x="189" y="393"/>
                        <a:pt x="165" y="572"/>
                      </a:cubicBezTo>
                      <a:cubicBezTo>
                        <a:pt x="153" y="655"/>
                        <a:pt x="142" y="738"/>
                        <a:pt x="118" y="822"/>
                      </a:cubicBezTo>
                      <a:cubicBezTo>
                        <a:pt x="94" y="905"/>
                        <a:pt x="70" y="989"/>
                        <a:pt x="34" y="1060"/>
                      </a:cubicBezTo>
                      <a:lnTo>
                        <a:pt x="22" y="1072"/>
                      </a:lnTo>
                      <a:lnTo>
                        <a:pt x="22" y="1084"/>
                      </a:lnTo>
                      <a:cubicBezTo>
                        <a:pt x="1" y="1163"/>
                        <a:pt x="67" y="1217"/>
                        <a:pt x="130" y="1217"/>
                      </a:cubicBezTo>
                      <a:cubicBezTo>
                        <a:pt x="171" y="1217"/>
                        <a:pt x="211" y="1195"/>
                        <a:pt x="225" y="1143"/>
                      </a:cubicBezTo>
                      <a:cubicBezTo>
                        <a:pt x="249" y="1048"/>
                        <a:pt x="272" y="953"/>
                        <a:pt x="284" y="858"/>
                      </a:cubicBezTo>
                      <a:cubicBezTo>
                        <a:pt x="296" y="762"/>
                        <a:pt x="296" y="667"/>
                        <a:pt x="296" y="572"/>
                      </a:cubicBezTo>
                      <a:cubicBezTo>
                        <a:pt x="296" y="381"/>
                        <a:pt x="261" y="191"/>
                        <a:pt x="189" y="24"/>
                      </a:cubicBezTo>
                      <a:cubicBezTo>
                        <a:pt x="177" y="12"/>
                        <a:pt x="165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599;p43">
                  <a:extLst>
                    <a:ext uri="{FF2B5EF4-FFF2-40B4-BE49-F238E27FC236}">
                      <a16:creationId xmlns:a16="http://schemas.microsoft.com/office/drawing/2014/main" id="{8D0D3919-370B-F1D8-02E5-E8EFF0B3950A}"/>
                    </a:ext>
                  </a:extLst>
                </p:cNvPr>
                <p:cNvSpPr/>
                <p:nvPr/>
              </p:nvSpPr>
              <p:spPr>
                <a:xfrm>
                  <a:off x="1807050" y="1901425"/>
                  <a:ext cx="8075" cy="2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1131" extrusionOk="0">
                      <a:moveTo>
                        <a:pt x="35" y="1"/>
                      </a:moveTo>
                      <a:cubicBezTo>
                        <a:pt x="32" y="1"/>
                        <a:pt x="28" y="2"/>
                        <a:pt x="25" y="6"/>
                      </a:cubicBezTo>
                      <a:cubicBezTo>
                        <a:pt x="1" y="18"/>
                        <a:pt x="1" y="29"/>
                        <a:pt x="13" y="41"/>
                      </a:cubicBezTo>
                      <a:cubicBezTo>
                        <a:pt x="72" y="196"/>
                        <a:pt x="108" y="351"/>
                        <a:pt x="120" y="518"/>
                      </a:cubicBezTo>
                      <a:cubicBezTo>
                        <a:pt x="132" y="684"/>
                        <a:pt x="132" y="839"/>
                        <a:pt x="120" y="1006"/>
                      </a:cubicBezTo>
                      <a:lnTo>
                        <a:pt x="108" y="1018"/>
                      </a:lnTo>
                      <a:cubicBezTo>
                        <a:pt x="108" y="1018"/>
                        <a:pt x="108" y="1018"/>
                        <a:pt x="108" y="1030"/>
                      </a:cubicBezTo>
                      <a:cubicBezTo>
                        <a:pt x="114" y="1098"/>
                        <a:pt x="163" y="1131"/>
                        <a:pt x="213" y="1131"/>
                      </a:cubicBezTo>
                      <a:cubicBezTo>
                        <a:pt x="267" y="1131"/>
                        <a:pt x="322" y="1092"/>
                        <a:pt x="322" y="1018"/>
                      </a:cubicBezTo>
                      <a:cubicBezTo>
                        <a:pt x="310" y="839"/>
                        <a:pt x="287" y="672"/>
                        <a:pt x="251" y="494"/>
                      </a:cubicBezTo>
                      <a:cubicBezTo>
                        <a:pt x="215" y="327"/>
                        <a:pt x="156" y="160"/>
                        <a:pt x="60" y="18"/>
                      </a:cubicBezTo>
                      <a:cubicBezTo>
                        <a:pt x="52" y="9"/>
                        <a:pt x="44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600;p43">
                <a:extLst>
                  <a:ext uri="{FF2B5EF4-FFF2-40B4-BE49-F238E27FC236}">
                    <a16:creationId xmlns:a16="http://schemas.microsoft.com/office/drawing/2014/main" id="{965A2F2C-CE2A-C878-B596-81153B4FC585}"/>
                  </a:ext>
                </a:extLst>
              </p:cNvPr>
              <p:cNvGrpSpPr/>
              <p:nvPr/>
            </p:nvGrpSpPr>
            <p:grpSpPr>
              <a:xfrm>
                <a:off x="2213989" y="202227"/>
                <a:ext cx="201120" cy="150586"/>
                <a:chOff x="1484700" y="1411625"/>
                <a:chExt cx="79200" cy="59300"/>
              </a:xfrm>
            </p:grpSpPr>
            <p:sp>
              <p:nvSpPr>
                <p:cNvPr id="21" name="Google Shape;601;p43">
                  <a:extLst>
                    <a:ext uri="{FF2B5EF4-FFF2-40B4-BE49-F238E27FC236}">
                      <a16:creationId xmlns:a16="http://schemas.microsoft.com/office/drawing/2014/main" id="{32B53D07-4186-15C9-97D2-FFE97CC72DC8}"/>
                    </a:ext>
                  </a:extLst>
                </p:cNvPr>
                <p:cNvSpPr/>
                <p:nvPr/>
              </p:nvSpPr>
              <p:spPr>
                <a:xfrm>
                  <a:off x="1484700" y="1411625"/>
                  <a:ext cx="78000" cy="4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804" extrusionOk="0">
                      <a:moveTo>
                        <a:pt x="3096" y="0"/>
                      </a:moveTo>
                      <a:cubicBezTo>
                        <a:pt x="2786" y="12"/>
                        <a:pt x="2477" y="36"/>
                        <a:pt x="2179" y="95"/>
                      </a:cubicBezTo>
                      <a:cubicBezTo>
                        <a:pt x="1870" y="155"/>
                        <a:pt x="1572" y="238"/>
                        <a:pt x="1286" y="357"/>
                      </a:cubicBezTo>
                      <a:cubicBezTo>
                        <a:pt x="989" y="464"/>
                        <a:pt x="715" y="631"/>
                        <a:pt x="477" y="833"/>
                      </a:cubicBezTo>
                      <a:cubicBezTo>
                        <a:pt x="358" y="953"/>
                        <a:pt x="250" y="1072"/>
                        <a:pt x="167" y="1214"/>
                      </a:cubicBezTo>
                      <a:cubicBezTo>
                        <a:pt x="72" y="1357"/>
                        <a:pt x="24" y="1524"/>
                        <a:pt x="12" y="1691"/>
                      </a:cubicBezTo>
                      <a:lnTo>
                        <a:pt x="0" y="1691"/>
                      </a:lnTo>
                      <a:cubicBezTo>
                        <a:pt x="0" y="1765"/>
                        <a:pt x="55" y="1804"/>
                        <a:pt x="110" y="1804"/>
                      </a:cubicBezTo>
                      <a:cubicBezTo>
                        <a:pt x="160" y="1804"/>
                        <a:pt x="209" y="1771"/>
                        <a:pt x="215" y="1703"/>
                      </a:cubicBezTo>
                      <a:cubicBezTo>
                        <a:pt x="227" y="1572"/>
                        <a:pt x="262" y="1429"/>
                        <a:pt x="322" y="1310"/>
                      </a:cubicBezTo>
                      <a:cubicBezTo>
                        <a:pt x="393" y="1191"/>
                        <a:pt x="489" y="1072"/>
                        <a:pt x="596" y="964"/>
                      </a:cubicBezTo>
                      <a:cubicBezTo>
                        <a:pt x="810" y="762"/>
                        <a:pt x="1060" y="595"/>
                        <a:pt x="1334" y="476"/>
                      </a:cubicBezTo>
                      <a:cubicBezTo>
                        <a:pt x="1608" y="345"/>
                        <a:pt x="1893" y="250"/>
                        <a:pt x="2191" y="179"/>
                      </a:cubicBezTo>
                      <a:cubicBezTo>
                        <a:pt x="2489" y="119"/>
                        <a:pt x="2798" y="71"/>
                        <a:pt x="3108" y="48"/>
                      </a:cubicBezTo>
                      <a:cubicBezTo>
                        <a:pt x="3120" y="48"/>
                        <a:pt x="3120" y="36"/>
                        <a:pt x="3120" y="24"/>
                      </a:cubicBezTo>
                      <a:cubicBezTo>
                        <a:pt x="3120" y="12"/>
                        <a:pt x="3108" y="0"/>
                        <a:pt x="30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602;p43">
                  <a:extLst>
                    <a:ext uri="{FF2B5EF4-FFF2-40B4-BE49-F238E27FC236}">
                      <a16:creationId xmlns:a16="http://schemas.microsoft.com/office/drawing/2014/main" id="{FB64D527-DEB3-F022-F6C4-A6C165DD55C8}"/>
                    </a:ext>
                  </a:extLst>
                </p:cNvPr>
                <p:cNvSpPr/>
                <p:nvPr/>
              </p:nvSpPr>
              <p:spPr>
                <a:xfrm>
                  <a:off x="1485000" y="1424700"/>
                  <a:ext cx="78900" cy="4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6" h="1849" extrusionOk="0">
                      <a:moveTo>
                        <a:pt x="3132" y="1"/>
                      </a:moveTo>
                      <a:cubicBezTo>
                        <a:pt x="2822" y="13"/>
                        <a:pt x="2501" y="49"/>
                        <a:pt x="2203" y="96"/>
                      </a:cubicBezTo>
                      <a:cubicBezTo>
                        <a:pt x="1893" y="156"/>
                        <a:pt x="1584" y="251"/>
                        <a:pt x="1298" y="370"/>
                      </a:cubicBezTo>
                      <a:cubicBezTo>
                        <a:pt x="1000" y="489"/>
                        <a:pt x="727" y="668"/>
                        <a:pt x="488" y="882"/>
                      </a:cubicBezTo>
                      <a:cubicBezTo>
                        <a:pt x="369" y="989"/>
                        <a:pt x="262" y="1120"/>
                        <a:pt x="179" y="1263"/>
                      </a:cubicBezTo>
                      <a:cubicBezTo>
                        <a:pt x="96" y="1406"/>
                        <a:pt x="36" y="1561"/>
                        <a:pt x="12" y="1739"/>
                      </a:cubicBezTo>
                      <a:lnTo>
                        <a:pt x="12" y="1727"/>
                      </a:lnTo>
                      <a:lnTo>
                        <a:pt x="12" y="1727"/>
                      </a:lnTo>
                      <a:cubicBezTo>
                        <a:pt x="0" y="1787"/>
                        <a:pt x="48" y="1834"/>
                        <a:pt x="107" y="1846"/>
                      </a:cubicBezTo>
                      <a:cubicBezTo>
                        <a:pt x="112" y="1848"/>
                        <a:pt x="118" y="1848"/>
                        <a:pt x="123" y="1848"/>
                      </a:cubicBezTo>
                      <a:cubicBezTo>
                        <a:pt x="167" y="1848"/>
                        <a:pt x="215" y="1804"/>
                        <a:pt x="215" y="1751"/>
                      </a:cubicBezTo>
                      <a:cubicBezTo>
                        <a:pt x="238" y="1608"/>
                        <a:pt x="274" y="1477"/>
                        <a:pt x="346" y="1346"/>
                      </a:cubicBezTo>
                      <a:cubicBezTo>
                        <a:pt x="417" y="1215"/>
                        <a:pt x="500" y="1096"/>
                        <a:pt x="608" y="1001"/>
                      </a:cubicBezTo>
                      <a:cubicBezTo>
                        <a:pt x="822" y="787"/>
                        <a:pt x="1072" y="608"/>
                        <a:pt x="1346" y="489"/>
                      </a:cubicBezTo>
                      <a:cubicBezTo>
                        <a:pt x="1631" y="358"/>
                        <a:pt x="1917" y="263"/>
                        <a:pt x="2215" y="191"/>
                      </a:cubicBezTo>
                      <a:cubicBezTo>
                        <a:pt x="2524" y="120"/>
                        <a:pt x="2822" y="72"/>
                        <a:pt x="3132" y="49"/>
                      </a:cubicBezTo>
                      <a:cubicBezTo>
                        <a:pt x="3144" y="49"/>
                        <a:pt x="3155" y="37"/>
                        <a:pt x="3155" y="25"/>
                      </a:cubicBezTo>
                      <a:cubicBezTo>
                        <a:pt x="3155" y="13"/>
                        <a:pt x="3144" y="1"/>
                        <a:pt x="31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" name="Google Shape;603;p43">
                <a:extLst>
                  <a:ext uri="{FF2B5EF4-FFF2-40B4-BE49-F238E27FC236}">
                    <a16:creationId xmlns:a16="http://schemas.microsoft.com/office/drawing/2014/main" id="{2D9F1373-9504-98FC-966B-E50AEDD21B69}"/>
                  </a:ext>
                </a:extLst>
              </p:cNvPr>
              <p:cNvSpPr/>
              <p:nvPr/>
            </p:nvSpPr>
            <p:spPr>
              <a:xfrm>
                <a:off x="2010557" y="760207"/>
                <a:ext cx="177695" cy="1869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944" extrusionOk="0">
                    <a:moveTo>
                      <a:pt x="1298" y="205"/>
                    </a:moveTo>
                    <a:cubicBezTo>
                      <a:pt x="1334" y="205"/>
                      <a:pt x="1382" y="217"/>
                      <a:pt x="1417" y="240"/>
                    </a:cubicBezTo>
                    <a:cubicBezTo>
                      <a:pt x="1477" y="312"/>
                      <a:pt x="1501" y="395"/>
                      <a:pt x="1489" y="479"/>
                    </a:cubicBezTo>
                    <a:cubicBezTo>
                      <a:pt x="1441" y="717"/>
                      <a:pt x="1358" y="943"/>
                      <a:pt x="1251" y="1157"/>
                    </a:cubicBezTo>
                    <a:cubicBezTo>
                      <a:pt x="1239" y="1181"/>
                      <a:pt x="1239" y="1217"/>
                      <a:pt x="1251" y="1241"/>
                    </a:cubicBezTo>
                    <a:cubicBezTo>
                      <a:pt x="1262" y="1264"/>
                      <a:pt x="1286" y="1288"/>
                      <a:pt x="1310" y="1300"/>
                    </a:cubicBezTo>
                    <a:lnTo>
                      <a:pt x="1334" y="1312"/>
                    </a:lnTo>
                    <a:cubicBezTo>
                      <a:pt x="1349" y="1318"/>
                      <a:pt x="1365" y="1321"/>
                      <a:pt x="1381" y="1321"/>
                    </a:cubicBezTo>
                    <a:cubicBezTo>
                      <a:pt x="1426" y="1321"/>
                      <a:pt x="1468" y="1297"/>
                      <a:pt x="1477" y="1253"/>
                    </a:cubicBezTo>
                    <a:cubicBezTo>
                      <a:pt x="1560" y="1026"/>
                      <a:pt x="1667" y="812"/>
                      <a:pt x="1798" y="610"/>
                    </a:cubicBezTo>
                    <a:cubicBezTo>
                      <a:pt x="1870" y="526"/>
                      <a:pt x="1965" y="479"/>
                      <a:pt x="2072" y="479"/>
                    </a:cubicBezTo>
                    <a:cubicBezTo>
                      <a:pt x="2120" y="479"/>
                      <a:pt x="2179" y="491"/>
                      <a:pt x="2215" y="538"/>
                    </a:cubicBezTo>
                    <a:cubicBezTo>
                      <a:pt x="2263" y="586"/>
                      <a:pt x="2286" y="645"/>
                      <a:pt x="2275" y="705"/>
                    </a:cubicBezTo>
                    <a:cubicBezTo>
                      <a:pt x="2275" y="824"/>
                      <a:pt x="2227" y="931"/>
                      <a:pt x="2144" y="1002"/>
                    </a:cubicBezTo>
                    <a:cubicBezTo>
                      <a:pt x="1941" y="1145"/>
                      <a:pt x="1727" y="1253"/>
                      <a:pt x="1513" y="1324"/>
                    </a:cubicBezTo>
                    <a:cubicBezTo>
                      <a:pt x="1477" y="1324"/>
                      <a:pt x="1465" y="1348"/>
                      <a:pt x="1453" y="1372"/>
                    </a:cubicBezTo>
                    <a:cubicBezTo>
                      <a:pt x="1441" y="1395"/>
                      <a:pt x="1441" y="1431"/>
                      <a:pt x="1453" y="1455"/>
                    </a:cubicBezTo>
                    <a:cubicBezTo>
                      <a:pt x="1453" y="1467"/>
                      <a:pt x="1453" y="1467"/>
                      <a:pt x="1453" y="1479"/>
                    </a:cubicBezTo>
                    <a:cubicBezTo>
                      <a:pt x="1453" y="1503"/>
                      <a:pt x="1477" y="1526"/>
                      <a:pt x="1501" y="1550"/>
                    </a:cubicBezTo>
                    <a:cubicBezTo>
                      <a:pt x="1518" y="1556"/>
                      <a:pt x="1533" y="1559"/>
                      <a:pt x="1548" y="1559"/>
                    </a:cubicBezTo>
                    <a:cubicBezTo>
                      <a:pt x="1563" y="1559"/>
                      <a:pt x="1578" y="1556"/>
                      <a:pt x="1596" y="1550"/>
                    </a:cubicBezTo>
                    <a:cubicBezTo>
                      <a:pt x="1798" y="1443"/>
                      <a:pt x="2024" y="1372"/>
                      <a:pt x="2251" y="1336"/>
                    </a:cubicBezTo>
                    <a:cubicBezTo>
                      <a:pt x="2346" y="1336"/>
                      <a:pt x="2441" y="1372"/>
                      <a:pt x="2501" y="1443"/>
                    </a:cubicBezTo>
                    <a:cubicBezTo>
                      <a:pt x="2548" y="1491"/>
                      <a:pt x="2572" y="1562"/>
                      <a:pt x="2560" y="1634"/>
                    </a:cubicBezTo>
                    <a:cubicBezTo>
                      <a:pt x="2528" y="1786"/>
                      <a:pt x="2385" y="1898"/>
                      <a:pt x="2234" y="1898"/>
                    </a:cubicBezTo>
                    <a:cubicBezTo>
                      <a:pt x="2220" y="1898"/>
                      <a:pt x="2205" y="1898"/>
                      <a:pt x="2191" y="1895"/>
                    </a:cubicBezTo>
                    <a:cubicBezTo>
                      <a:pt x="1977" y="1836"/>
                      <a:pt x="1774" y="1741"/>
                      <a:pt x="1584" y="1634"/>
                    </a:cubicBezTo>
                    <a:cubicBezTo>
                      <a:pt x="1570" y="1620"/>
                      <a:pt x="1552" y="1614"/>
                      <a:pt x="1535" y="1614"/>
                    </a:cubicBezTo>
                    <a:cubicBezTo>
                      <a:pt x="1522" y="1614"/>
                      <a:pt x="1510" y="1617"/>
                      <a:pt x="1501" y="1622"/>
                    </a:cubicBezTo>
                    <a:cubicBezTo>
                      <a:pt x="1465" y="1622"/>
                      <a:pt x="1441" y="1645"/>
                      <a:pt x="1429" y="1681"/>
                    </a:cubicBezTo>
                    <a:lnTo>
                      <a:pt x="1417" y="1705"/>
                    </a:lnTo>
                    <a:cubicBezTo>
                      <a:pt x="1405" y="1729"/>
                      <a:pt x="1405" y="1753"/>
                      <a:pt x="1417" y="1776"/>
                    </a:cubicBezTo>
                    <a:cubicBezTo>
                      <a:pt x="1429" y="1812"/>
                      <a:pt x="1453" y="1824"/>
                      <a:pt x="1477" y="1848"/>
                    </a:cubicBezTo>
                    <a:cubicBezTo>
                      <a:pt x="1679" y="1931"/>
                      <a:pt x="1870" y="2050"/>
                      <a:pt x="2036" y="2193"/>
                    </a:cubicBezTo>
                    <a:cubicBezTo>
                      <a:pt x="2096" y="2253"/>
                      <a:pt x="2120" y="2348"/>
                      <a:pt x="2108" y="2431"/>
                    </a:cubicBezTo>
                    <a:cubicBezTo>
                      <a:pt x="2108" y="2479"/>
                      <a:pt x="2072" y="2538"/>
                      <a:pt x="2036" y="2562"/>
                    </a:cubicBezTo>
                    <a:cubicBezTo>
                      <a:pt x="1991" y="2587"/>
                      <a:pt x="1943" y="2599"/>
                      <a:pt x="1896" y="2599"/>
                    </a:cubicBezTo>
                    <a:cubicBezTo>
                      <a:pt x="1807" y="2599"/>
                      <a:pt x="1722" y="2557"/>
                      <a:pt x="1667" y="2479"/>
                    </a:cubicBezTo>
                    <a:cubicBezTo>
                      <a:pt x="1572" y="2288"/>
                      <a:pt x="1489" y="2086"/>
                      <a:pt x="1441" y="1884"/>
                    </a:cubicBezTo>
                    <a:cubicBezTo>
                      <a:pt x="1429" y="1860"/>
                      <a:pt x="1405" y="1836"/>
                      <a:pt x="1382" y="1824"/>
                    </a:cubicBezTo>
                    <a:cubicBezTo>
                      <a:pt x="1364" y="1818"/>
                      <a:pt x="1346" y="1815"/>
                      <a:pt x="1329" y="1815"/>
                    </a:cubicBezTo>
                    <a:cubicBezTo>
                      <a:pt x="1313" y="1815"/>
                      <a:pt x="1298" y="1818"/>
                      <a:pt x="1286" y="1824"/>
                    </a:cubicBezTo>
                    <a:cubicBezTo>
                      <a:pt x="1251" y="1836"/>
                      <a:pt x="1227" y="1848"/>
                      <a:pt x="1215" y="1872"/>
                    </a:cubicBezTo>
                    <a:cubicBezTo>
                      <a:pt x="1203" y="1895"/>
                      <a:pt x="1203" y="1931"/>
                      <a:pt x="1215" y="1955"/>
                    </a:cubicBezTo>
                    <a:cubicBezTo>
                      <a:pt x="1298" y="2145"/>
                      <a:pt x="1346" y="2348"/>
                      <a:pt x="1370" y="2550"/>
                    </a:cubicBezTo>
                    <a:cubicBezTo>
                      <a:pt x="1370" y="2610"/>
                      <a:pt x="1346" y="2669"/>
                      <a:pt x="1298" y="2717"/>
                    </a:cubicBezTo>
                    <a:cubicBezTo>
                      <a:pt x="1273" y="2725"/>
                      <a:pt x="1248" y="2734"/>
                      <a:pt x="1222" y="2734"/>
                    </a:cubicBezTo>
                    <a:cubicBezTo>
                      <a:pt x="1212" y="2734"/>
                      <a:pt x="1201" y="2732"/>
                      <a:pt x="1191" y="2729"/>
                    </a:cubicBezTo>
                    <a:cubicBezTo>
                      <a:pt x="1072" y="2693"/>
                      <a:pt x="1001" y="2574"/>
                      <a:pt x="1012" y="2455"/>
                    </a:cubicBezTo>
                    <a:cubicBezTo>
                      <a:pt x="1036" y="2276"/>
                      <a:pt x="1108" y="2098"/>
                      <a:pt x="1191" y="1943"/>
                    </a:cubicBezTo>
                    <a:cubicBezTo>
                      <a:pt x="1215" y="1884"/>
                      <a:pt x="1191" y="1824"/>
                      <a:pt x="1143" y="1800"/>
                    </a:cubicBezTo>
                    <a:lnTo>
                      <a:pt x="1120" y="1788"/>
                    </a:lnTo>
                    <a:cubicBezTo>
                      <a:pt x="1108" y="1776"/>
                      <a:pt x="1084" y="1776"/>
                      <a:pt x="1072" y="1776"/>
                    </a:cubicBezTo>
                    <a:lnTo>
                      <a:pt x="1060" y="1776"/>
                    </a:lnTo>
                    <a:cubicBezTo>
                      <a:pt x="1048" y="1764"/>
                      <a:pt x="1036" y="1764"/>
                      <a:pt x="1024" y="1764"/>
                    </a:cubicBezTo>
                    <a:cubicBezTo>
                      <a:pt x="989" y="1776"/>
                      <a:pt x="965" y="1800"/>
                      <a:pt x="953" y="1836"/>
                    </a:cubicBezTo>
                    <a:cubicBezTo>
                      <a:pt x="905" y="2003"/>
                      <a:pt x="822" y="2157"/>
                      <a:pt x="727" y="2300"/>
                    </a:cubicBezTo>
                    <a:cubicBezTo>
                      <a:pt x="700" y="2327"/>
                      <a:pt x="673" y="2340"/>
                      <a:pt x="646" y="2340"/>
                    </a:cubicBezTo>
                    <a:cubicBezTo>
                      <a:pt x="637" y="2340"/>
                      <a:pt x="628" y="2339"/>
                      <a:pt x="620" y="2336"/>
                    </a:cubicBezTo>
                    <a:cubicBezTo>
                      <a:pt x="584" y="2336"/>
                      <a:pt x="548" y="2312"/>
                      <a:pt x="524" y="2276"/>
                    </a:cubicBezTo>
                    <a:cubicBezTo>
                      <a:pt x="465" y="2181"/>
                      <a:pt x="465" y="2074"/>
                      <a:pt x="536" y="1991"/>
                    </a:cubicBezTo>
                    <a:cubicBezTo>
                      <a:pt x="655" y="1895"/>
                      <a:pt x="798" y="1824"/>
                      <a:pt x="941" y="1776"/>
                    </a:cubicBezTo>
                    <a:cubicBezTo>
                      <a:pt x="965" y="1776"/>
                      <a:pt x="989" y="1753"/>
                      <a:pt x="1001" y="1729"/>
                    </a:cubicBezTo>
                    <a:cubicBezTo>
                      <a:pt x="1012" y="1705"/>
                      <a:pt x="1012" y="1669"/>
                      <a:pt x="1001" y="1645"/>
                    </a:cubicBezTo>
                    <a:lnTo>
                      <a:pt x="1001" y="1622"/>
                    </a:lnTo>
                    <a:cubicBezTo>
                      <a:pt x="1001" y="1598"/>
                      <a:pt x="977" y="1574"/>
                      <a:pt x="953" y="1562"/>
                    </a:cubicBezTo>
                    <a:cubicBezTo>
                      <a:pt x="935" y="1556"/>
                      <a:pt x="917" y="1553"/>
                      <a:pt x="901" y="1553"/>
                    </a:cubicBezTo>
                    <a:cubicBezTo>
                      <a:pt x="884" y="1553"/>
                      <a:pt x="870" y="1556"/>
                      <a:pt x="858" y="1562"/>
                    </a:cubicBezTo>
                    <a:cubicBezTo>
                      <a:pt x="727" y="1634"/>
                      <a:pt x="584" y="1681"/>
                      <a:pt x="429" y="1705"/>
                    </a:cubicBezTo>
                    <a:cubicBezTo>
                      <a:pt x="334" y="1681"/>
                      <a:pt x="274" y="1598"/>
                      <a:pt x="286" y="1503"/>
                    </a:cubicBezTo>
                    <a:cubicBezTo>
                      <a:pt x="286" y="1443"/>
                      <a:pt x="298" y="1395"/>
                      <a:pt x="334" y="1348"/>
                    </a:cubicBezTo>
                    <a:cubicBezTo>
                      <a:pt x="358" y="1324"/>
                      <a:pt x="393" y="1312"/>
                      <a:pt x="429" y="1312"/>
                    </a:cubicBezTo>
                    <a:cubicBezTo>
                      <a:pt x="584" y="1348"/>
                      <a:pt x="727" y="1419"/>
                      <a:pt x="858" y="1503"/>
                    </a:cubicBezTo>
                    <a:cubicBezTo>
                      <a:pt x="883" y="1511"/>
                      <a:pt x="902" y="1519"/>
                      <a:pt x="924" y="1519"/>
                    </a:cubicBezTo>
                    <a:cubicBezTo>
                      <a:pt x="933" y="1519"/>
                      <a:pt x="942" y="1518"/>
                      <a:pt x="953" y="1514"/>
                    </a:cubicBezTo>
                    <a:cubicBezTo>
                      <a:pt x="977" y="1503"/>
                      <a:pt x="1001" y="1479"/>
                      <a:pt x="1012" y="1443"/>
                    </a:cubicBezTo>
                    <a:lnTo>
                      <a:pt x="1024" y="1431"/>
                    </a:lnTo>
                    <a:cubicBezTo>
                      <a:pt x="1048" y="1372"/>
                      <a:pt x="1024" y="1312"/>
                      <a:pt x="965" y="1288"/>
                    </a:cubicBezTo>
                    <a:cubicBezTo>
                      <a:pt x="822" y="1229"/>
                      <a:pt x="679" y="1133"/>
                      <a:pt x="548" y="1026"/>
                    </a:cubicBezTo>
                    <a:cubicBezTo>
                      <a:pt x="477" y="931"/>
                      <a:pt x="477" y="788"/>
                      <a:pt x="536" y="681"/>
                    </a:cubicBezTo>
                    <a:cubicBezTo>
                      <a:pt x="560" y="645"/>
                      <a:pt x="608" y="621"/>
                      <a:pt x="655" y="610"/>
                    </a:cubicBezTo>
                    <a:cubicBezTo>
                      <a:pt x="691" y="610"/>
                      <a:pt x="739" y="633"/>
                      <a:pt x="762" y="669"/>
                    </a:cubicBezTo>
                    <a:cubicBezTo>
                      <a:pt x="870" y="848"/>
                      <a:pt x="941" y="1038"/>
                      <a:pt x="989" y="1241"/>
                    </a:cubicBezTo>
                    <a:cubicBezTo>
                      <a:pt x="989" y="1264"/>
                      <a:pt x="1012" y="1288"/>
                      <a:pt x="1048" y="1300"/>
                    </a:cubicBezTo>
                    <a:cubicBezTo>
                      <a:pt x="1060" y="1312"/>
                      <a:pt x="1075" y="1318"/>
                      <a:pt x="1090" y="1318"/>
                    </a:cubicBezTo>
                    <a:cubicBezTo>
                      <a:pt x="1105" y="1318"/>
                      <a:pt x="1120" y="1312"/>
                      <a:pt x="1132" y="1300"/>
                    </a:cubicBezTo>
                    <a:lnTo>
                      <a:pt x="1155" y="1300"/>
                    </a:lnTo>
                    <a:cubicBezTo>
                      <a:pt x="1203" y="1276"/>
                      <a:pt x="1227" y="1217"/>
                      <a:pt x="1215" y="1169"/>
                    </a:cubicBezTo>
                    <a:cubicBezTo>
                      <a:pt x="1132" y="967"/>
                      <a:pt x="1084" y="764"/>
                      <a:pt x="1060" y="550"/>
                    </a:cubicBezTo>
                    <a:cubicBezTo>
                      <a:pt x="1060" y="395"/>
                      <a:pt x="1155" y="264"/>
                      <a:pt x="1298" y="205"/>
                    </a:cubicBezTo>
                    <a:close/>
                    <a:moveTo>
                      <a:pt x="1315" y="0"/>
                    </a:moveTo>
                    <a:cubicBezTo>
                      <a:pt x="1302" y="0"/>
                      <a:pt x="1288" y="1"/>
                      <a:pt x="1274" y="2"/>
                    </a:cubicBezTo>
                    <a:cubicBezTo>
                      <a:pt x="1048" y="62"/>
                      <a:pt x="893" y="252"/>
                      <a:pt x="870" y="479"/>
                    </a:cubicBezTo>
                    <a:cubicBezTo>
                      <a:pt x="808" y="431"/>
                      <a:pt x="736" y="409"/>
                      <a:pt x="664" y="409"/>
                    </a:cubicBezTo>
                    <a:cubicBezTo>
                      <a:pt x="554" y="409"/>
                      <a:pt x="446" y="461"/>
                      <a:pt x="381" y="562"/>
                    </a:cubicBezTo>
                    <a:cubicBezTo>
                      <a:pt x="274" y="729"/>
                      <a:pt x="262" y="943"/>
                      <a:pt x="370" y="1122"/>
                    </a:cubicBezTo>
                    <a:cubicBezTo>
                      <a:pt x="310" y="1133"/>
                      <a:pt x="250" y="1169"/>
                      <a:pt x="203" y="1217"/>
                    </a:cubicBezTo>
                    <a:cubicBezTo>
                      <a:pt x="0" y="1431"/>
                      <a:pt x="72" y="1788"/>
                      <a:pt x="358" y="1907"/>
                    </a:cubicBezTo>
                    <a:cubicBezTo>
                      <a:pt x="262" y="2062"/>
                      <a:pt x="262" y="2253"/>
                      <a:pt x="370" y="2407"/>
                    </a:cubicBezTo>
                    <a:cubicBezTo>
                      <a:pt x="417" y="2491"/>
                      <a:pt x="512" y="2550"/>
                      <a:pt x="620" y="2562"/>
                    </a:cubicBezTo>
                    <a:cubicBezTo>
                      <a:pt x="679" y="2562"/>
                      <a:pt x="739" y="2550"/>
                      <a:pt x="798" y="2526"/>
                    </a:cubicBezTo>
                    <a:cubicBezTo>
                      <a:pt x="810" y="2717"/>
                      <a:pt x="953" y="2884"/>
                      <a:pt x="1132" y="2931"/>
                    </a:cubicBezTo>
                    <a:cubicBezTo>
                      <a:pt x="1155" y="2943"/>
                      <a:pt x="1191" y="2943"/>
                      <a:pt x="1215" y="2943"/>
                    </a:cubicBezTo>
                    <a:cubicBezTo>
                      <a:pt x="1286" y="2943"/>
                      <a:pt x="1358" y="2931"/>
                      <a:pt x="1417" y="2884"/>
                    </a:cubicBezTo>
                    <a:cubicBezTo>
                      <a:pt x="1489" y="2824"/>
                      <a:pt x="1548" y="2753"/>
                      <a:pt x="1572" y="2657"/>
                    </a:cubicBezTo>
                    <a:cubicBezTo>
                      <a:pt x="1665" y="2758"/>
                      <a:pt x="1793" y="2811"/>
                      <a:pt x="1922" y="2811"/>
                    </a:cubicBezTo>
                    <a:cubicBezTo>
                      <a:pt x="2007" y="2811"/>
                      <a:pt x="2092" y="2788"/>
                      <a:pt x="2167" y="2741"/>
                    </a:cubicBezTo>
                    <a:cubicBezTo>
                      <a:pt x="2251" y="2669"/>
                      <a:pt x="2310" y="2574"/>
                      <a:pt x="2334" y="2455"/>
                    </a:cubicBezTo>
                    <a:cubicBezTo>
                      <a:pt x="2346" y="2336"/>
                      <a:pt x="2310" y="2205"/>
                      <a:pt x="2239" y="2098"/>
                    </a:cubicBezTo>
                    <a:lnTo>
                      <a:pt x="2251" y="2098"/>
                    </a:lnTo>
                    <a:cubicBezTo>
                      <a:pt x="2258" y="2098"/>
                      <a:pt x="2266" y="2098"/>
                      <a:pt x="2274" y="2098"/>
                    </a:cubicBezTo>
                    <a:cubicBezTo>
                      <a:pt x="2526" y="2098"/>
                      <a:pt x="2740" y="1911"/>
                      <a:pt x="2786" y="1657"/>
                    </a:cubicBezTo>
                    <a:cubicBezTo>
                      <a:pt x="2798" y="1526"/>
                      <a:pt x="2763" y="1395"/>
                      <a:pt x="2679" y="1300"/>
                    </a:cubicBezTo>
                    <a:cubicBezTo>
                      <a:pt x="2584" y="1205"/>
                      <a:pt x="2453" y="1133"/>
                      <a:pt x="2322" y="1133"/>
                    </a:cubicBezTo>
                    <a:cubicBezTo>
                      <a:pt x="2429" y="1014"/>
                      <a:pt x="2489" y="872"/>
                      <a:pt x="2501" y="717"/>
                    </a:cubicBezTo>
                    <a:cubicBezTo>
                      <a:pt x="2501" y="598"/>
                      <a:pt x="2465" y="479"/>
                      <a:pt x="2382" y="395"/>
                    </a:cubicBezTo>
                    <a:cubicBezTo>
                      <a:pt x="2307" y="320"/>
                      <a:pt x="2213" y="274"/>
                      <a:pt x="2108" y="274"/>
                    </a:cubicBezTo>
                    <a:cubicBezTo>
                      <a:pt x="2096" y="274"/>
                      <a:pt x="2084" y="275"/>
                      <a:pt x="2072" y="276"/>
                    </a:cubicBezTo>
                    <a:cubicBezTo>
                      <a:pt x="1941" y="276"/>
                      <a:pt x="1810" y="324"/>
                      <a:pt x="1715" y="419"/>
                    </a:cubicBezTo>
                    <a:cubicBezTo>
                      <a:pt x="1703" y="300"/>
                      <a:pt x="1655" y="181"/>
                      <a:pt x="1560" y="98"/>
                    </a:cubicBezTo>
                    <a:cubicBezTo>
                      <a:pt x="1498" y="35"/>
                      <a:pt x="1408" y="0"/>
                      <a:pt x="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604;p43">
            <a:extLst>
              <a:ext uri="{FF2B5EF4-FFF2-40B4-BE49-F238E27FC236}">
                <a16:creationId xmlns:a16="http://schemas.microsoft.com/office/drawing/2014/main" id="{C3BE210A-2712-1A0E-3A4F-A50FBF4C4C2C}"/>
              </a:ext>
            </a:extLst>
          </p:cNvPr>
          <p:cNvGrpSpPr/>
          <p:nvPr/>
        </p:nvGrpSpPr>
        <p:grpSpPr>
          <a:xfrm rot="943422">
            <a:off x="2951426" y="2323284"/>
            <a:ext cx="302665" cy="285911"/>
            <a:chOff x="2802525" y="581025"/>
            <a:chExt cx="587970" cy="555424"/>
          </a:xfrm>
        </p:grpSpPr>
        <p:sp>
          <p:nvSpPr>
            <p:cNvPr id="80" name="Google Shape;605;p43">
              <a:extLst>
                <a:ext uri="{FF2B5EF4-FFF2-40B4-BE49-F238E27FC236}">
                  <a16:creationId xmlns:a16="http://schemas.microsoft.com/office/drawing/2014/main" id="{08922A18-4734-50AD-0977-04274EED5101}"/>
                </a:ext>
              </a:extLst>
            </p:cNvPr>
            <p:cNvSpPr/>
            <p:nvPr/>
          </p:nvSpPr>
          <p:spPr>
            <a:xfrm>
              <a:off x="2802525" y="581025"/>
              <a:ext cx="587970" cy="555424"/>
            </a:xfrm>
            <a:custGeom>
              <a:avLst/>
              <a:gdLst/>
              <a:ahLst/>
              <a:cxnLst/>
              <a:rect l="l" t="t" r="r" b="b"/>
              <a:pathLst>
                <a:path w="9665" h="9130" extrusionOk="0">
                  <a:moveTo>
                    <a:pt x="4509" y="1060"/>
                  </a:moveTo>
                  <a:lnTo>
                    <a:pt x="4533" y="1096"/>
                  </a:lnTo>
                  <a:cubicBezTo>
                    <a:pt x="4521" y="1084"/>
                    <a:pt x="4509" y="1072"/>
                    <a:pt x="4509" y="1060"/>
                  </a:cubicBezTo>
                  <a:close/>
                  <a:moveTo>
                    <a:pt x="5140" y="1048"/>
                  </a:moveTo>
                  <a:cubicBezTo>
                    <a:pt x="5152" y="1060"/>
                    <a:pt x="5140" y="1072"/>
                    <a:pt x="5116" y="1096"/>
                  </a:cubicBezTo>
                  <a:lnTo>
                    <a:pt x="5140" y="1048"/>
                  </a:lnTo>
                  <a:close/>
                  <a:moveTo>
                    <a:pt x="4842" y="1"/>
                  </a:moveTo>
                  <a:cubicBezTo>
                    <a:pt x="4580" y="167"/>
                    <a:pt x="4390" y="417"/>
                    <a:pt x="4295" y="715"/>
                  </a:cubicBezTo>
                  <a:lnTo>
                    <a:pt x="4223" y="1060"/>
                  </a:lnTo>
                  <a:cubicBezTo>
                    <a:pt x="4164" y="1286"/>
                    <a:pt x="4080" y="1501"/>
                    <a:pt x="3985" y="1715"/>
                  </a:cubicBezTo>
                  <a:cubicBezTo>
                    <a:pt x="3783" y="2132"/>
                    <a:pt x="3509" y="2513"/>
                    <a:pt x="3175" y="2846"/>
                  </a:cubicBezTo>
                  <a:cubicBezTo>
                    <a:pt x="2509" y="3489"/>
                    <a:pt x="1628" y="3953"/>
                    <a:pt x="711" y="4001"/>
                  </a:cubicBezTo>
                  <a:lnTo>
                    <a:pt x="663" y="4001"/>
                  </a:lnTo>
                  <a:cubicBezTo>
                    <a:pt x="0" y="4048"/>
                    <a:pt x="43" y="5025"/>
                    <a:pt x="699" y="5025"/>
                  </a:cubicBezTo>
                  <a:cubicBezTo>
                    <a:pt x="703" y="5025"/>
                    <a:pt x="707" y="5025"/>
                    <a:pt x="711" y="5025"/>
                  </a:cubicBezTo>
                  <a:cubicBezTo>
                    <a:pt x="723" y="5025"/>
                    <a:pt x="735" y="5025"/>
                    <a:pt x="747" y="5025"/>
                  </a:cubicBezTo>
                  <a:cubicBezTo>
                    <a:pt x="1675" y="5025"/>
                    <a:pt x="2565" y="5474"/>
                    <a:pt x="3223" y="6120"/>
                  </a:cubicBezTo>
                  <a:cubicBezTo>
                    <a:pt x="3902" y="6775"/>
                    <a:pt x="4366" y="7692"/>
                    <a:pt x="4330" y="8633"/>
                  </a:cubicBezTo>
                  <a:cubicBezTo>
                    <a:pt x="4342" y="8963"/>
                    <a:pt x="4594" y="9130"/>
                    <a:pt x="4845" y="9130"/>
                  </a:cubicBezTo>
                  <a:cubicBezTo>
                    <a:pt x="5091" y="9130"/>
                    <a:pt x="5336" y="8969"/>
                    <a:pt x="5354" y="8645"/>
                  </a:cubicBezTo>
                  <a:lnTo>
                    <a:pt x="5354" y="8633"/>
                  </a:lnTo>
                  <a:cubicBezTo>
                    <a:pt x="5366" y="7704"/>
                    <a:pt x="5842" y="6811"/>
                    <a:pt x="6509" y="6168"/>
                  </a:cubicBezTo>
                  <a:cubicBezTo>
                    <a:pt x="7176" y="5513"/>
                    <a:pt x="8045" y="5061"/>
                    <a:pt x="8962" y="5013"/>
                  </a:cubicBezTo>
                  <a:lnTo>
                    <a:pt x="9009" y="5013"/>
                  </a:lnTo>
                  <a:cubicBezTo>
                    <a:pt x="9664" y="4965"/>
                    <a:pt x="9629" y="3989"/>
                    <a:pt x="8962" y="3989"/>
                  </a:cubicBezTo>
                  <a:lnTo>
                    <a:pt x="8974" y="4001"/>
                  </a:lnTo>
                  <a:cubicBezTo>
                    <a:pt x="8045" y="3989"/>
                    <a:pt x="7164" y="3489"/>
                    <a:pt x="6533" y="2822"/>
                  </a:cubicBezTo>
                  <a:cubicBezTo>
                    <a:pt x="6211" y="2489"/>
                    <a:pt x="5938" y="2108"/>
                    <a:pt x="5735" y="1691"/>
                  </a:cubicBezTo>
                  <a:cubicBezTo>
                    <a:pt x="5640" y="1477"/>
                    <a:pt x="5557" y="1263"/>
                    <a:pt x="5485" y="1048"/>
                  </a:cubicBezTo>
                  <a:lnTo>
                    <a:pt x="5402" y="703"/>
                  </a:lnTo>
                  <a:cubicBezTo>
                    <a:pt x="5307" y="405"/>
                    <a:pt x="5104" y="155"/>
                    <a:pt x="4842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06;p43">
              <a:extLst>
                <a:ext uri="{FF2B5EF4-FFF2-40B4-BE49-F238E27FC236}">
                  <a16:creationId xmlns:a16="http://schemas.microsoft.com/office/drawing/2014/main" id="{D8A303EB-29FF-5E71-F9A6-BBEA4B8AE705}"/>
                </a:ext>
              </a:extLst>
            </p:cNvPr>
            <p:cNvSpPr/>
            <p:nvPr/>
          </p:nvSpPr>
          <p:spPr>
            <a:xfrm>
              <a:off x="2854844" y="613570"/>
              <a:ext cx="483152" cy="483882"/>
            </a:xfrm>
            <a:custGeom>
              <a:avLst/>
              <a:gdLst/>
              <a:ahLst/>
              <a:cxnLst/>
              <a:rect l="l" t="t" r="r" b="b"/>
              <a:pathLst>
                <a:path w="7942" h="7954" extrusionOk="0">
                  <a:moveTo>
                    <a:pt x="3977" y="0"/>
                  </a:moveTo>
                  <a:cubicBezTo>
                    <a:pt x="3393" y="1905"/>
                    <a:pt x="1905" y="3394"/>
                    <a:pt x="0" y="3977"/>
                  </a:cubicBezTo>
                  <a:cubicBezTo>
                    <a:pt x="1905" y="4560"/>
                    <a:pt x="3393" y="6049"/>
                    <a:pt x="3977" y="7954"/>
                  </a:cubicBezTo>
                  <a:cubicBezTo>
                    <a:pt x="4560" y="6049"/>
                    <a:pt x="6048" y="4560"/>
                    <a:pt x="7942" y="3977"/>
                  </a:cubicBezTo>
                  <a:cubicBezTo>
                    <a:pt x="6048" y="3394"/>
                    <a:pt x="4560" y="1905"/>
                    <a:pt x="39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607;p43">
            <a:extLst>
              <a:ext uri="{FF2B5EF4-FFF2-40B4-BE49-F238E27FC236}">
                <a16:creationId xmlns:a16="http://schemas.microsoft.com/office/drawing/2014/main" id="{B13C7C6B-C338-B98A-24B8-F6601B283A69}"/>
              </a:ext>
            </a:extLst>
          </p:cNvPr>
          <p:cNvGrpSpPr/>
          <p:nvPr/>
        </p:nvGrpSpPr>
        <p:grpSpPr>
          <a:xfrm rot="-6895624">
            <a:off x="1765305" y="1303400"/>
            <a:ext cx="697751" cy="759048"/>
            <a:chOff x="1455269" y="2238997"/>
            <a:chExt cx="611768" cy="665512"/>
          </a:xfrm>
        </p:grpSpPr>
        <p:sp>
          <p:nvSpPr>
            <p:cNvPr id="83" name="Google Shape;608;p43">
              <a:extLst>
                <a:ext uri="{FF2B5EF4-FFF2-40B4-BE49-F238E27FC236}">
                  <a16:creationId xmlns:a16="http://schemas.microsoft.com/office/drawing/2014/main" id="{001D121B-1D62-BDFF-98DA-CBF76D98ABBB}"/>
                </a:ext>
              </a:extLst>
            </p:cNvPr>
            <p:cNvSpPr/>
            <p:nvPr/>
          </p:nvSpPr>
          <p:spPr>
            <a:xfrm>
              <a:off x="1455269" y="2239225"/>
              <a:ext cx="611768" cy="665050"/>
            </a:xfrm>
            <a:custGeom>
              <a:avLst/>
              <a:gdLst/>
              <a:ahLst/>
              <a:cxnLst/>
              <a:rect l="l" t="t" r="r" b="b"/>
              <a:pathLst>
                <a:path w="10609" h="11533" extrusionOk="0">
                  <a:moveTo>
                    <a:pt x="5978" y="0"/>
                  </a:moveTo>
                  <a:cubicBezTo>
                    <a:pt x="5869" y="0"/>
                    <a:pt x="5763" y="16"/>
                    <a:pt x="5668" y="48"/>
                  </a:cubicBezTo>
                  <a:cubicBezTo>
                    <a:pt x="5215" y="179"/>
                    <a:pt x="4894" y="643"/>
                    <a:pt x="4894" y="1239"/>
                  </a:cubicBezTo>
                  <a:lnTo>
                    <a:pt x="4894" y="1334"/>
                  </a:lnTo>
                  <a:lnTo>
                    <a:pt x="4894" y="1358"/>
                  </a:lnTo>
                  <a:cubicBezTo>
                    <a:pt x="4894" y="1370"/>
                    <a:pt x="4894" y="1417"/>
                    <a:pt x="4906" y="1441"/>
                  </a:cubicBezTo>
                  <a:cubicBezTo>
                    <a:pt x="4906" y="1477"/>
                    <a:pt x="4906" y="1465"/>
                    <a:pt x="4906" y="1477"/>
                  </a:cubicBezTo>
                  <a:cubicBezTo>
                    <a:pt x="4906" y="1501"/>
                    <a:pt x="4906" y="1548"/>
                    <a:pt x="4918" y="1572"/>
                  </a:cubicBezTo>
                  <a:cubicBezTo>
                    <a:pt x="4918" y="1584"/>
                    <a:pt x="4918" y="1596"/>
                    <a:pt x="4918" y="1608"/>
                  </a:cubicBezTo>
                  <a:cubicBezTo>
                    <a:pt x="4929" y="1655"/>
                    <a:pt x="4929" y="1703"/>
                    <a:pt x="4941" y="1751"/>
                  </a:cubicBezTo>
                  <a:lnTo>
                    <a:pt x="4941" y="1763"/>
                  </a:lnTo>
                  <a:cubicBezTo>
                    <a:pt x="4953" y="1810"/>
                    <a:pt x="4965" y="1846"/>
                    <a:pt x="4977" y="1894"/>
                  </a:cubicBezTo>
                  <a:cubicBezTo>
                    <a:pt x="4977" y="1905"/>
                    <a:pt x="4977" y="1917"/>
                    <a:pt x="4989" y="1941"/>
                  </a:cubicBezTo>
                  <a:cubicBezTo>
                    <a:pt x="5001" y="1977"/>
                    <a:pt x="5001" y="2013"/>
                    <a:pt x="5013" y="2048"/>
                  </a:cubicBezTo>
                  <a:lnTo>
                    <a:pt x="5025" y="2096"/>
                  </a:lnTo>
                  <a:cubicBezTo>
                    <a:pt x="5037" y="2144"/>
                    <a:pt x="5049" y="2191"/>
                    <a:pt x="5072" y="2251"/>
                  </a:cubicBezTo>
                  <a:cubicBezTo>
                    <a:pt x="5072" y="2251"/>
                    <a:pt x="5072" y="2263"/>
                    <a:pt x="5072" y="2263"/>
                  </a:cubicBezTo>
                  <a:cubicBezTo>
                    <a:pt x="5084" y="2322"/>
                    <a:pt x="5108" y="2382"/>
                    <a:pt x="5120" y="2441"/>
                  </a:cubicBezTo>
                  <a:cubicBezTo>
                    <a:pt x="5144" y="2501"/>
                    <a:pt x="5156" y="2560"/>
                    <a:pt x="5179" y="2620"/>
                  </a:cubicBezTo>
                  <a:lnTo>
                    <a:pt x="5179" y="2632"/>
                  </a:lnTo>
                  <a:cubicBezTo>
                    <a:pt x="5322" y="3072"/>
                    <a:pt x="5489" y="3525"/>
                    <a:pt x="5656" y="3894"/>
                  </a:cubicBezTo>
                  <a:cubicBezTo>
                    <a:pt x="5608" y="3906"/>
                    <a:pt x="5572" y="3930"/>
                    <a:pt x="5537" y="3941"/>
                  </a:cubicBezTo>
                  <a:cubicBezTo>
                    <a:pt x="5430" y="3608"/>
                    <a:pt x="5287" y="3227"/>
                    <a:pt x="5132" y="2858"/>
                  </a:cubicBezTo>
                  <a:lnTo>
                    <a:pt x="5132" y="2834"/>
                  </a:lnTo>
                  <a:cubicBezTo>
                    <a:pt x="5108" y="2787"/>
                    <a:pt x="5084" y="2727"/>
                    <a:pt x="5072" y="2679"/>
                  </a:cubicBezTo>
                  <a:cubicBezTo>
                    <a:pt x="5072" y="2667"/>
                    <a:pt x="5060" y="2656"/>
                    <a:pt x="5049" y="2656"/>
                  </a:cubicBezTo>
                  <a:cubicBezTo>
                    <a:pt x="5025" y="2596"/>
                    <a:pt x="5013" y="2548"/>
                    <a:pt x="4989" y="2501"/>
                  </a:cubicBezTo>
                  <a:cubicBezTo>
                    <a:pt x="4989" y="2489"/>
                    <a:pt x="4989" y="2489"/>
                    <a:pt x="4977" y="2477"/>
                  </a:cubicBezTo>
                  <a:cubicBezTo>
                    <a:pt x="4953" y="2417"/>
                    <a:pt x="4929" y="2370"/>
                    <a:pt x="4906" y="2310"/>
                  </a:cubicBezTo>
                  <a:lnTo>
                    <a:pt x="4882" y="2275"/>
                  </a:lnTo>
                  <a:lnTo>
                    <a:pt x="4834" y="2167"/>
                  </a:lnTo>
                  <a:lnTo>
                    <a:pt x="4798" y="2108"/>
                  </a:lnTo>
                  <a:cubicBezTo>
                    <a:pt x="4787" y="2072"/>
                    <a:pt x="4775" y="2048"/>
                    <a:pt x="4751" y="2013"/>
                  </a:cubicBezTo>
                  <a:lnTo>
                    <a:pt x="4727" y="1965"/>
                  </a:lnTo>
                  <a:lnTo>
                    <a:pt x="4679" y="1858"/>
                  </a:lnTo>
                  <a:cubicBezTo>
                    <a:pt x="4679" y="1846"/>
                    <a:pt x="4668" y="1834"/>
                    <a:pt x="4656" y="1822"/>
                  </a:cubicBezTo>
                  <a:lnTo>
                    <a:pt x="4584" y="1703"/>
                  </a:lnTo>
                  <a:lnTo>
                    <a:pt x="4560" y="1667"/>
                  </a:lnTo>
                  <a:lnTo>
                    <a:pt x="4525" y="1596"/>
                  </a:lnTo>
                  <a:lnTo>
                    <a:pt x="4489" y="1560"/>
                  </a:lnTo>
                  <a:cubicBezTo>
                    <a:pt x="4477" y="1536"/>
                    <a:pt x="4465" y="1513"/>
                    <a:pt x="4453" y="1489"/>
                  </a:cubicBezTo>
                  <a:lnTo>
                    <a:pt x="4429" y="1465"/>
                  </a:lnTo>
                  <a:cubicBezTo>
                    <a:pt x="4406" y="1441"/>
                    <a:pt x="4394" y="1417"/>
                    <a:pt x="4370" y="1393"/>
                  </a:cubicBezTo>
                  <a:cubicBezTo>
                    <a:pt x="4016" y="973"/>
                    <a:pt x="3516" y="745"/>
                    <a:pt x="3042" y="745"/>
                  </a:cubicBezTo>
                  <a:cubicBezTo>
                    <a:pt x="2751" y="745"/>
                    <a:pt x="2470" y="831"/>
                    <a:pt x="2239" y="1012"/>
                  </a:cubicBezTo>
                  <a:cubicBezTo>
                    <a:pt x="2155" y="1084"/>
                    <a:pt x="2072" y="1155"/>
                    <a:pt x="2012" y="1239"/>
                  </a:cubicBezTo>
                  <a:cubicBezTo>
                    <a:pt x="1608" y="1774"/>
                    <a:pt x="1679" y="2620"/>
                    <a:pt x="2251" y="3239"/>
                  </a:cubicBezTo>
                  <a:cubicBezTo>
                    <a:pt x="2274" y="3263"/>
                    <a:pt x="2298" y="3287"/>
                    <a:pt x="2334" y="3310"/>
                  </a:cubicBezTo>
                  <a:lnTo>
                    <a:pt x="2358" y="3334"/>
                  </a:lnTo>
                  <a:lnTo>
                    <a:pt x="2429" y="3394"/>
                  </a:lnTo>
                  <a:lnTo>
                    <a:pt x="2465" y="3418"/>
                  </a:lnTo>
                  <a:cubicBezTo>
                    <a:pt x="2489" y="3441"/>
                    <a:pt x="2512" y="3465"/>
                    <a:pt x="2548" y="3489"/>
                  </a:cubicBezTo>
                  <a:lnTo>
                    <a:pt x="2572" y="3513"/>
                  </a:lnTo>
                  <a:lnTo>
                    <a:pt x="2691" y="3596"/>
                  </a:lnTo>
                  <a:lnTo>
                    <a:pt x="2727" y="3608"/>
                  </a:lnTo>
                  <a:lnTo>
                    <a:pt x="2834" y="3679"/>
                  </a:lnTo>
                  <a:lnTo>
                    <a:pt x="2870" y="3715"/>
                  </a:lnTo>
                  <a:cubicBezTo>
                    <a:pt x="2917" y="3739"/>
                    <a:pt x="2953" y="3763"/>
                    <a:pt x="2989" y="3775"/>
                  </a:cubicBezTo>
                  <a:lnTo>
                    <a:pt x="3024" y="3799"/>
                  </a:lnTo>
                  <a:cubicBezTo>
                    <a:pt x="3132" y="3858"/>
                    <a:pt x="3239" y="3930"/>
                    <a:pt x="3358" y="3989"/>
                  </a:cubicBezTo>
                  <a:lnTo>
                    <a:pt x="3370" y="3989"/>
                  </a:lnTo>
                  <a:cubicBezTo>
                    <a:pt x="3834" y="4251"/>
                    <a:pt x="4322" y="4477"/>
                    <a:pt x="4822" y="4680"/>
                  </a:cubicBezTo>
                  <a:cubicBezTo>
                    <a:pt x="4798" y="4727"/>
                    <a:pt x="4787" y="4775"/>
                    <a:pt x="4775" y="4811"/>
                  </a:cubicBezTo>
                  <a:cubicBezTo>
                    <a:pt x="4287" y="4561"/>
                    <a:pt x="3798" y="4334"/>
                    <a:pt x="3286" y="4144"/>
                  </a:cubicBezTo>
                  <a:cubicBezTo>
                    <a:pt x="3155" y="4096"/>
                    <a:pt x="3036" y="4049"/>
                    <a:pt x="2917" y="4013"/>
                  </a:cubicBezTo>
                  <a:lnTo>
                    <a:pt x="2882" y="4001"/>
                  </a:lnTo>
                  <a:lnTo>
                    <a:pt x="2751" y="3965"/>
                  </a:lnTo>
                  <a:lnTo>
                    <a:pt x="2703" y="3941"/>
                  </a:lnTo>
                  <a:lnTo>
                    <a:pt x="2584" y="3906"/>
                  </a:lnTo>
                  <a:lnTo>
                    <a:pt x="2548" y="3894"/>
                  </a:lnTo>
                  <a:lnTo>
                    <a:pt x="2393" y="3858"/>
                  </a:lnTo>
                  <a:lnTo>
                    <a:pt x="2358" y="3846"/>
                  </a:lnTo>
                  <a:lnTo>
                    <a:pt x="2262" y="3834"/>
                  </a:lnTo>
                  <a:lnTo>
                    <a:pt x="2215" y="3822"/>
                  </a:lnTo>
                  <a:lnTo>
                    <a:pt x="2131" y="3810"/>
                  </a:lnTo>
                  <a:lnTo>
                    <a:pt x="2084" y="3810"/>
                  </a:lnTo>
                  <a:cubicBezTo>
                    <a:pt x="2048" y="3810"/>
                    <a:pt x="2012" y="3799"/>
                    <a:pt x="1989" y="3799"/>
                  </a:cubicBezTo>
                  <a:cubicBezTo>
                    <a:pt x="1944" y="3795"/>
                    <a:pt x="1899" y="3794"/>
                    <a:pt x="1854" y="3794"/>
                  </a:cubicBezTo>
                  <a:cubicBezTo>
                    <a:pt x="1214" y="3794"/>
                    <a:pt x="618" y="4110"/>
                    <a:pt x="262" y="4644"/>
                  </a:cubicBezTo>
                  <a:cubicBezTo>
                    <a:pt x="119" y="4870"/>
                    <a:pt x="24" y="5120"/>
                    <a:pt x="12" y="5382"/>
                  </a:cubicBezTo>
                  <a:cubicBezTo>
                    <a:pt x="0" y="5477"/>
                    <a:pt x="0" y="5561"/>
                    <a:pt x="12" y="5644"/>
                  </a:cubicBezTo>
                  <a:cubicBezTo>
                    <a:pt x="48" y="5977"/>
                    <a:pt x="203" y="6299"/>
                    <a:pt x="441" y="6525"/>
                  </a:cubicBezTo>
                  <a:cubicBezTo>
                    <a:pt x="780" y="6854"/>
                    <a:pt x="1241" y="7041"/>
                    <a:pt x="1711" y="7041"/>
                  </a:cubicBezTo>
                  <a:cubicBezTo>
                    <a:pt x="1752" y="7041"/>
                    <a:pt x="1793" y="7040"/>
                    <a:pt x="1834" y="7037"/>
                  </a:cubicBezTo>
                  <a:lnTo>
                    <a:pt x="1989" y="7037"/>
                  </a:lnTo>
                  <a:lnTo>
                    <a:pt x="2084" y="7013"/>
                  </a:lnTo>
                  <a:lnTo>
                    <a:pt x="2131" y="7013"/>
                  </a:lnTo>
                  <a:lnTo>
                    <a:pt x="2239" y="6978"/>
                  </a:lnTo>
                  <a:lnTo>
                    <a:pt x="2274" y="6978"/>
                  </a:lnTo>
                  <a:lnTo>
                    <a:pt x="2417" y="6930"/>
                  </a:lnTo>
                  <a:lnTo>
                    <a:pt x="2453" y="6918"/>
                  </a:lnTo>
                  <a:lnTo>
                    <a:pt x="2584" y="6882"/>
                  </a:lnTo>
                  <a:lnTo>
                    <a:pt x="2632" y="6870"/>
                  </a:lnTo>
                  <a:lnTo>
                    <a:pt x="2786" y="6823"/>
                  </a:lnTo>
                  <a:lnTo>
                    <a:pt x="2810" y="6811"/>
                  </a:lnTo>
                  <a:cubicBezTo>
                    <a:pt x="2929" y="6775"/>
                    <a:pt x="3060" y="6727"/>
                    <a:pt x="3191" y="6668"/>
                  </a:cubicBezTo>
                  <a:cubicBezTo>
                    <a:pt x="3751" y="6466"/>
                    <a:pt x="4287" y="6216"/>
                    <a:pt x="4822" y="5954"/>
                  </a:cubicBezTo>
                  <a:cubicBezTo>
                    <a:pt x="4834" y="5989"/>
                    <a:pt x="4846" y="6037"/>
                    <a:pt x="4870" y="6085"/>
                  </a:cubicBezTo>
                  <a:cubicBezTo>
                    <a:pt x="4346" y="6299"/>
                    <a:pt x="3834" y="6549"/>
                    <a:pt x="3334" y="6823"/>
                  </a:cubicBezTo>
                  <a:cubicBezTo>
                    <a:pt x="3215" y="6894"/>
                    <a:pt x="3096" y="6966"/>
                    <a:pt x="2977" y="7025"/>
                  </a:cubicBezTo>
                  <a:lnTo>
                    <a:pt x="2953" y="7049"/>
                  </a:lnTo>
                  <a:lnTo>
                    <a:pt x="2822" y="7120"/>
                  </a:lnTo>
                  <a:lnTo>
                    <a:pt x="2774" y="7156"/>
                  </a:lnTo>
                  <a:lnTo>
                    <a:pt x="2667" y="7228"/>
                  </a:lnTo>
                  <a:lnTo>
                    <a:pt x="2632" y="7251"/>
                  </a:lnTo>
                  <a:lnTo>
                    <a:pt x="2501" y="7347"/>
                  </a:lnTo>
                  <a:lnTo>
                    <a:pt x="2465" y="7370"/>
                  </a:lnTo>
                  <a:lnTo>
                    <a:pt x="2382" y="7430"/>
                  </a:lnTo>
                  <a:lnTo>
                    <a:pt x="2334" y="7466"/>
                  </a:lnTo>
                  <a:lnTo>
                    <a:pt x="2262" y="7525"/>
                  </a:lnTo>
                  <a:lnTo>
                    <a:pt x="2239" y="7561"/>
                  </a:lnTo>
                  <a:cubicBezTo>
                    <a:pt x="2203" y="7585"/>
                    <a:pt x="2167" y="7609"/>
                    <a:pt x="2143" y="7644"/>
                  </a:cubicBezTo>
                  <a:cubicBezTo>
                    <a:pt x="2060" y="7728"/>
                    <a:pt x="1977" y="7835"/>
                    <a:pt x="1905" y="7942"/>
                  </a:cubicBezTo>
                  <a:cubicBezTo>
                    <a:pt x="1643" y="8299"/>
                    <a:pt x="1500" y="8728"/>
                    <a:pt x="1500" y="9168"/>
                  </a:cubicBezTo>
                  <a:lnTo>
                    <a:pt x="1500" y="9192"/>
                  </a:lnTo>
                  <a:cubicBezTo>
                    <a:pt x="1489" y="9585"/>
                    <a:pt x="1643" y="9966"/>
                    <a:pt x="1929" y="10240"/>
                  </a:cubicBezTo>
                  <a:cubicBezTo>
                    <a:pt x="2036" y="10347"/>
                    <a:pt x="2179" y="10430"/>
                    <a:pt x="2322" y="10490"/>
                  </a:cubicBezTo>
                  <a:cubicBezTo>
                    <a:pt x="2334" y="10490"/>
                    <a:pt x="2346" y="10502"/>
                    <a:pt x="2370" y="10502"/>
                  </a:cubicBezTo>
                  <a:cubicBezTo>
                    <a:pt x="2405" y="10514"/>
                    <a:pt x="2441" y="10526"/>
                    <a:pt x="2477" y="10537"/>
                  </a:cubicBezTo>
                  <a:cubicBezTo>
                    <a:pt x="2580" y="10562"/>
                    <a:pt x="2688" y="10575"/>
                    <a:pt x="2799" y="10575"/>
                  </a:cubicBezTo>
                  <a:cubicBezTo>
                    <a:pt x="3322" y="10575"/>
                    <a:pt x="3897" y="10299"/>
                    <a:pt x="4310" y="9787"/>
                  </a:cubicBezTo>
                  <a:cubicBezTo>
                    <a:pt x="4334" y="9764"/>
                    <a:pt x="4358" y="9728"/>
                    <a:pt x="4382" y="9692"/>
                  </a:cubicBezTo>
                  <a:lnTo>
                    <a:pt x="4406" y="9668"/>
                  </a:lnTo>
                  <a:cubicBezTo>
                    <a:pt x="4417" y="9633"/>
                    <a:pt x="4441" y="9609"/>
                    <a:pt x="4465" y="9573"/>
                  </a:cubicBezTo>
                  <a:cubicBezTo>
                    <a:pt x="4477" y="9549"/>
                    <a:pt x="4477" y="9561"/>
                    <a:pt x="4477" y="9549"/>
                  </a:cubicBezTo>
                  <a:cubicBezTo>
                    <a:pt x="4501" y="9514"/>
                    <a:pt x="4525" y="9478"/>
                    <a:pt x="4548" y="9430"/>
                  </a:cubicBezTo>
                  <a:cubicBezTo>
                    <a:pt x="4548" y="9430"/>
                    <a:pt x="4548" y="9418"/>
                    <a:pt x="4560" y="9418"/>
                  </a:cubicBezTo>
                  <a:cubicBezTo>
                    <a:pt x="4584" y="9371"/>
                    <a:pt x="4608" y="9323"/>
                    <a:pt x="4644" y="9264"/>
                  </a:cubicBezTo>
                  <a:lnTo>
                    <a:pt x="4644" y="9252"/>
                  </a:lnTo>
                  <a:cubicBezTo>
                    <a:pt x="4668" y="9204"/>
                    <a:pt x="4691" y="9156"/>
                    <a:pt x="4715" y="9109"/>
                  </a:cubicBezTo>
                  <a:lnTo>
                    <a:pt x="4727" y="9073"/>
                  </a:lnTo>
                  <a:cubicBezTo>
                    <a:pt x="4751" y="9025"/>
                    <a:pt x="4775" y="8978"/>
                    <a:pt x="4798" y="8918"/>
                  </a:cubicBezTo>
                  <a:lnTo>
                    <a:pt x="4810" y="8906"/>
                  </a:lnTo>
                  <a:cubicBezTo>
                    <a:pt x="5108" y="8240"/>
                    <a:pt x="5370" y="7561"/>
                    <a:pt x="5584" y="6870"/>
                  </a:cubicBezTo>
                  <a:cubicBezTo>
                    <a:pt x="5632" y="6894"/>
                    <a:pt x="5668" y="6906"/>
                    <a:pt x="5715" y="6930"/>
                  </a:cubicBezTo>
                  <a:cubicBezTo>
                    <a:pt x="5513" y="7406"/>
                    <a:pt x="5299" y="8001"/>
                    <a:pt x="5144" y="8561"/>
                  </a:cubicBezTo>
                  <a:cubicBezTo>
                    <a:pt x="5096" y="8704"/>
                    <a:pt x="5060" y="8835"/>
                    <a:pt x="5025" y="8966"/>
                  </a:cubicBezTo>
                  <a:lnTo>
                    <a:pt x="5013" y="9002"/>
                  </a:lnTo>
                  <a:lnTo>
                    <a:pt x="4977" y="9144"/>
                  </a:lnTo>
                  <a:cubicBezTo>
                    <a:pt x="4977" y="9156"/>
                    <a:pt x="4977" y="9180"/>
                    <a:pt x="4965" y="9192"/>
                  </a:cubicBezTo>
                  <a:cubicBezTo>
                    <a:pt x="4965" y="9240"/>
                    <a:pt x="4953" y="9275"/>
                    <a:pt x="4941" y="9323"/>
                  </a:cubicBezTo>
                  <a:cubicBezTo>
                    <a:pt x="4941" y="9335"/>
                    <a:pt x="4941" y="9347"/>
                    <a:pt x="4929" y="9371"/>
                  </a:cubicBezTo>
                  <a:lnTo>
                    <a:pt x="4906" y="9514"/>
                  </a:lnTo>
                  <a:lnTo>
                    <a:pt x="4906" y="9549"/>
                  </a:lnTo>
                  <a:cubicBezTo>
                    <a:pt x="4906" y="9585"/>
                    <a:pt x="4894" y="9621"/>
                    <a:pt x="4882" y="9656"/>
                  </a:cubicBezTo>
                  <a:cubicBezTo>
                    <a:pt x="4882" y="9692"/>
                    <a:pt x="4882" y="9692"/>
                    <a:pt x="4882" y="9716"/>
                  </a:cubicBezTo>
                  <a:cubicBezTo>
                    <a:pt x="4882" y="9728"/>
                    <a:pt x="4882" y="9764"/>
                    <a:pt x="4882" y="9799"/>
                  </a:cubicBezTo>
                  <a:cubicBezTo>
                    <a:pt x="4870" y="9823"/>
                    <a:pt x="4882" y="9823"/>
                    <a:pt x="4882" y="9847"/>
                  </a:cubicBezTo>
                  <a:lnTo>
                    <a:pt x="4882" y="9942"/>
                  </a:lnTo>
                  <a:lnTo>
                    <a:pt x="4882" y="9954"/>
                  </a:lnTo>
                  <a:cubicBezTo>
                    <a:pt x="4858" y="10323"/>
                    <a:pt x="4965" y="10692"/>
                    <a:pt x="5156" y="11002"/>
                  </a:cubicBezTo>
                  <a:cubicBezTo>
                    <a:pt x="5348" y="11336"/>
                    <a:pt x="5695" y="11532"/>
                    <a:pt x="6073" y="11532"/>
                  </a:cubicBezTo>
                  <a:cubicBezTo>
                    <a:pt x="6140" y="11532"/>
                    <a:pt x="6207" y="11526"/>
                    <a:pt x="6275" y="11514"/>
                  </a:cubicBezTo>
                  <a:cubicBezTo>
                    <a:pt x="6620" y="11430"/>
                    <a:pt x="6930" y="11216"/>
                    <a:pt x="7120" y="10918"/>
                  </a:cubicBezTo>
                  <a:cubicBezTo>
                    <a:pt x="7287" y="10680"/>
                    <a:pt x="7406" y="10418"/>
                    <a:pt x="7465" y="10133"/>
                  </a:cubicBezTo>
                  <a:cubicBezTo>
                    <a:pt x="7513" y="9954"/>
                    <a:pt x="7525" y="9775"/>
                    <a:pt x="7525" y="9585"/>
                  </a:cubicBezTo>
                  <a:lnTo>
                    <a:pt x="7525" y="9478"/>
                  </a:lnTo>
                  <a:cubicBezTo>
                    <a:pt x="7525" y="9478"/>
                    <a:pt x="7525" y="9466"/>
                    <a:pt x="7525" y="9454"/>
                  </a:cubicBezTo>
                  <a:cubicBezTo>
                    <a:pt x="7525" y="9418"/>
                    <a:pt x="7525" y="9394"/>
                    <a:pt x="7513" y="9359"/>
                  </a:cubicBezTo>
                  <a:cubicBezTo>
                    <a:pt x="7513" y="9347"/>
                    <a:pt x="7513" y="9335"/>
                    <a:pt x="7513" y="9323"/>
                  </a:cubicBezTo>
                  <a:cubicBezTo>
                    <a:pt x="7513" y="9287"/>
                    <a:pt x="7513" y="9264"/>
                    <a:pt x="7501" y="9228"/>
                  </a:cubicBezTo>
                  <a:cubicBezTo>
                    <a:pt x="7501" y="9216"/>
                    <a:pt x="7501" y="9204"/>
                    <a:pt x="7501" y="9192"/>
                  </a:cubicBezTo>
                  <a:cubicBezTo>
                    <a:pt x="7489" y="9144"/>
                    <a:pt x="7477" y="9097"/>
                    <a:pt x="7465" y="9037"/>
                  </a:cubicBezTo>
                  <a:cubicBezTo>
                    <a:pt x="7465" y="9002"/>
                    <a:pt x="7454" y="8942"/>
                    <a:pt x="7442" y="8894"/>
                  </a:cubicBezTo>
                  <a:cubicBezTo>
                    <a:pt x="7442" y="8883"/>
                    <a:pt x="7430" y="8871"/>
                    <a:pt x="7430" y="8847"/>
                  </a:cubicBezTo>
                  <a:lnTo>
                    <a:pt x="7394" y="8728"/>
                  </a:lnTo>
                  <a:cubicBezTo>
                    <a:pt x="7394" y="8716"/>
                    <a:pt x="7382" y="8704"/>
                    <a:pt x="7382" y="8692"/>
                  </a:cubicBezTo>
                  <a:lnTo>
                    <a:pt x="7346" y="8549"/>
                  </a:lnTo>
                  <a:cubicBezTo>
                    <a:pt x="7335" y="8537"/>
                    <a:pt x="7335" y="8525"/>
                    <a:pt x="7346" y="8525"/>
                  </a:cubicBezTo>
                  <a:cubicBezTo>
                    <a:pt x="7323" y="8466"/>
                    <a:pt x="7311" y="8406"/>
                    <a:pt x="7287" y="8347"/>
                  </a:cubicBezTo>
                  <a:cubicBezTo>
                    <a:pt x="7263" y="8287"/>
                    <a:pt x="7251" y="8228"/>
                    <a:pt x="7227" y="8168"/>
                  </a:cubicBezTo>
                  <a:lnTo>
                    <a:pt x="7215" y="8144"/>
                  </a:lnTo>
                  <a:cubicBezTo>
                    <a:pt x="7204" y="8085"/>
                    <a:pt x="7192" y="8037"/>
                    <a:pt x="7168" y="7990"/>
                  </a:cubicBezTo>
                  <a:lnTo>
                    <a:pt x="7156" y="7966"/>
                  </a:lnTo>
                  <a:cubicBezTo>
                    <a:pt x="7096" y="7775"/>
                    <a:pt x="7025" y="7597"/>
                    <a:pt x="6965" y="7418"/>
                  </a:cubicBezTo>
                  <a:lnTo>
                    <a:pt x="6965" y="7406"/>
                  </a:lnTo>
                  <a:cubicBezTo>
                    <a:pt x="6942" y="7347"/>
                    <a:pt x="6918" y="7287"/>
                    <a:pt x="6894" y="7228"/>
                  </a:cubicBezTo>
                  <a:cubicBezTo>
                    <a:pt x="6846" y="7120"/>
                    <a:pt x="6799" y="7001"/>
                    <a:pt x="6751" y="6894"/>
                  </a:cubicBezTo>
                  <a:cubicBezTo>
                    <a:pt x="6799" y="6882"/>
                    <a:pt x="6834" y="6858"/>
                    <a:pt x="6870" y="6835"/>
                  </a:cubicBezTo>
                  <a:cubicBezTo>
                    <a:pt x="6989" y="7228"/>
                    <a:pt x="7168" y="7680"/>
                    <a:pt x="7335" y="8085"/>
                  </a:cubicBezTo>
                  <a:lnTo>
                    <a:pt x="7335" y="8109"/>
                  </a:lnTo>
                  <a:cubicBezTo>
                    <a:pt x="7394" y="8216"/>
                    <a:pt x="7442" y="8335"/>
                    <a:pt x="7489" y="8442"/>
                  </a:cubicBezTo>
                  <a:lnTo>
                    <a:pt x="7489" y="8454"/>
                  </a:lnTo>
                  <a:lnTo>
                    <a:pt x="7549" y="8585"/>
                  </a:lnTo>
                  <a:cubicBezTo>
                    <a:pt x="7549" y="8597"/>
                    <a:pt x="7561" y="8621"/>
                    <a:pt x="7573" y="8632"/>
                  </a:cubicBezTo>
                  <a:cubicBezTo>
                    <a:pt x="7596" y="8668"/>
                    <a:pt x="7608" y="8704"/>
                    <a:pt x="7632" y="8740"/>
                  </a:cubicBezTo>
                  <a:cubicBezTo>
                    <a:pt x="7632" y="8752"/>
                    <a:pt x="7644" y="8763"/>
                    <a:pt x="7644" y="8775"/>
                  </a:cubicBezTo>
                  <a:cubicBezTo>
                    <a:pt x="7668" y="8811"/>
                    <a:pt x="7692" y="8847"/>
                    <a:pt x="7704" y="8883"/>
                  </a:cubicBezTo>
                  <a:lnTo>
                    <a:pt x="7704" y="8906"/>
                  </a:lnTo>
                  <a:lnTo>
                    <a:pt x="7775" y="9013"/>
                  </a:lnTo>
                  <a:cubicBezTo>
                    <a:pt x="7775" y="9025"/>
                    <a:pt x="7787" y="9037"/>
                    <a:pt x="7799" y="9049"/>
                  </a:cubicBezTo>
                  <a:cubicBezTo>
                    <a:pt x="7799" y="9049"/>
                    <a:pt x="7823" y="9097"/>
                    <a:pt x="7846" y="9121"/>
                  </a:cubicBezTo>
                  <a:cubicBezTo>
                    <a:pt x="7858" y="9144"/>
                    <a:pt x="7858" y="9144"/>
                    <a:pt x="7858" y="9156"/>
                  </a:cubicBezTo>
                  <a:cubicBezTo>
                    <a:pt x="7882" y="9180"/>
                    <a:pt x="7894" y="9192"/>
                    <a:pt x="7906" y="9216"/>
                  </a:cubicBezTo>
                  <a:lnTo>
                    <a:pt x="7930" y="9240"/>
                  </a:lnTo>
                  <a:cubicBezTo>
                    <a:pt x="7942" y="9264"/>
                    <a:pt x="7966" y="9287"/>
                    <a:pt x="7989" y="9311"/>
                  </a:cubicBezTo>
                  <a:cubicBezTo>
                    <a:pt x="8223" y="9561"/>
                    <a:pt x="8504" y="9682"/>
                    <a:pt x="8776" y="9682"/>
                  </a:cubicBezTo>
                  <a:cubicBezTo>
                    <a:pt x="9101" y="9682"/>
                    <a:pt x="9413" y="9510"/>
                    <a:pt x="9621" y="9180"/>
                  </a:cubicBezTo>
                  <a:cubicBezTo>
                    <a:pt x="9990" y="8549"/>
                    <a:pt x="9930" y="7763"/>
                    <a:pt x="9478" y="7192"/>
                  </a:cubicBezTo>
                  <a:lnTo>
                    <a:pt x="9418" y="7132"/>
                  </a:lnTo>
                  <a:lnTo>
                    <a:pt x="9394" y="7108"/>
                  </a:lnTo>
                  <a:cubicBezTo>
                    <a:pt x="9382" y="7097"/>
                    <a:pt x="9359" y="7085"/>
                    <a:pt x="9347" y="7061"/>
                  </a:cubicBezTo>
                  <a:lnTo>
                    <a:pt x="9323" y="7049"/>
                  </a:lnTo>
                  <a:cubicBezTo>
                    <a:pt x="9299" y="7025"/>
                    <a:pt x="9275" y="7013"/>
                    <a:pt x="9263" y="7001"/>
                  </a:cubicBezTo>
                  <a:lnTo>
                    <a:pt x="9240" y="6978"/>
                  </a:lnTo>
                  <a:lnTo>
                    <a:pt x="9144" y="6918"/>
                  </a:lnTo>
                  <a:cubicBezTo>
                    <a:pt x="9109" y="6894"/>
                    <a:pt x="9073" y="6870"/>
                    <a:pt x="9037" y="6847"/>
                  </a:cubicBezTo>
                  <a:lnTo>
                    <a:pt x="9013" y="6823"/>
                  </a:lnTo>
                  <a:lnTo>
                    <a:pt x="8930" y="6775"/>
                  </a:lnTo>
                  <a:lnTo>
                    <a:pt x="8894" y="6751"/>
                  </a:lnTo>
                  <a:lnTo>
                    <a:pt x="8811" y="6704"/>
                  </a:lnTo>
                  <a:lnTo>
                    <a:pt x="8775" y="6680"/>
                  </a:lnTo>
                  <a:lnTo>
                    <a:pt x="8644" y="6608"/>
                  </a:lnTo>
                  <a:lnTo>
                    <a:pt x="8513" y="6537"/>
                  </a:lnTo>
                  <a:lnTo>
                    <a:pt x="8489" y="6525"/>
                  </a:lnTo>
                  <a:lnTo>
                    <a:pt x="8382" y="6466"/>
                  </a:lnTo>
                  <a:lnTo>
                    <a:pt x="8347" y="6454"/>
                  </a:lnTo>
                  <a:lnTo>
                    <a:pt x="8180" y="6394"/>
                  </a:lnTo>
                  <a:lnTo>
                    <a:pt x="8156" y="6382"/>
                  </a:lnTo>
                  <a:cubicBezTo>
                    <a:pt x="8001" y="6311"/>
                    <a:pt x="7870" y="6251"/>
                    <a:pt x="7727" y="6180"/>
                  </a:cubicBezTo>
                  <a:lnTo>
                    <a:pt x="7716" y="6180"/>
                  </a:lnTo>
                  <a:lnTo>
                    <a:pt x="7585" y="6132"/>
                  </a:lnTo>
                  <a:lnTo>
                    <a:pt x="7442" y="6073"/>
                  </a:lnTo>
                  <a:cubicBezTo>
                    <a:pt x="7465" y="6025"/>
                    <a:pt x="7477" y="5989"/>
                    <a:pt x="7489" y="5942"/>
                  </a:cubicBezTo>
                  <a:lnTo>
                    <a:pt x="7596" y="6001"/>
                  </a:lnTo>
                  <a:lnTo>
                    <a:pt x="7632" y="6013"/>
                  </a:lnTo>
                  <a:lnTo>
                    <a:pt x="7727" y="6061"/>
                  </a:lnTo>
                  <a:lnTo>
                    <a:pt x="7775" y="6085"/>
                  </a:lnTo>
                  <a:lnTo>
                    <a:pt x="7870" y="6132"/>
                  </a:lnTo>
                  <a:lnTo>
                    <a:pt x="7906" y="6144"/>
                  </a:lnTo>
                  <a:lnTo>
                    <a:pt x="8037" y="6204"/>
                  </a:lnTo>
                  <a:lnTo>
                    <a:pt x="8180" y="6263"/>
                  </a:lnTo>
                  <a:lnTo>
                    <a:pt x="8216" y="6287"/>
                  </a:lnTo>
                  <a:lnTo>
                    <a:pt x="8311" y="6323"/>
                  </a:lnTo>
                  <a:lnTo>
                    <a:pt x="8358" y="6346"/>
                  </a:lnTo>
                  <a:lnTo>
                    <a:pt x="8466" y="6382"/>
                  </a:lnTo>
                  <a:lnTo>
                    <a:pt x="8501" y="6406"/>
                  </a:lnTo>
                  <a:cubicBezTo>
                    <a:pt x="8585" y="6442"/>
                    <a:pt x="8680" y="6477"/>
                    <a:pt x="8763" y="6501"/>
                  </a:cubicBezTo>
                  <a:lnTo>
                    <a:pt x="8799" y="6513"/>
                  </a:lnTo>
                  <a:cubicBezTo>
                    <a:pt x="8835" y="6525"/>
                    <a:pt x="8859" y="6537"/>
                    <a:pt x="8894" y="6549"/>
                  </a:cubicBezTo>
                  <a:lnTo>
                    <a:pt x="8930" y="6561"/>
                  </a:lnTo>
                  <a:lnTo>
                    <a:pt x="9025" y="6585"/>
                  </a:lnTo>
                  <a:lnTo>
                    <a:pt x="9049" y="6597"/>
                  </a:lnTo>
                  <a:cubicBezTo>
                    <a:pt x="9132" y="6620"/>
                    <a:pt x="9204" y="6644"/>
                    <a:pt x="9275" y="6656"/>
                  </a:cubicBezTo>
                  <a:lnTo>
                    <a:pt x="9299" y="6656"/>
                  </a:lnTo>
                  <a:lnTo>
                    <a:pt x="9370" y="6668"/>
                  </a:lnTo>
                  <a:lnTo>
                    <a:pt x="9406" y="6668"/>
                  </a:lnTo>
                  <a:lnTo>
                    <a:pt x="9466" y="6680"/>
                  </a:lnTo>
                  <a:lnTo>
                    <a:pt x="9561" y="6680"/>
                  </a:lnTo>
                  <a:cubicBezTo>
                    <a:pt x="10156" y="6644"/>
                    <a:pt x="10609" y="6073"/>
                    <a:pt x="10561" y="5394"/>
                  </a:cubicBezTo>
                  <a:cubicBezTo>
                    <a:pt x="10525" y="4811"/>
                    <a:pt x="10156" y="4322"/>
                    <a:pt x="9668" y="4180"/>
                  </a:cubicBezTo>
                  <a:lnTo>
                    <a:pt x="9644" y="4180"/>
                  </a:lnTo>
                  <a:cubicBezTo>
                    <a:pt x="9573" y="4168"/>
                    <a:pt x="9513" y="4156"/>
                    <a:pt x="9454" y="4156"/>
                  </a:cubicBezTo>
                  <a:lnTo>
                    <a:pt x="9263" y="4156"/>
                  </a:lnTo>
                  <a:lnTo>
                    <a:pt x="9204" y="4168"/>
                  </a:lnTo>
                  <a:lnTo>
                    <a:pt x="9168" y="4168"/>
                  </a:lnTo>
                  <a:lnTo>
                    <a:pt x="9085" y="4191"/>
                  </a:lnTo>
                  <a:lnTo>
                    <a:pt x="9073" y="4191"/>
                  </a:lnTo>
                  <a:lnTo>
                    <a:pt x="8966" y="4227"/>
                  </a:lnTo>
                  <a:lnTo>
                    <a:pt x="8930" y="4239"/>
                  </a:lnTo>
                  <a:lnTo>
                    <a:pt x="8847" y="4263"/>
                  </a:lnTo>
                  <a:lnTo>
                    <a:pt x="8811" y="4275"/>
                  </a:lnTo>
                  <a:lnTo>
                    <a:pt x="8716" y="4311"/>
                  </a:lnTo>
                  <a:lnTo>
                    <a:pt x="8692" y="4322"/>
                  </a:lnTo>
                  <a:lnTo>
                    <a:pt x="8561" y="4358"/>
                  </a:lnTo>
                  <a:lnTo>
                    <a:pt x="8430" y="4418"/>
                  </a:lnTo>
                  <a:lnTo>
                    <a:pt x="8299" y="4477"/>
                  </a:lnTo>
                  <a:lnTo>
                    <a:pt x="8275" y="4477"/>
                  </a:lnTo>
                  <a:lnTo>
                    <a:pt x="8156" y="4537"/>
                  </a:lnTo>
                  <a:lnTo>
                    <a:pt x="8144" y="4537"/>
                  </a:lnTo>
                  <a:cubicBezTo>
                    <a:pt x="7906" y="4644"/>
                    <a:pt x="7680" y="4751"/>
                    <a:pt x="7477" y="4858"/>
                  </a:cubicBezTo>
                  <a:cubicBezTo>
                    <a:pt x="7454" y="4822"/>
                    <a:pt x="7442" y="4787"/>
                    <a:pt x="7430" y="4739"/>
                  </a:cubicBezTo>
                  <a:cubicBezTo>
                    <a:pt x="7644" y="4656"/>
                    <a:pt x="7870" y="4549"/>
                    <a:pt x="8108" y="4430"/>
                  </a:cubicBezTo>
                  <a:lnTo>
                    <a:pt x="8239" y="4370"/>
                  </a:lnTo>
                  <a:lnTo>
                    <a:pt x="8251" y="4358"/>
                  </a:lnTo>
                  <a:lnTo>
                    <a:pt x="8382" y="4299"/>
                  </a:lnTo>
                  <a:cubicBezTo>
                    <a:pt x="8466" y="4251"/>
                    <a:pt x="8549" y="4203"/>
                    <a:pt x="8620" y="4156"/>
                  </a:cubicBezTo>
                  <a:lnTo>
                    <a:pt x="8656" y="4144"/>
                  </a:lnTo>
                  <a:lnTo>
                    <a:pt x="8739" y="4096"/>
                  </a:lnTo>
                  <a:lnTo>
                    <a:pt x="8775" y="4072"/>
                  </a:lnTo>
                  <a:lnTo>
                    <a:pt x="8847" y="4025"/>
                  </a:lnTo>
                  <a:lnTo>
                    <a:pt x="8882" y="4001"/>
                  </a:lnTo>
                  <a:lnTo>
                    <a:pt x="8978" y="3941"/>
                  </a:lnTo>
                  <a:cubicBezTo>
                    <a:pt x="9013" y="3918"/>
                    <a:pt x="9037" y="3906"/>
                    <a:pt x="9061" y="3882"/>
                  </a:cubicBezTo>
                  <a:lnTo>
                    <a:pt x="9085" y="3858"/>
                  </a:lnTo>
                  <a:lnTo>
                    <a:pt x="9132" y="3822"/>
                  </a:lnTo>
                  <a:lnTo>
                    <a:pt x="9156" y="3799"/>
                  </a:lnTo>
                  <a:lnTo>
                    <a:pt x="9204" y="3763"/>
                  </a:lnTo>
                  <a:lnTo>
                    <a:pt x="9228" y="3739"/>
                  </a:lnTo>
                  <a:cubicBezTo>
                    <a:pt x="9240" y="3715"/>
                    <a:pt x="9263" y="3703"/>
                    <a:pt x="9275" y="3679"/>
                  </a:cubicBezTo>
                  <a:cubicBezTo>
                    <a:pt x="9323" y="3620"/>
                    <a:pt x="9370" y="3560"/>
                    <a:pt x="9406" y="3489"/>
                  </a:cubicBezTo>
                  <a:cubicBezTo>
                    <a:pt x="9668" y="2977"/>
                    <a:pt x="9609" y="2370"/>
                    <a:pt x="9263" y="1917"/>
                  </a:cubicBezTo>
                  <a:cubicBezTo>
                    <a:pt x="9079" y="1664"/>
                    <a:pt x="8773" y="1500"/>
                    <a:pt x="8452" y="1500"/>
                  </a:cubicBezTo>
                  <a:cubicBezTo>
                    <a:pt x="8440" y="1500"/>
                    <a:pt x="8429" y="1500"/>
                    <a:pt x="8418" y="1501"/>
                  </a:cubicBezTo>
                  <a:cubicBezTo>
                    <a:pt x="8168" y="1501"/>
                    <a:pt x="7930" y="1620"/>
                    <a:pt x="7751" y="1798"/>
                  </a:cubicBezTo>
                  <a:lnTo>
                    <a:pt x="7704" y="1858"/>
                  </a:lnTo>
                  <a:lnTo>
                    <a:pt x="7680" y="1882"/>
                  </a:lnTo>
                  <a:cubicBezTo>
                    <a:pt x="7668" y="1905"/>
                    <a:pt x="7656" y="1917"/>
                    <a:pt x="7644" y="1941"/>
                  </a:cubicBezTo>
                  <a:lnTo>
                    <a:pt x="7620" y="1965"/>
                  </a:lnTo>
                  <a:lnTo>
                    <a:pt x="7585" y="2025"/>
                  </a:lnTo>
                  <a:lnTo>
                    <a:pt x="7573" y="2060"/>
                  </a:lnTo>
                  <a:lnTo>
                    <a:pt x="7513" y="2144"/>
                  </a:lnTo>
                  <a:lnTo>
                    <a:pt x="7513" y="2167"/>
                  </a:lnTo>
                  <a:cubicBezTo>
                    <a:pt x="7489" y="2203"/>
                    <a:pt x="7477" y="2239"/>
                    <a:pt x="7454" y="2275"/>
                  </a:cubicBezTo>
                  <a:cubicBezTo>
                    <a:pt x="7442" y="2286"/>
                    <a:pt x="7442" y="2298"/>
                    <a:pt x="7430" y="2310"/>
                  </a:cubicBezTo>
                  <a:lnTo>
                    <a:pt x="7394" y="2394"/>
                  </a:lnTo>
                  <a:lnTo>
                    <a:pt x="7370" y="2441"/>
                  </a:lnTo>
                  <a:lnTo>
                    <a:pt x="7335" y="2525"/>
                  </a:lnTo>
                  <a:cubicBezTo>
                    <a:pt x="7335" y="2548"/>
                    <a:pt x="7311" y="2560"/>
                    <a:pt x="7311" y="2572"/>
                  </a:cubicBezTo>
                  <a:lnTo>
                    <a:pt x="7251" y="2703"/>
                  </a:lnTo>
                  <a:cubicBezTo>
                    <a:pt x="7251" y="2703"/>
                    <a:pt x="7251" y="2703"/>
                    <a:pt x="7251" y="2715"/>
                  </a:cubicBezTo>
                  <a:cubicBezTo>
                    <a:pt x="7239" y="2763"/>
                    <a:pt x="7215" y="2810"/>
                    <a:pt x="7192" y="2858"/>
                  </a:cubicBezTo>
                  <a:lnTo>
                    <a:pt x="7180" y="2906"/>
                  </a:lnTo>
                  <a:cubicBezTo>
                    <a:pt x="7168" y="2941"/>
                    <a:pt x="7156" y="2977"/>
                    <a:pt x="7132" y="3013"/>
                  </a:cubicBezTo>
                  <a:lnTo>
                    <a:pt x="7120" y="3060"/>
                  </a:lnTo>
                  <a:lnTo>
                    <a:pt x="7073" y="3168"/>
                  </a:lnTo>
                  <a:cubicBezTo>
                    <a:pt x="7073" y="3179"/>
                    <a:pt x="7061" y="3203"/>
                    <a:pt x="7061" y="3215"/>
                  </a:cubicBezTo>
                  <a:cubicBezTo>
                    <a:pt x="7025" y="3322"/>
                    <a:pt x="6977" y="3418"/>
                    <a:pt x="6942" y="3525"/>
                  </a:cubicBezTo>
                  <a:lnTo>
                    <a:pt x="6942" y="3549"/>
                  </a:lnTo>
                  <a:lnTo>
                    <a:pt x="6894" y="3679"/>
                  </a:lnTo>
                  <a:lnTo>
                    <a:pt x="6882" y="3715"/>
                  </a:lnTo>
                  <a:lnTo>
                    <a:pt x="6846" y="3846"/>
                  </a:lnTo>
                  <a:lnTo>
                    <a:pt x="6846" y="3858"/>
                  </a:lnTo>
                  <a:cubicBezTo>
                    <a:pt x="6823" y="3906"/>
                    <a:pt x="6811" y="3965"/>
                    <a:pt x="6799" y="4013"/>
                  </a:cubicBezTo>
                  <a:cubicBezTo>
                    <a:pt x="6763" y="3989"/>
                    <a:pt x="6727" y="3965"/>
                    <a:pt x="6692" y="3953"/>
                  </a:cubicBezTo>
                  <a:cubicBezTo>
                    <a:pt x="6727" y="3858"/>
                    <a:pt x="6763" y="3751"/>
                    <a:pt x="6811" y="3656"/>
                  </a:cubicBezTo>
                  <a:lnTo>
                    <a:pt x="6811" y="3644"/>
                  </a:lnTo>
                  <a:lnTo>
                    <a:pt x="6870" y="3489"/>
                  </a:lnTo>
                  <a:cubicBezTo>
                    <a:pt x="6906" y="3382"/>
                    <a:pt x="6942" y="3263"/>
                    <a:pt x="6977" y="3156"/>
                  </a:cubicBezTo>
                  <a:lnTo>
                    <a:pt x="6977" y="3144"/>
                  </a:lnTo>
                  <a:cubicBezTo>
                    <a:pt x="7001" y="3096"/>
                    <a:pt x="7013" y="3048"/>
                    <a:pt x="7037" y="3001"/>
                  </a:cubicBezTo>
                  <a:lnTo>
                    <a:pt x="7037" y="2977"/>
                  </a:lnTo>
                  <a:cubicBezTo>
                    <a:pt x="7049" y="2917"/>
                    <a:pt x="7061" y="2870"/>
                    <a:pt x="7084" y="2822"/>
                  </a:cubicBezTo>
                  <a:lnTo>
                    <a:pt x="7084" y="2810"/>
                  </a:lnTo>
                  <a:cubicBezTo>
                    <a:pt x="7108" y="2703"/>
                    <a:pt x="7144" y="2596"/>
                    <a:pt x="7168" y="2489"/>
                  </a:cubicBezTo>
                  <a:cubicBezTo>
                    <a:pt x="7168" y="2477"/>
                    <a:pt x="7168" y="2477"/>
                    <a:pt x="7168" y="2465"/>
                  </a:cubicBezTo>
                  <a:cubicBezTo>
                    <a:pt x="7180" y="2429"/>
                    <a:pt x="7192" y="2382"/>
                    <a:pt x="7204" y="2346"/>
                  </a:cubicBezTo>
                  <a:lnTo>
                    <a:pt x="7215" y="2310"/>
                  </a:lnTo>
                  <a:lnTo>
                    <a:pt x="7239" y="2203"/>
                  </a:lnTo>
                  <a:cubicBezTo>
                    <a:pt x="7239" y="2191"/>
                    <a:pt x="7239" y="2179"/>
                    <a:pt x="7239" y="2167"/>
                  </a:cubicBezTo>
                  <a:cubicBezTo>
                    <a:pt x="7263" y="2072"/>
                    <a:pt x="7275" y="1989"/>
                    <a:pt x="7287" y="1905"/>
                  </a:cubicBezTo>
                  <a:lnTo>
                    <a:pt x="7287" y="1870"/>
                  </a:lnTo>
                  <a:cubicBezTo>
                    <a:pt x="7287" y="1846"/>
                    <a:pt x="7299" y="1822"/>
                    <a:pt x="7299" y="1786"/>
                  </a:cubicBezTo>
                  <a:lnTo>
                    <a:pt x="7299" y="1751"/>
                  </a:lnTo>
                  <a:lnTo>
                    <a:pt x="7299" y="1679"/>
                  </a:lnTo>
                  <a:lnTo>
                    <a:pt x="7299" y="1655"/>
                  </a:lnTo>
                  <a:lnTo>
                    <a:pt x="7299" y="1572"/>
                  </a:lnTo>
                  <a:cubicBezTo>
                    <a:pt x="7299" y="1179"/>
                    <a:pt x="7156" y="810"/>
                    <a:pt x="6918" y="512"/>
                  </a:cubicBezTo>
                  <a:cubicBezTo>
                    <a:pt x="6882" y="465"/>
                    <a:pt x="6834" y="405"/>
                    <a:pt x="6787" y="358"/>
                  </a:cubicBezTo>
                  <a:cubicBezTo>
                    <a:pt x="6608" y="191"/>
                    <a:pt x="6382" y="60"/>
                    <a:pt x="6144" y="12"/>
                  </a:cubicBezTo>
                  <a:cubicBezTo>
                    <a:pt x="6088" y="4"/>
                    <a:pt x="6033" y="0"/>
                    <a:pt x="5978" y="0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609;p43">
              <a:extLst>
                <a:ext uri="{FF2B5EF4-FFF2-40B4-BE49-F238E27FC236}">
                  <a16:creationId xmlns:a16="http://schemas.microsoft.com/office/drawing/2014/main" id="{73229253-0CC4-D148-6A4D-A9818E6A95D9}"/>
                </a:ext>
              </a:extLst>
            </p:cNvPr>
            <p:cNvGrpSpPr/>
            <p:nvPr/>
          </p:nvGrpSpPr>
          <p:grpSpPr>
            <a:xfrm>
              <a:off x="1456340" y="2238997"/>
              <a:ext cx="609634" cy="665512"/>
              <a:chOff x="3639475" y="1326950"/>
              <a:chExt cx="264300" cy="288525"/>
            </a:xfrm>
          </p:grpSpPr>
          <p:sp>
            <p:nvSpPr>
              <p:cNvPr id="85" name="Google Shape;610;p43">
                <a:extLst>
                  <a:ext uri="{FF2B5EF4-FFF2-40B4-BE49-F238E27FC236}">
                    <a16:creationId xmlns:a16="http://schemas.microsoft.com/office/drawing/2014/main" id="{392BDEEB-EDE4-1087-6AAC-8E1F16FF962F}"/>
                  </a:ext>
                </a:extLst>
              </p:cNvPr>
              <p:cNvSpPr/>
              <p:nvPr/>
            </p:nvSpPr>
            <p:spPr>
              <a:xfrm>
                <a:off x="3760000" y="1477400"/>
                <a:ext cx="66975" cy="1380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5523" extrusionOk="0">
                    <a:moveTo>
                      <a:pt x="1369" y="0"/>
                    </a:moveTo>
                    <a:cubicBezTo>
                      <a:pt x="1131" y="0"/>
                      <a:pt x="24" y="2965"/>
                      <a:pt x="12" y="3953"/>
                    </a:cubicBezTo>
                    <a:cubicBezTo>
                      <a:pt x="1" y="4860"/>
                      <a:pt x="529" y="5522"/>
                      <a:pt x="1195" y="5522"/>
                    </a:cubicBezTo>
                    <a:cubicBezTo>
                      <a:pt x="1264" y="5522"/>
                      <a:pt x="1334" y="5515"/>
                      <a:pt x="1405" y="5501"/>
                    </a:cubicBezTo>
                    <a:cubicBezTo>
                      <a:pt x="2131" y="5358"/>
                      <a:pt x="2679" y="4465"/>
                      <a:pt x="2667" y="3572"/>
                    </a:cubicBezTo>
                    <a:cubicBezTo>
                      <a:pt x="2643" y="2679"/>
                      <a:pt x="1559" y="0"/>
                      <a:pt x="13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11;p43">
                <a:extLst>
                  <a:ext uri="{FF2B5EF4-FFF2-40B4-BE49-F238E27FC236}">
                    <a16:creationId xmlns:a16="http://schemas.microsoft.com/office/drawing/2014/main" id="{56355538-3554-D254-BA8E-E6459FCCC3FE}"/>
                  </a:ext>
                </a:extLst>
              </p:cNvPr>
              <p:cNvSpPr/>
              <p:nvPr/>
            </p:nvSpPr>
            <p:spPr>
              <a:xfrm>
                <a:off x="3799875" y="1472275"/>
                <a:ext cx="87825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863" extrusionOk="0">
                    <a:moveTo>
                      <a:pt x="222" y="0"/>
                    </a:moveTo>
                    <a:cubicBezTo>
                      <a:pt x="195" y="0"/>
                      <a:pt x="176" y="5"/>
                      <a:pt x="167" y="15"/>
                    </a:cubicBezTo>
                    <a:cubicBezTo>
                      <a:pt x="0" y="217"/>
                      <a:pt x="977" y="2920"/>
                      <a:pt x="1500" y="3491"/>
                    </a:cubicBezTo>
                    <a:cubicBezTo>
                      <a:pt x="1734" y="3741"/>
                      <a:pt x="2015" y="3862"/>
                      <a:pt x="2288" y="3862"/>
                    </a:cubicBezTo>
                    <a:cubicBezTo>
                      <a:pt x="2614" y="3862"/>
                      <a:pt x="2930" y="3691"/>
                      <a:pt x="3143" y="3360"/>
                    </a:cubicBezTo>
                    <a:cubicBezTo>
                      <a:pt x="3513" y="2729"/>
                      <a:pt x="3453" y="1932"/>
                      <a:pt x="2989" y="1360"/>
                    </a:cubicBezTo>
                    <a:cubicBezTo>
                      <a:pt x="2556" y="861"/>
                      <a:pt x="594" y="0"/>
                      <a:pt x="2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12;p43">
                <a:extLst>
                  <a:ext uri="{FF2B5EF4-FFF2-40B4-BE49-F238E27FC236}">
                    <a16:creationId xmlns:a16="http://schemas.microsoft.com/office/drawing/2014/main" id="{57CC4F34-1CF3-F7CB-9B91-7443C7B17AD7}"/>
                  </a:ext>
                </a:extLst>
              </p:cNvPr>
              <p:cNvSpPr/>
              <p:nvPr/>
            </p:nvSpPr>
            <p:spPr>
              <a:xfrm>
                <a:off x="3807900" y="1430950"/>
                <a:ext cx="9587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526" extrusionOk="0">
                    <a:moveTo>
                      <a:pt x="2671" y="0"/>
                    </a:moveTo>
                    <a:cubicBezTo>
                      <a:pt x="2016" y="0"/>
                      <a:pt x="1" y="1028"/>
                      <a:pt x="1" y="1239"/>
                    </a:cubicBezTo>
                    <a:cubicBezTo>
                      <a:pt x="1" y="1498"/>
                      <a:pt x="2131" y="2525"/>
                      <a:pt x="2789" y="2525"/>
                    </a:cubicBezTo>
                    <a:cubicBezTo>
                      <a:pt x="2796" y="2525"/>
                      <a:pt x="2803" y="2525"/>
                      <a:pt x="2811" y="2525"/>
                    </a:cubicBezTo>
                    <a:cubicBezTo>
                      <a:pt x="3406" y="2501"/>
                      <a:pt x="3834" y="1918"/>
                      <a:pt x="3799" y="1251"/>
                    </a:cubicBezTo>
                    <a:cubicBezTo>
                      <a:pt x="3763" y="584"/>
                      <a:pt x="3275" y="25"/>
                      <a:pt x="2703" y="1"/>
                    </a:cubicBezTo>
                    <a:cubicBezTo>
                      <a:pt x="2693" y="0"/>
                      <a:pt x="2682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13;p43">
                <a:extLst>
                  <a:ext uri="{FF2B5EF4-FFF2-40B4-BE49-F238E27FC236}">
                    <a16:creationId xmlns:a16="http://schemas.microsoft.com/office/drawing/2014/main" id="{B4F04926-656A-D1F6-C8D7-63EC8C2C7C47}"/>
                  </a:ext>
                </a:extLst>
              </p:cNvPr>
              <p:cNvSpPr/>
              <p:nvPr/>
            </p:nvSpPr>
            <p:spPr>
              <a:xfrm>
                <a:off x="3800475" y="1364450"/>
                <a:ext cx="8037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484" extrusionOk="0">
                    <a:moveTo>
                      <a:pt x="1999" y="0"/>
                    </a:moveTo>
                    <a:cubicBezTo>
                      <a:pt x="1753" y="0"/>
                      <a:pt x="1506" y="101"/>
                      <a:pt x="1298" y="315"/>
                    </a:cubicBezTo>
                    <a:cubicBezTo>
                      <a:pt x="833" y="792"/>
                      <a:pt x="0" y="3316"/>
                      <a:pt x="131" y="3459"/>
                    </a:cubicBezTo>
                    <a:cubicBezTo>
                      <a:pt x="146" y="3476"/>
                      <a:pt x="176" y="3483"/>
                      <a:pt x="219" y="3483"/>
                    </a:cubicBezTo>
                    <a:cubicBezTo>
                      <a:pt x="659" y="3483"/>
                      <a:pt x="2442" y="2652"/>
                      <a:pt x="2822" y="2197"/>
                    </a:cubicBezTo>
                    <a:cubicBezTo>
                      <a:pt x="3215" y="1673"/>
                      <a:pt x="3215" y="946"/>
                      <a:pt x="2822" y="434"/>
                    </a:cubicBezTo>
                    <a:cubicBezTo>
                      <a:pt x="2599" y="152"/>
                      <a:pt x="2300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14;p43">
                <a:extLst>
                  <a:ext uri="{FF2B5EF4-FFF2-40B4-BE49-F238E27FC236}">
                    <a16:creationId xmlns:a16="http://schemas.microsoft.com/office/drawing/2014/main" id="{7AE76D74-BBA1-E846-CC0F-C6020C75C2A0}"/>
                  </a:ext>
                </a:extLst>
              </p:cNvPr>
              <p:cNvSpPr/>
              <p:nvPr/>
            </p:nvSpPr>
            <p:spPr>
              <a:xfrm>
                <a:off x="3762075" y="1326950"/>
                <a:ext cx="61025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781" extrusionOk="0">
                    <a:moveTo>
                      <a:pt x="1072" y="1"/>
                    </a:moveTo>
                    <a:cubicBezTo>
                      <a:pt x="482" y="1"/>
                      <a:pt x="23" y="500"/>
                      <a:pt x="12" y="1244"/>
                    </a:cubicBezTo>
                    <a:cubicBezTo>
                      <a:pt x="0" y="2065"/>
                      <a:pt x="1095" y="4780"/>
                      <a:pt x="1286" y="4780"/>
                    </a:cubicBezTo>
                    <a:cubicBezTo>
                      <a:pt x="1512" y="4780"/>
                      <a:pt x="2441" y="2327"/>
                      <a:pt x="2429" y="1565"/>
                    </a:cubicBezTo>
                    <a:cubicBezTo>
                      <a:pt x="2405" y="827"/>
                      <a:pt x="1893" y="137"/>
                      <a:pt x="1262" y="18"/>
                    </a:cubicBezTo>
                    <a:cubicBezTo>
                      <a:pt x="1198" y="6"/>
                      <a:pt x="1134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15;p43">
                <a:extLst>
                  <a:ext uri="{FF2B5EF4-FFF2-40B4-BE49-F238E27FC236}">
                    <a16:creationId xmlns:a16="http://schemas.microsoft.com/office/drawing/2014/main" id="{840A5F89-9A2C-9F3F-0D37-8B37A63C4AFB}"/>
                  </a:ext>
                </a:extLst>
              </p:cNvPr>
              <p:cNvSpPr/>
              <p:nvPr/>
            </p:nvSpPr>
            <p:spPr>
              <a:xfrm>
                <a:off x="3680500" y="1345475"/>
                <a:ext cx="10807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4220" extrusionOk="0">
                    <a:moveTo>
                      <a:pt x="1440" y="0"/>
                    </a:moveTo>
                    <a:cubicBezTo>
                      <a:pt x="1151" y="0"/>
                      <a:pt x="873" y="85"/>
                      <a:pt x="644" y="265"/>
                    </a:cubicBezTo>
                    <a:cubicBezTo>
                      <a:pt x="1" y="765"/>
                      <a:pt x="13" y="1801"/>
                      <a:pt x="656" y="2491"/>
                    </a:cubicBezTo>
                    <a:cubicBezTo>
                      <a:pt x="1260" y="3140"/>
                      <a:pt x="3692" y="4220"/>
                      <a:pt x="4103" y="4220"/>
                    </a:cubicBezTo>
                    <a:cubicBezTo>
                      <a:pt x="4129" y="4220"/>
                      <a:pt x="4147" y="4215"/>
                      <a:pt x="4156" y="4206"/>
                    </a:cubicBezTo>
                    <a:cubicBezTo>
                      <a:pt x="4323" y="4027"/>
                      <a:pt x="3346" y="1301"/>
                      <a:pt x="2775" y="646"/>
                    </a:cubicBezTo>
                    <a:cubicBezTo>
                      <a:pt x="2419" y="231"/>
                      <a:pt x="1916" y="0"/>
                      <a:pt x="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16;p43">
                <a:extLst>
                  <a:ext uri="{FF2B5EF4-FFF2-40B4-BE49-F238E27FC236}">
                    <a16:creationId xmlns:a16="http://schemas.microsoft.com/office/drawing/2014/main" id="{22D81C7E-FD1E-43B7-2D18-7676C24FB2CB}"/>
                  </a:ext>
                </a:extLst>
              </p:cNvPr>
              <p:cNvSpPr/>
              <p:nvPr/>
            </p:nvSpPr>
            <p:spPr>
              <a:xfrm>
                <a:off x="3639475" y="1421650"/>
                <a:ext cx="140775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245" extrusionOk="0">
                    <a:moveTo>
                      <a:pt x="1913" y="0"/>
                    </a:moveTo>
                    <a:cubicBezTo>
                      <a:pt x="951" y="0"/>
                      <a:pt x="115" y="673"/>
                      <a:pt x="58" y="1587"/>
                    </a:cubicBezTo>
                    <a:cubicBezTo>
                      <a:pt x="1" y="2511"/>
                      <a:pt x="794" y="3244"/>
                      <a:pt x="1797" y="3244"/>
                    </a:cubicBezTo>
                    <a:cubicBezTo>
                      <a:pt x="1829" y="3244"/>
                      <a:pt x="1860" y="3244"/>
                      <a:pt x="1892" y="3242"/>
                    </a:cubicBezTo>
                    <a:cubicBezTo>
                      <a:pt x="2880" y="3195"/>
                      <a:pt x="5630" y="1825"/>
                      <a:pt x="5630" y="1599"/>
                    </a:cubicBezTo>
                    <a:cubicBezTo>
                      <a:pt x="5630" y="1325"/>
                      <a:pt x="2975" y="51"/>
                      <a:pt x="2035" y="4"/>
                    </a:cubicBezTo>
                    <a:cubicBezTo>
                      <a:pt x="1994" y="1"/>
                      <a:pt x="1953" y="0"/>
                      <a:pt x="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17;p43">
                <a:extLst>
                  <a:ext uri="{FF2B5EF4-FFF2-40B4-BE49-F238E27FC236}">
                    <a16:creationId xmlns:a16="http://schemas.microsoft.com/office/drawing/2014/main" id="{7479E900-DE9A-6491-C350-0B8DBD4E2F9E}"/>
                  </a:ext>
                </a:extLst>
              </p:cNvPr>
              <p:cNvSpPr/>
              <p:nvPr/>
            </p:nvSpPr>
            <p:spPr>
              <a:xfrm>
                <a:off x="3671275" y="1472450"/>
                <a:ext cx="116700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753" extrusionOk="0">
                    <a:moveTo>
                      <a:pt x="4452" y="0"/>
                    </a:moveTo>
                    <a:cubicBezTo>
                      <a:pt x="3971" y="0"/>
                      <a:pt x="1522" y="1131"/>
                      <a:pt x="846" y="1818"/>
                    </a:cubicBezTo>
                    <a:cubicBezTo>
                      <a:pt x="84" y="2615"/>
                      <a:pt x="1" y="3818"/>
                      <a:pt x="632" y="4413"/>
                    </a:cubicBezTo>
                    <a:cubicBezTo>
                      <a:pt x="875" y="4643"/>
                      <a:pt x="1187" y="4752"/>
                      <a:pt x="1515" y="4752"/>
                    </a:cubicBezTo>
                    <a:cubicBezTo>
                      <a:pt x="2038" y="4752"/>
                      <a:pt x="2604" y="4477"/>
                      <a:pt x="3013" y="3973"/>
                    </a:cubicBezTo>
                    <a:cubicBezTo>
                      <a:pt x="3644" y="3199"/>
                      <a:pt x="4668" y="163"/>
                      <a:pt x="4525" y="20"/>
                    </a:cubicBezTo>
                    <a:cubicBezTo>
                      <a:pt x="4513" y="6"/>
                      <a:pt x="4488" y="0"/>
                      <a:pt x="4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18;p43">
                <a:extLst>
                  <a:ext uri="{FF2B5EF4-FFF2-40B4-BE49-F238E27FC236}">
                    <a16:creationId xmlns:a16="http://schemas.microsoft.com/office/drawing/2014/main" id="{8FA37EA7-8D9A-2DC5-B2B9-70507A624BAF}"/>
                  </a:ext>
                </a:extLst>
              </p:cNvPr>
              <p:cNvSpPr/>
              <p:nvPr/>
            </p:nvSpPr>
            <p:spPr>
              <a:xfrm>
                <a:off x="3757000" y="1422875"/>
                <a:ext cx="71175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171" extrusionOk="0">
                    <a:moveTo>
                      <a:pt x="1402" y="0"/>
                    </a:moveTo>
                    <a:cubicBezTo>
                      <a:pt x="660" y="0"/>
                      <a:pt x="24" y="675"/>
                      <a:pt x="13" y="1550"/>
                    </a:cubicBezTo>
                    <a:cubicBezTo>
                      <a:pt x="1" y="2457"/>
                      <a:pt x="659" y="3171"/>
                      <a:pt x="1433" y="3171"/>
                    </a:cubicBezTo>
                    <a:cubicBezTo>
                      <a:pt x="1451" y="3171"/>
                      <a:pt x="1470" y="3170"/>
                      <a:pt x="1489" y="3170"/>
                    </a:cubicBezTo>
                    <a:cubicBezTo>
                      <a:pt x="2275" y="3134"/>
                      <a:pt x="2846" y="2384"/>
                      <a:pt x="2834" y="1562"/>
                    </a:cubicBezTo>
                    <a:cubicBezTo>
                      <a:pt x="2822" y="729"/>
                      <a:pt x="2227" y="38"/>
                      <a:pt x="1477" y="2"/>
                    </a:cubicBezTo>
                    <a:cubicBezTo>
                      <a:pt x="1452" y="1"/>
                      <a:pt x="1427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5" name="Hình ảnh 9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81EBC9F-8C15-AD4F-D35E-F25E43DE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47" y="3747049"/>
            <a:ext cx="1896778" cy="3174524"/>
          </a:xfrm>
          <a:prstGeom prst="rect">
            <a:avLst/>
          </a:prstGeom>
        </p:spPr>
      </p:pic>
      <p:pic>
        <p:nvPicPr>
          <p:cNvPr id="99" name="Picture 4" descr="coviet">
            <a:extLst>
              <a:ext uri="{FF2B5EF4-FFF2-40B4-BE49-F238E27FC236}">
                <a16:creationId xmlns:a16="http://schemas.microsoft.com/office/drawing/2014/main" id="{45ADF983-FD17-B0AE-15DA-921DD7FA7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126">
            <a:off x="8990357" y="3395882"/>
            <a:ext cx="1438785" cy="9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5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Hộp Văn bản 95">
            <a:extLst>
              <a:ext uri="{FF2B5EF4-FFF2-40B4-BE49-F238E27FC236}">
                <a16:creationId xmlns:a16="http://schemas.microsoft.com/office/drawing/2014/main" id="{535BB907-AD6C-04AF-B7E5-C5EEF532AE27}"/>
              </a:ext>
            </a:extLst>
          </p:cNvPr>
          <p:cNvSpPr txBox="1"/>
          <p:nvPr/>
        </p:nvSpPr>
        <p:spPr>
          <a:xfrm>
            <a:off x="728028" y="413732"/>
            <a:ext cx="108650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vi-VN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Tìm</a:t>
            </a:r>
            <a:r>
              <a:rPr lang="vi-VN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hiểu</a:t>
            </a:r>
            <a:r>
              <a:rPr lang="vi-VN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về thiên nhiên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 số </a:t>
            </a:r>
            <a:r>
              <a:rPr lang="vi-VN" sz="36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C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ác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hãy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ùng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nhau quan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sát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dưới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đây và 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chỉ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đặc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điểm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thiên nhiên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vi-VN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3600" dirty="0" err="1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vùng</a:t>
            </a:r>
            <a:r>
              <a:rPr lang="en-US" sz="3600" dirty="0">
                <a:solidFill>
                  <a:schemeClr val="accent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vi-VN" sz="3600" dirty="0">
              <a:solidFill>
                <a:schemeClr val="accent2">
                  <a:lumMod val="1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12922EA-21EA-62D2-46DD-D62B859B8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0761" y="2483614"/>
            <a:ext cx="3752537" cy="2501691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3F32C848-86AA-52EB-3DD2-0ACFF6CFC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2598" y="2457211"/>
            <a:ext cx="3278732" cy="2501691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AC76B33-5DBD-7DEF-39C5-D676C969F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436" y="2457212"/>
            <a:ext cx="3278731" cy="2501691"/>
          </a:xfrm>
          <a:prstGeom prst="rect">
            <a:avLst/>
          </a:prstGeom>
        </p:spPr>
      </p:pic>
      <p:sp>
        <p:nvSpPr>
          <p:cNvPr id="5" name="Google Shape;102;p4">
            <a:extLst>
              <a:ext uri="{FF2B5EF4-FFF2-40B4-BE49-F238E27FC236}">
                <a16:creationId xmlns:a16="http://schemas.microsoft.com/office/drawing/2014/main" id="{A9A46D9B-B1CA-99EA-37C1-87DA2B3C7D53}"/>
              </a:ext>
            </a:extLst>
          </p:cNvPr>
          <p:cNvSpPr/>
          <p:nvPr/>
        </p:nvSpPr>
        <p:spPr>
          <a:xfrm>
            <a:off x="1005996" y="5059017"/>
            <a:ext cx="29753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Miền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núi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núi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ngút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ngàn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nhọn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sườn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dốc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…</a:t>
            </a:r>
            <a:endParaRPr lang="vi-VN" sz="2800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03;p4">
            <a:extLst>
              <a:ext uri="{FF2B5EF4-FFF2-40B4-BE49-F238E27FC236}">
                <a16:creationId xmlns:a16="http://schemas.microsoft.com/office/drawing/2014/main" id="{7825D347-5D36-ED3E-CD97-59C3BADBD041}"/>
              </a:ext>
            </a:extLst>
          </p:cNvPr>
          <p:cNvSpPr/>
          <p:nvPr/>
        </p:nvSpPr>
        <p:spPr>
          <a:xfrm>
            <a:off x="4264798" y="5274459"/>
            <a:ext cx="29055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228600"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Đồng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phẳng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…</a:t>
            </a:r>
            <a:endParaRPr lang="vi-VN" sz="2800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02;p4">
            <a:extLst>
              <a:ext uri="{FF2B5EF4-FFF2-40B4-BE49-F238E27FC236}">
                <a16:creationId xmlns:a16="http://schemas.microsoft.com/office/drawing/2014/main" id="{05579B38-E160-8EFF-CB90-703FE33D1062}"/>
              </a:ext>
            </a:extLst>
          </p:cNvPr>
          <p:cNvSpPr/>
          <p:nvPr/>
        </p:nvSpPr>
        <p:spPr>
          <a:xfrm>
            <a:off x="7650710" y="5234164"/>
            <a:ext cx="340374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Bãi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vàng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tung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bọt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trắng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xoá</a:t>
            </a:r>
            <a:r>
              <a:rPr lang="en-US" sz="28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…</a:t>
            </a:r>
            <a:endParaRPr lang="vi-VN" sz="2800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48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B39D9-2296-8E79-AF94-0F25C3D9419C}"/>
              </a:ext>
            </a:extLst>
          </p:cNvPr>
          <p:cNvSpPr/>
          <p:nvPr/>
        </p:nvSpPr>
        <p:spPr>
          <a:xfrm>
            <a:off x="361950" y="200795"/>
            <a:ext cx="11649075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b.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hãy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quan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sát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hình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dưới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đây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và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biết “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tộc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có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phục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truyền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thống</a:t>
            </a:r>
            <a:r>
              <a:rPr lang="en-US" sz="32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không?”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A1CA5-DF2D-0E8D-070C-05E2BE189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33" y="2127514"/>
            <a:ext cx="4022140" cy="2684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89449-E658-CE21-9CAE-0DE77C7C8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0673" y="1753082"/>
            <a:ext cx="3015605" cy="3752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A4DAE-E4A3-3B19-2396-C3D0E8D3C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3739" y="1451126"/>
            <a:ext cx="3999499" cy="287963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F742163-5464-C2B4-5D3F-B0A4A854CA50}"/>
              </a:ext>
            </a:extLst>
          </p:cNvPr>
          <p:cNvSpPr txBox="1"/>
          <p:nvPr/>
        </p:nvSpPr>
        <p:spPr>
          <a:xfrm>
            <a:off x="7515784" y="4503878"/>
            <a:ext cx="414605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Trang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phục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người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Tây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Nguyên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(Nam 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đóng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khố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nữ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quấn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váy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44BB2A9-54F5-735A-4D8A-E6CE56992AC6}"/>
              </a:ext>
            </a:extLst>
          </p:cNvPr>
          <p:cNvSpPr txBox="1"/>
          <p:nvPr/>
        </p:nvSpPr>
        <p:spPr>
          <a:xfrm>
            <a:off x="4461167" y="5661794"/>
            <a:ext cx="326966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Trang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phục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người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Kinh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(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áo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dài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áo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tứ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thân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…)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B6FED913-F529-B997-18FA-8B7B9B2609E7}"/>
              </a:ext>
            </a:extLst>
          </p:cNvPr>
          <p:cNvSpPr txBox="1"/>
          <p:nvPr/>
        </p:nvSpPr>
        <p:spPr>
          <a:xfrm>
            <a:off x="458533" y="4919376"/>
            <a:ext cx="393101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Trang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phục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phụ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nữ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miền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Tây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(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áo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bà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ba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quần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lụa</a:t>
            </a:r>
            <a:r>
              <a:rPr lang="en-US" sz="2400" i="1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)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459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46;p14">
            <a:extLst>
              <a:ext uri="{FF2B5EF4-FFF2-40B4-BE49-F238E27FC236}">
                <a16:creationId xmlns:a16="http://schemas.microsoft.com/office/drawing/2014/main" id="{2D176637-C8AC-17DE-0AE7-8EB6DD1606FA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53419" y="-811820"/>
            <a:ext cx="9891006" cy="71173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99DE7F-B623-B339-BCD8-F27500EDF830}"/>
              </a:ext>
            </a:extLst>
          </p:cNvPr>
          <p:cNvSpPr/>
          <p:nvPr/>
        </p:nvSpPr>
        <p:spPr>
          <a:xfrm>
            <a:off x="4862721" y="1658467"/>
            <a:ext cx="5278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Thiên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nhiên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mỗi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vùng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đều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có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nét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riêng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.</a:t>
            </a:r>
          </a:p>
          <a:p>
            <a:pPr marL="457200" indent="-4572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Mỗi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dân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tộc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có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đặc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điểm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riêng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đời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sống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sản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xuất</a:t>
            </a:r>
            <a:r>
              <a:rPr lang="en-US" sz="3200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…</a:t>
            </a:r>
          </a:p>
        </p:txBody>
      </p:sp>
      <p:pic>
        <p:nvPicPr>
          <p:cNvPr id="2" name="Google Shape;445;p14">
            <a:extLst>
              <a:ext uri="{FF2B5EF4-FFF2-40B4-BE49-F238E27FC236}">
                <a16:creationId xmlns:a16="http://schemas.microsoft.com/office/drawing/2014/main" id="{DF82DE26-211A-0ABB-6B40-13163A0034E3}"/>
              </a:ext>
            </a:extLst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77157" y="1754038"/>
            <a:ext cx="2788293" cy="301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2;p14">
            <a:extLst>
              <a:ext uri="{FF2B5EF4-FFF2-40B4-BE49-F238E27FC236}">
                <a16:creationId xmlns:a16="http://schemas.microsoft.com/office/drawing/2014/main" id="{5A50E21E-708F-9DB6-0063-EDEB0D86B251}"/>
              </a:ext>
            </a:extLst>
          </p:cNvPr>
          <p:cNvPicPr preferRelativeResize="0"/>
          <p:nvPr/>
        </p:nvPicPr>
        <p:blipFill rotWithShape="1">
          <a:blip r:embed="rId5"/>
          <a:srcRect r="6643"/>
          <a:stretch>
            <a:fillRect/>
          </a:stretch>
        </p:blipFill>
        <p:spPr>
          <a:xfrm>
            <a:off x="10165669" y="-32212"/>
            <a:ext cx="2295006" cy="15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3;p14">
            <a:extLst>
              <a:ext uri="{FF2B5EF4-FFF2-40B4-BE49-F238E27FC236}">
                <a16:creationId xmlns:a16="http://schemas.microsoft.com/office/drawing/2014/main" id="{7AA19A01-8CEE-4535-E33F-13041600CD8D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07832" y="4491394"/>
            <a:ext cx="1621974" cy="236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4;p14">
            <a:extLst>
              <a:ext uri="{FF2B5EF4-FFF2-40B4-BE49-F238E27FC236}">
                <a16:creationId xmlns:a16="http://schemas.microsoft.com/office/drawing/2014/main" id="{141D9E0C-4CE5-BC1C-7FA3-9F5F9CB034B0}"/>
              </a:ext>
            </a:extLst>
          </p:cNvPr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158809" y="4213012"/>
            <a:ext cx="3450569" cy="167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455;p14">
            <a:extLst>
              <a:ext uri="{FF2B5EF4-FFF2-40B4-BE49-F238E27FC236}">
                <a16:creationId xmlns:a16="http://schemas.microsoft.com/office/drawing/2014/main" id="{7A25B033-2271-CBE8-BDEC-3D1C543C1D78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1" name="Google Shape;456;p14">
              <a:extLst>
                <a:ext uri="{FF2B5EF4-FFF2-40B4-BE49-F238E27FC236}">
                  <a16:creationId xmlns:a16="http://schemas.microsoft.com/office/drawing/2014/main" id="{D02C52E9-5A6B-9006-2396-9F402A5108F6}"/>
                </a:ext>
              </a:extLst>
            </p:cNvPr>
            <p:cNvPicPr preferRelativeResize="0"/>
            <p:nvPr/>
          </p:nvPicPr>
          <p:blipFill rotWithShape="1">
            <a:blip r:embed="rId8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57;p14">
              <a:extLst>
                <a:ext uri="{FF2B5EF4-FFF2-40B4-BE49-F238E27FC236}">
                  <a16:creationId xmlns:a16="http://schemas.microsoft.com/office/drawing/2014/main" id="{8D618AC7-673E-0D39-2F6A-EBA8C93973B8}"/>
                </a:ext>
              </a:extLst>
            </p:cNvPr>
            <p:cNvPicPr preferRelativeResize="0"/>
            <p:nvPr/>
          </p:nvPicPr>
          <p:blipFill rotWithShape="1">
            <a:blip r:embed="rId9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0903ED8C-CB3B-9FD6-352E-A2D488CAD093}"/>
              </a:ext>
            </a:extLst>
          </p:cNvPr>
          <p:cNvSpPr/>
          <p:nvPr/>
        </p:nvSpPr>
        <p:spPr>
          <a:xfrm>
            <a:off x="748999" y="2991618"/>
            <a:ext cx="224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 err="1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Nhận</a:t>
            </a:r>
            <a:r>
              <a:rPr lang="en-US" sz="3200" b="1" kern="0" dirty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xét</a:t>
            </a:r>
            <a:endParaRPr lang="en-US" sz="3200" b="1" kern="0" dirty="0">
              <a:solidFill>
                <a:schemeClr val="bg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Google Shape;451;p14">
            <a:extLst>
              <a:ext uri="{FF2B5EF4-FFF2-40B4-BE49-F238E27FC236}">
                <a16:creationId xmlns:a16="http://schemas.microsoft.com/office/drawing/2014/main" id="{68D9B201-424F-ECC8-60B9-7F22DBFECA1F}"/>
              </a:ext>
            </a:extLst>
          </p:cNvPr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101336" y="4213012"/>
            <a:ext cx="2307774" cy="280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1;p21">
            <a:extLst>
              <a:ext uri="{FF2B5EF4-FFF2-40B4-BE49-F238E27FC236}">
                <a16:creationId xmlns:a16="http://schemas.microsoft.com/office/drawing/2014/main" id="{50301D90-A60A-E78E-4010-27F7AE975830}"/>
              </a:ext>
            </a:extLst>
          </p:cNvPr>
          <p:cNvSpPr/>
          <p:nvPr/>
        </p:nvSpPr>
        <p:spPr>
          <a:xfrm>
            <a:off x="1171575" y="648335"/>
            <a:ext cx="10020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Để có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Tổ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Quốc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Việt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Nam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tươi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đẹp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hôm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nay,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ông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cha ta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đã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trải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qua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hàng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nghìn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năm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lao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động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đấu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tranh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để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xây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dựng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và bảo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vệ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Tổ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quốc</a:t>
            </a:r>
            <a:r>
              <a:rPr lang="en-US" sz="32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. </a:t>
            </a:r>
            <a:endParaRPr sz="3200" b="1" kern="0" dirty="0"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C8D7A37-D421-2031-F2FA-37B4B2FC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63603"/>
            <a:ext cx="3844358" cy="284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A8F559C-8A8F-FD84-8769-B8C0759C4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358" y="2382056"/>
            <a:ext cx="4142998" cy="284657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A34FACC-6A9A-9429-FD70-4FCCF8007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0650" y="2363603"/>
            <a:ext cx="3958056" cy="2865024"/>
          </a:xfrm>
          <a:prstGeom prst="rect">
            <a:avLst/>
          </a:prstGeom>
        </p:spPr>
      </p:pic>
      <p:sp>
        <p:nvSpPr>
          <p:cNvPr id="9" name="Google Shape;621;p21">
            <a:extLst>
              <a:ext uri="{FF2B5EF4-FFF2-40B4-BE49-F238E27FC236}">
                <a16:creationId xmlns:a16="http://schemas.microsoft.com/office/drawing/2014/main" id="{E8F686E6-8E6C-B7D4-E9F3-49B22E2AB52D}"/>
              </a:ext>
            </a:extLst>
          </p:cNvPr>
          <p:cNvSpPr/>
          <p:nvPr/>
        </p:nvSpPr>
        <p:spPr>
          <a:xfrm>
            <a:off x="133350" y="5361156"/>
            <a:ext cx="3305175" cy="9540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Ngô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Quyền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đánh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lui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quân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Nam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Hán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938</a:t>
            </a:r>
            <a:endParaRPr sz="2800" b="1" kern="0" dirty="0"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621;p21">
            <a:extLst>
              <a:ext uri="{FF2B5EF4-FFF2-40B4-BE49-F238E27FC236}">
                <a16:creationId xmlns:a16="http://schemas.microsoft.com/office/drawing/2014/main" id="{E724D7A7-AB96-CA36-0504-FBDAA7D4CE66}"/>
              </a:ext>
            </a:extLst>
          </p:cNvPr>
          <p:cNvSpPr/>
          <p:nvPr/>
        </p:nvSpPr>
        <p:spPr>
          <a:xfrm>
            <a:off x="4263269" y="5361156"/>
            <a:ext cx="3305175" cy="9540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Bác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Hồ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đọc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bản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tuyên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ngôn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độc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lập</a:t>
            </a:r>
            <a:endParaRPr sz="2800" b="1" kern="0" dirty="0"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621;p21">
            <a:extLst>
              <a:ext uri="{FF2B5EF4-FFF2-40B4-BE49-F238E27FC236}">
                <a16:creationId xmlns:a16="http://schemas.microsoft.com/office/drawing/2014/main" id="{38E8CDC9-E1E5-D069-1996-0DBD8BEF4B6E}"/>
              </a:ext>
            </a:extLst>
          </p:cNvPr>
          <p:cNvSpPr/>
          <p:nvPr/>
        </p:nvSpPr>
        <p:spPr>
          <a:xfrm>
            <a:off x="8393188" y="5361156"/>
            <a:ext cx="3305175" cy="9540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Hai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Bà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Trưng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phất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cờ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khởi</a:t>
            </a:r>
            <a:r>
              <a:rPr lang="en-US" sz="2800" b="1" kern="0" dirty="0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chemeClr val="bg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/>
                <a:sym typeface="Arial" panose="020B0604020202020204"/>
              </a:rPr>
              <a:t>nghĩa</a:t>
            </a:r>
            <a:endParaRPr sz="2800" b="1" kern="0" dirty="0">
              <a:solidFill>
                <a:schemeClr val="bg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60418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ste Management Social Media Strategy by Slidesgo">
  <a:themeElements>
    <a:clrScheme name="Simple Light">
      <a:dk1>
        <a:srgbClr val="F89114"/>
      </a:dk1>
      <a:lt1>
        <a:srgbClr val="005A35"/>
      </a:lt1>
      <a:dk2>
        <a:srgbClr val="F05016"/>
      </a:dk2>
      <a:lt2>
        <a:srgbClr val="F8C019"/>
      </a:lt2>
      <a:accent1>
        <a:srgbClr val="98C926"/>
      </a:accent1>
      <a:accent2>
        <a:srgbClr val="D0EFB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5A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ste Management Social Media Strategy by Slidesgo">
  <a:themeElements>
    <a:clrScheme name="Simple Light">
      <a:dk1>
        <a:srgbClr val="F89114"/>
      </a:dk1>
      <a:lt1>
        <a:srgbClr val="005A35"/>
      </a:lt1>
      <a:dk2>
        <a:srgbClr val="F05016"/>
      </a:dk2>
      <a:lt2>
        <a:srgbClr val="F8C019"/>
      </a:lt2>
      <a:accent1>
        <a:srgbClr val="98C926"/>
      </a:accent1>
      <a:accent2>
        <a:srgbClr val="D0EFB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5A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548</Words>
  <Application>Microsoft Office PowerPoint</Application>
  <PresentationFormat>Widescreen</PresentationFormat>
  <Paragraphs>64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Amatic SC</vt:lpstr>
      <vt:lpstr>Anaheim</vt:lpstr>
      <vt:lpstr>Arial</vt:lpstr>
      <vt:lpstr>Bebas Neue</vt:lpstr>
      <vt:lpstr>Calibri</vt:lpstr>
      <vt:lpstr>Calibri Light</vt:lpstr>
      <vt:lpstr>Cambria Math</vt:lpstr>
      <vt:lpstr>Comfortaa</vt:lpstr>
      <vt:lpstr>Courier New</vt:lpstr>
      <vt:lpstr>Fredoka One</vt:lpstr>
      <vt:lpstr>Times New Roman</vt:lpstr>
      <vt:lpstr>Chủ đề Office</vt:lpstr>
      <vt:lpstr>Waste Management Social Media Strategy by Slidesgo</vt:lpstr>
      <vt:lpstr>1_Waste Management Social Media Strategy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 Lê</dc:creator>
  <cp:lastModifiedBy>ADMIN</cp:lastModifiedBy>
  <cp:revision>5</cp:revision>
  <dcterms:created xsi:type="dcterms:W3CDTF">2022-08-07T17:26:19Z</dcterms:created>
  <dcterms:modified xsi:type="dcterms:W3CDTF">2022-09-01T15:05:27Z</dcterms:modified>
</cp:coreProperties>
</file>