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05" r:id="rId2"/>
    <p:sldMasterId id="2147483719" r:id="rId3"/>
    <p:sldMasterId id="2147483735" r:id="rId4"/>
    <p:sldMasterId id="2147483747" r:id="rId5"/>
    <p:sldMasterId id="2147483759" r:id="rId6"/>
    <p:sldMasterId id="2147483767" r:id="rId7"/>
    <p:sldMasterId id="2147483779" r:id="rId8"/>
  </p:sldMasterIdLst>
  <p:notesMasterIdLst>
    <p:notesMasterId r:id="rId23"/>
  </p:notesMasterIdLst>
  <p:sldIdLst>
    <p:sldId id="305" r:id="rId9"/>
    <p:sldId id="313" r:id="rId10"/>
    <p:sldId id="317" r:id="rId11"/>
    <p:sldId id="308" r:id="rId12"/>
    <p:sldId id="318" r:id="rId13"/>
    <p:sldId id="319" r:id="rId14"/>
    <p:sldId id="320" r:id="rId15"/>
    <p:sldId id="314" r:id="rId16"/>
    <p:sldId id="321" r:id="rId17"/>
    <p:sldId id="323" r:id="rId18"/>
    <p:sldId id="322" r:id="rId19"/>
    <p:sldId id="310" r:id="rId20"/>
    <p:sldId id="31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90090-21C4-457F-BB7D-A759DE2552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B52F6-3CCC-434E-9270-A15AD6886F68}" type="pres">
      <dgm:prSet presAssocID="{91A90090-21C4-457F-BB7D-A759DE2552B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8860ECF-540D-4D92-B654-4337C441BF64}" type="presOf" srcId="{91A90090-21C4-457F-BB7D-A759DE2552B7}" destId="{390B52F6-3CCC-434E-9270-A15AD6886F68}" srcOrd="0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90090-21C4-457F-BB7D-A759DE2552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B52F6-3CCC-434E-9270-A15AD6886F68}" type="pres">
      <dgm:prSet presAssocID="{91A90090-21C4-457F-BB7D-A759DE2552B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8860ECF-540D-4D92-B654-4337C441BF64}" type="presOf" srcId="{91A90090-21C4-457F-BB7D-A759DE2552B7}" destId="{390B52F6-3CCC-434E-9270-A15AD6886F68}" srcOrd="0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90090-21C4-457F-BB7D-A759DE2552B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12FA87-1F80-4AF3-A075-9386070FE9E5}" type="pres">
      <dgm:prSet presAssocID="{91A90090-21C4-457F-BB7D-A759DE2552B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9B68414-4AE4-48F7-9715-44CC7C7609D9}" type="presOf" srcId="{91A90090-21C4-457F-BB7D-A759DE2552B7}" destId="{F512FA87-1F80-4AF3-A075-9386070FE9E5}" srcOrd="0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A90090-21C4-457F-BB7D-A759DE2552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B52F6-3CCC-434E-9270-A15AD6886F68}" type="pres">
      <dgm:prSet presAssocID="{91A90090-21C4-457F-BB7D-A759DE2552B7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8860ECF-540D-4D92-B654-4337C441BF64}" type="presOf" srcId="{91A90090-21C4-457F-BB7D-A759DE2552B7}" destId="{390B52F6-3CCC-434E-9270-A15AD6886F68}" srcOrd="0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D284C-1393-4B57-8050-125FE3C926A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1B486-40E6-4018-9337-7D83AA82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70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06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62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67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1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4" name="Google Shape;25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0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673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5789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54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C1AD-07DD-429B-9D63-97C1BD7AC58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B96E-9A88-4089-AA1A-2F5C67A2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9600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 idx="2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2666232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3"/>
          </p:nvPr>
        </p:nvSpPr>
        <p:spPr>
          <a:xfrm>
            <a:off x="2666233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4"/>
          </p:nvPr>
        </p:nvSpPr>
        <p:spPr>
          <a:xfrm>
            <a:off x="64477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5"/>
          </p:nvPr>
        </p:nvSpPr>
        <p:spPr>
          <a:xfrm>
            <a:off x="8153999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6"/>
          </p:nvPr>
        </p:nvSpPr>
        <p:spPr>
          <a:xfrm>
            <a:off x="8154000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7"/>
          </p:nvPr>
        </p:nvSpPr>
        <p:spPr>
          <a:xfrm>
            <a:off x="9600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8"/>
          </p:nvPr>
        </p:nvSpPr>
        <p:spPr>
          <a:xfrm>
            <a:off x="2666232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9"/>
          </p:nvPr>
        </p:nvSpPr>
        <p:spPr>
          <a:xfrm>
            <a:off x="2666233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13"/>
          </p:nvPr>
        </p:nvSpPr>
        <p:spPr>
          <a:xfrm>
            <a:off x="64477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4"/>
          </p:nvPr>
        </p:nvSpPr>
        <p:spPr>
          <a:xfrm>
            <a:off x="8153999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15"/>
          </p:nvPr>
        </p:nvSpPr>
        <p:spPr>
          <a:xfrm>
            <a:off x="8154000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C1AD-07DD-429B-9D63-97C1BD7AC58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B96E-9A88-4089-AA1A-2F5C67A2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92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6"/>
          <p:cNvSpPr txBox="1">
            <a:spLocks noGrp="1"/>
          </p:cNvSpPr>
          <p:nvPr>
            <p:ph type="title"/>
          </p:nvPr>
        </p:nvSpPr>
        <p:spPr>
          <a:xfrm>
            <a:off x="4986800" y="2868092"/>
            <a:ext cx="6245200" cy="1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9" name="Google Shape;729;p16"/>
          <p:cNvSpPr txBox="1">
            <a:spLocks noGrp="1"/>
          </p:cNvSpPr>
          <p:nvPr>
            <p:ph type="subTitle" idx="1"/>
          </p:nvPr>
        </p:nvSpPr>
        <p:spPr>
          <a:xfrm>
            <a:off x="7330300" y="4383100"/>
            <a:ext cx="3901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6"/>
          <p:cNvSpPr txBox="1">
            <a:spLocks noGrp="1"/>
          </p:cNvSpPr>
          <p:nvPr>
            <p:ph type="title" idx="2"/>
          </p:nvPr>
        </p:nvSpPr>
        <p:spPr>
          <a:xfrm>
            <a:off x="4986800" y="1534100"/>
            <a:ext cx="62452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30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C6E43-08C1-4320-97C7-3C64DAEA6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1145-59E4-4F4F-BD71-F8275DF8B4F4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9B7A9-A5B4-4D3E-A065-7040EC65B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40A3F-4D9B-4BA5-A065-74ABB7F3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B93B9-7BD4-4F1C-A98F-15A27BCEB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5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3463A-B4DD-43AB-9CD7-393937BAC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825A-2642-4590-9C9E-EEE771295B9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7AFB6-02CA-4FA1-BD44-7654914A4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6E239D-CD5A-4975-AAC6-59E076584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B6F6-BBBB-4287-AB23-CC66B83D6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6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9AC97B-7188-4A41-9B94-4E4F5A658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AF85-125A-4A7C-A544-555A9C400EE0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8E24D-F9FE-496C-9C6B-9D7B6C5F4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12ABF-6325-4D05-9132-B86C01AAC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6ECB8-C5D2-470C-80F2-8046684DA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91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70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91FEC-C5AC-434C-91D9-950E7F784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63E5-2227-49F1-B029-5338FF773F52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1EC3C-6383-4A9F-99A2-83F2ED3C5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53022-015E-41DF-B62E-907556E57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515FF-6705-4F7C-9779-DD8434ADC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0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478D6A-B291-4F13-96B9-A0A760D82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DA80-7165-4F9F-AE46-BC0A5F131F8C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5FE150-C40A-48D8-AB63-9DAC5333E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07F2DB-8B82-4A76-B076-338E6C1F7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F365F-BA81-4CD2-B2DC-24753E026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1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856E8-D032-42A9-939E-050326D29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8AA8-52BE-469A-8690-EF2EF750050B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0DC71E-FF1D-400A-818F-702CA10B8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A05DC3-B547-447F-B35F-0A838D6B3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AB3CF-55FA-4FB4-AE60-A6938F7B1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71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32ABCA-CE6B-4D7D-86A6-28024F75C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B796-C780-458D-8EDF-35500546D0DB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5B0940-9B8C-48EF-B13E-AAC461760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B6EA61-FAB3-48C7-B4F4-7E2556DAA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5006D-F4DD-4D8C-A946-9B97FF9A1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283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00E4A-32B0-4C15-A057-CE4875B99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2D4A-D172-414D-914E-4DDA8B555B4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7E129-D9B2-46DA-A6A8-5305C961B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5A2DA-99CE-43F9-BBD0-B52697174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37B1D-16D6-4CA8-93A9-880F22F21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85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39124-1797-44D5-947E-19DE93138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0148-8B2A-43AC-A3F9-7E8E4AC2D5B6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424F7-4B7E-46FD-A06F-A89D0DFF4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CFF9-8147-4EF3-A51C-293B2075E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84BE-8761-4547-9370-254320FF8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672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32816-BDBA-4627-87E9-522EC78F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3313-E2BD-478E-8C70-969AA9B10251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61856-078B-4210-8752-B63C54F7B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C2DEE-618C-48DF-94A6-A1EA921BB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50125-FCE3-46F9-8718-E1FA679B5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29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A0C3F0-0C05-4CFC-91EB-10F668A4C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ECCF-A107-4F55-8237-D5C94117D15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6D6277-A244-494A-B561-E597B749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B84F4-778A-4E97-9796-4E794A2B9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9A419-1FFF-4234-813A-9D91EF6C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36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075">
            <a:extLst>
              <a:ext uri="{FF2B5EF4-FFF2-40B4-BE49-F238E27FC236}">
                <a16:creationId xmlns:a16="http://schemas.microsoft.com/office/drawing/2014/main" id="{758EEF8B-9F9C-408A-AE78-0383F798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076">
            <a:extLst>
              <a:ext uri="{FF2B5EF4-FFF2-40B4-BE49-F238E27FC236}">
                <a16:creationId xmlns:a16="http://schemas.microsoft.com/office/drawing/2014/main" id="{AD410183-23F3-4671-B7F2-514E2DAF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077">
            <a:extLst>
              <a:ext uri="{FF2B5EF4-FFF2-40B4-BE49-F238E27FC236}">
                <a16:creationId xmlns:a16="http://schemas.microsoft.com/office/drawing/2014/main" id="{D6F9E284-1DFB-4A10-A599-50F678E5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D6A7-99F4-4966-B4E6-BF1158FD7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71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7" name="Google Shape;77;p4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4956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C1AD-07DD-429B-9D63-97C1BD7AC58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B96E-9A88-4089-AA1A-2F5C67A2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6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0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0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01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98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0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0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518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9600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 idx="2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2666232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3"/>
          </p:nvPr>
        </p:nvSpPr>
        <p:spPr>
          <a:xfrm>
            <a:off x="2666233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4"/>
          </p:nvPr>
        </p:nvSpPr>
        <p:spPr>
          <a:xfrm>
            <a:off x="64477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5"/>
          </p:nvPr>
        </p:nvSpPr>
        <p:spPr>
          <a:xfrm>
            <a:off x="8153999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6"/>
          </p:nvPr>
        </p:nvSpPr>
        <p:spPr>
          <a:xfrm>
            <a:off x="8154000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7"/>
          </p:nvPr>
        </p:nvSpPr>
        <p:spPr>
          <a:xfrm>
            <a:off x="9600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8"/>
          </p:nvPr>
        </p:nvSpPr>
        <p:spPr>
          <a:xfrm>
            <a:off x="2666232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9"/>
          </p:nvPr>
        </p:nvSpPr>
        <p:spPr>
          <a:xfrm>
            <a:off x="2666233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13"/>
          </p:nvPr>
        </p:nvSpPr>
        <p:spPr>
          <a:xfrm>
            <a:off x="64477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4"/>
          </p:nvPr>
        </p:nvSpPr>
        <p:spPr>
          <a:xfrm>
            <a:off x="8153999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15"/>
          </p:nvPr>
        </p:nvSpPr>
        <p:spPr>
          <a:xfrm>
            <a:off x="8154000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028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615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6"/>
          <p:cNvSpPr txBox="1">
            <a:spLocks noGrp="1"/>
          </p:cNvSpPr>
          <p:nvPr>
            <p:ph type="title"/>
          </p:nvPr>
        </p:nvSpPr>
        <p:spPr>
          <a:xfrm>
            <a:off x="4986800" y="2868092"/>
            <a:ext cx="6245200" cy="1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9" name="Google Shape;729;p16"/>
          <p:cNvSpPr txBox="1">
            <a:spLocks noGrp="1"/>
          </p:cNvSpPr>
          <p:nvPr>
            <p:ph type="subTitle" idx="1"/>
          </p:nvPr>
        </p:nvSpPr>
        <p:spPr>
          <a:xfrm>
            <a:off x="7330300" y="4383100"/>
            <a:ext cx="3901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6"/>
          <p:cNvSpPr txBox="1">
            <a:spLocks noGrp="1"/>
          </p:cNvSpPr>
          <p:nvPr>
            <p:ph type="title" idx="2"/>
          </p:nvPr>
        </p:nvSpPr>
        <p:spPr>
          <a:xfrm>
            <a:off x="4986800" y="1534100"/>
            <a:ext cx="62452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047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5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9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8715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6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0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2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3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2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18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3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6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36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7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6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1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2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69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2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55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9600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 idx="2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2666232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3"/>
          </p:nvPr>
        </p:nvSpPr>
        <p:spPr>
          <a:xfrm>
            <a:off x="2666233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4"/>
          </p:nvPr>
        </p:nvSpPr>
        <p:spPr>
          <a:xfrm>
            <a:off x="64477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5"/>
          </p:nvPr>
        </p:nvSpPr>
        <p:spPr>
          <a:xfrm>
            <a:off x="8153999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6"/>
          </p:nvPr>
        </p:nvSpPr>
        <p:spPr>
          <a:xfrm>
            <a:off x="8154000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7"/>
          </p:nvPr>
        </p:nvSpPr>
        <p:spPr>
          <a:xfrm>
            <a:off x="9600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8"/>
          </p:nvPr>
        </p:nvSpPr>
        <p:spPr>
          <a:xfrm>
            <a:off x="2666232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9"/>
          </p:nvPr>
        </p:nvSpPr>
        <p:spPr>
          <a:xfrm>
            <a:off x="2666233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13"/>
          </p:nvPr>
        </p:nvSpPr>
        <p:spPr>
          <a:xfrm>
            <a:off x="64477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4"/>
          </p:nvPr>
        </p:nvSpPr>
        <p:spPr>
          <a:xfrm>
            <a:off x="8153999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15"/>
          </p:nvPr>
        </p:nvSpPr>
        <p:spPr>
          <a:xfrm>
            <a:off x="8154000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599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243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03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C1AD-07DD-429B-9D63-97C1BD7AC58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B96E-9A88-4089-AA1A-2F5C67A2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51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075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6"/>
          <p:cNvSpPr txBox="1">
            <a:spLocks noGrp="1"/>
          </p:cNvSpPr>
          <p:nvPr>
            <p:ph type="title"/>
          </p:nvPr>
        </p:nvSpPr>
        <p:spPr>
          <a:xfrm>
            <a:off x="4986800" y="2868092"/>
            <a:ext cx="6245200" cy="1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9" name="Google Shape;729;p16"/>
          <p:cNvSpPr txBox="1">
            <a:spLocks noGrp="1"/>
          </p:cNvSpPr>
          <p:nvPr>
            <p:ph type="subTitle" idx="1"/>
          </p:nvPr>
        </p:nvSpPr>
        <p:spPr>
          <a:xfrm>
            <a:off x="7330300" y="4383100"/>
            <a:ext cx="3901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6"/>
          <p:cNvSpPr txBox="1">
            <a:spLocks noGrp="1"/>
          </p:cNvSpPr>
          <p:nvPr>
            <p:ph type="title" idx="2"/>
          </p:nvPr>
        </p:nvSpPr>
        <p:spPr>
          <a:xfrm>
            <a:off x="4986800" y="1534100"/>
            <a:ext cx="62452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360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01526"/>
      </p:ext>
    </p:extLst>
  </p:cSld>
  <p:clrMapOvr>
    <a:masterClrMapping/>
  </p:clrMapOvr>
  <p:transition spd="slow" advClick="0" advTm="1000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597"/>
      </p:ext>
    </p:extLst>
  </p:cSld>
  <p:clrMapOvr>
    <a:masterClrMapping/>
  </p:clrMapOvr>
  <p:transition spd="slow" advClick="0" advTm="1000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54868"/>
      </p:ext>
    </p:extLst>
  </p:cSld>
  <p:clrMapOvr>
    <a:masterClrMapping/>
  </p:clrMapOvr>
  <p:transition spd="slow" advClick="0" advTm="1000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70229"/>
      </p:ext>
    </p:extLst>
  </p:cSld>
  <p:clrMapOvr>
    <a:masterClrMapping/>
  </p:clrMapOvr>
  <p:transition spd="slow" advClick="0" advTm="1000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80556"/>
      </p:ext>
    </p:extLst>
  </p:cSld>
  <p:clrMapOvr>
    <a:masterClrMapping/>
  </p:clrMapOvr>
  <p:transition spd="slow" advClick="0" advTm="1000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3762"/>
      </p:ext>
    </p:extLst>
  </p:cSld>
  <p:clrMapOvr>
    <a:masterClrMapping/>
  </p:clrMapOvr>
  <p:transition spd="slow" advClick="0" advTm="1000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7931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71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8350"/>
      </p:ext>
    </p:extLst>
  </p:cSld>
  <p:clrMapOvr>
    <a:masterClrMapping/>
  </p:clrMapOvr>
  <p:transition spd="slow" advClick="0" advTm="1000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7937"/>
      </p:ext>
    </p:extLst>
  </p:cSld>
  <p:clrMapOvr>
    <a:masterClrMapping/>
  </p:clrMapOvr>
  <p:transition spd="slow" advClick="0" advTm="1000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97558"/>
      </p:ext>
    </p:extLst>
  </p:cSld>
  <p:clrMapOvr>
    <a:masterClrMapping/>
  </p:clrMapOvr>
  <p:transition spd="slow" advClick="0" advTm="1000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8271"/>
      </p:ext>
    </p:extLst>
  </p:cSld>
  <p:clrMapOvr>
    <a:masterClrMapping/>
  </p:clrMapOvr>
  <p:transition spd="slow" advClick="0" advTm="1000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9600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 idx="2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2666232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3"/>
          </p:nvPr>
        </p:nvSpPr>
        <p:spPr>
          <a:xfrm>
            <a:off x="2666233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4"/>
          </p:nvPr>
        </p:nvSpPr>
        <p:spPr>
          <a:xfrm>
            <a:off x="6447700" y="4019667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5"/>
          </p:nvPr>
        </p:nvSpPr>
        <p:spPr>
          <a:xfrm>
            <a:off x="8153999" y="4019667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6"/>
          </p:nvPr>
        </p:nvSpPr>
        <p:spPr>
          <a:xfrm>
            <a:off x="8154000" y="4442867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7"/>
          </p:nvPr>
        </p:nvSpPr>
        <p:spPr>
          <a:xfrm>
            <a:off x="9600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8"/>
          </p:nvPr>
        </p:nvSpPr>
        <p:spPr>
          <a:xfrm>
            <a:off x="2666232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9"/>
          </p:nvPr>
        </p:nvSpPr>
        <p:spPr>
          <a:xfrm>
            <a:off x="2666233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13"/>
          </p:nvPr>
        </p:nvSpPr>
        <p:spPr>
          <a:xfrm>
            <a:off x="6447700" y="2207833"/>
            <a:ext cx="140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4"/>
          </p:nvPr>
        </p:nvSpPr>
        <p:spPr>
          <a:xfrm>
            <a:off x="8153999" y="2207833"/>
            <a:ext cx="3078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15"/>
          </p:nvPr>
        </p:nvSpPr>
        <p:spPr>
          <a:xfrm>
            <a:off x="8154000" y="2631033"/>
            <a:ext cx="3078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677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238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6"/>
          <p:cNvSpPr txBox="1">
            <a:spLocks noGrp="1"/>
          </p:cNvSpPr>
          <p:nvPr>
            <p:ph type="title"/>
          </p:nvPr>
        </p:nvSpPr>
        <p:spPr>
          <a:xfrm>
            <a:off x="4986800" y="2868092"/>
            <a:ext cx="6245200" cy="1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9" name="Google Shape;729;p16"/>
          <p:cNvSpPr txBox="1">
            <a:spLocks noGrp="1"/>
          </p:cNvSpPr>
          <p:nvPr>
            <p:ph type="subTitle" idx="1"/>
          </p:nvPr>
        </p:nvSpPr>
        <p:spPr>
          <a:xfrm>
            <a:off x="7330300" y="4383100"/>
            <a:ext cx="3901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6"/>
          <p:cNvSpPr txBox="1">
            <a:spLocks noGrp="1"/>
          </p:cNvSpPr>
          <p:nvPr>
            <p:ph type="title" idx="2"/>
          </p:nvPr>
        </p:nvSpPr>
        <p:spPr>
          <a:xfrm>
            <a:off x="4986800" y="1534100"/>
            <a:ext cx="62452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124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30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864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14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516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1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4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56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09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9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818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551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70" r:id="rId4"/>
    <p:sldLayoutId id="2147483676" r:id="rId5"/>
    <p:sldLayoutId id="2147483677" r:id="rId6"/>
    <p:sldLayoutId id="2147483678" r:id="rId7"/>
    <p:sldLayoutId id="2147483695" r:id="rId8"/>
    <p:sldLayoutId id="2147483696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2A54A3-8A8D-4129-8C76-A86F168D1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2A006EF-ECB1-4827-B0DB-931FA074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41F97F1-6748-4C02-A7E5-A7954C2655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269DF7-4939-4A0D-BA4F-59F73600FC8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ECDC5AD-B207-4FD8-BD50-A39B3B2865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5301E465-0912-417B-ACE0-DC59301285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280C116-96F5-4845-B640-BD30EFFA6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91" r:id="rId12"/>
    <p:sldLayoutId id="2147483793" r:id="rId13"/>
    <p:sldLayoutId id="2147483794" r:id="rId14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fif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jfi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jfi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jfif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5"/>
          <p:cNvSpPr txBox="1">
            <a:spLocks noGrp="1"/>
          </p:cNvSpPr>
          <p:nvPr>
            <p:ph type="ctrTitle"/>
          </p:nvPr>
        </p:nvSpPr>
        <p:spPr>
          <a:xfrm>
            <a:off x="-128841" y="294843"/>
            <a:ext cx="9727668" cy="24189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-US" sz="7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HOẠT ĐỘNG TẬP THỂ</a:t>
            </a:r>
            <a:endParaRPr sz="7200" b="1" dirty="0">
              <a:solidFill>
                <a:schemeClr val="accent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02022" y="1987525"/>
            <a:ext cx="9177095" cy="113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733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mở</a:t>
            </a:r>
            <a:r>
              <a:rPr lang="en-US" sz="3733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3733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Tuyên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truyền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ATGT</a:t>
            </a:r>
            <a:endParaRPr lang="pt-BR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Tuyên truyền chống rác thải nhựa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388" name="Google Shape;1388;p25"/>
          <p:cNvGrpSpPr/>
          <p:nvPr/>
        </p:nvGrpSpPr>
        <p:grpSpPr>
          <a:xfrm>
            <a:off x="5619678" y="427043"/>
            <a:ext cx="4087345" cy="3228141"/>
            <a:chOff x="4214758" y="320282"/>
            <a:chExt cx="3065509" cy="2421106"/>
          </a:xfrm>
        </p:grpSpPr>
        <p:grpSp>
          <p:nvGrpSpPr>
            <p:cNvPr id="1389" name="Google Shape;1389;p25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390" name="Google Shape;1390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25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403" name="Google Shape;1403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25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416" name="Google Shape;1416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0" name="Picture 36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5" y="3030572"/>
            <a:ext cx="4859444" cy="4101602"/>
          </a:xfrm>
          <a:prstGeom prst="rect">
            <a:avLst/>
          </a:prstGeom>
        </p:spPr>
      </p:pic>
      <p:pic>
        <p:nvPicPr>
          <p:cNvPr id="371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94" y="3024758"/>
            <a:ext cx="75977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1536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eptile, turtle&#10;&#10;Description automatically generated">
            <a:extLst>
              <a:ext uri="{FF2B5EF4-FFF2-40B4-BE49-F238E27FC236}">
                <a16:creationId xmlns:a16="http://schemas.microsoft.com/office/drawing/2014/main" id="{8DB29676-626F-F94B-1B5B-0316ED6A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75" y="79744"/>
            <a:ext cx="5074020" cy="3439756"/>
          </a:xfrm>
          <a:prstGeom prst="rect">
            <a:avLst/>
          </a:prstGeom>
        </p:spPr>
      </p:pic>
      <p:pic>
        <p:nvPicPr>
          <p:cNvPr id="7" name="Picture 6" descr="A picture containing reptile, turtle, plastic&#10;&#10;Description automatically generated">
            <a:extLst>
              <a:ext uri="{FF2B5EF4-FFF2-40B4-BE49-F238E27FC236}">
                <a16:creationId xmlns:a16="http://schemas.microsoft.com/office/drawing/2014/main" id="{59915075-24B7-C4A8-8FEF-644E923C5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4" y="3625703"/>
            <a:ext cx="5585036" cy="3051544"/>
          </a:xfrm>
          <a:prstGeom prst="rect">
            <a:avLst/>
          </a:prstGeom>
        </p:spPr>
      </p:pic>
      <p:pic>
        <p:nvPicPr>
          <p:cNvPr id="9" name="Picture 8" descr="A picture containing water, water sport, swimming, blue&#10;&#10;Description automatically generated">
            <a:extLst>
              <a:ext uri="{FF2B5EF4-FFF2-40B4-BE49-F238E27FC236}">
                <a16:creationId xmlns:a16="http://schemas.microsoft.com/office/drawing/2014/main" id="{B1A71FC9-1E90-0952-9A9F-796635A29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4" y="79744"/>
            <a:ext cx="5585036" cy="3439756"/>
          </a:xfrm>
          <a:prstGeom prst="rect">
            <a:avLst/>
          </a:prstGeom>
        </p:spPr>
      </p:pic>
      <p:pic>
        <p:nvPicPr>
          <p:cNvPr id="11" name="Picture 10" descr="A picture containing water, bear, outdoor, polar&#10;&#10;Description automatically generated">
            <a:extLst>
              <a:ext uri="{FF2B5EF4-FFF2-40B4-BE49-F238E27FC236}">
                <a16:creationId xmlns:a16="http://schemas.microsoft.com/office/drawing/2014/main" id="{30486A57-D73D-15DB-8DB4-A02E964DD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75" y="3625703"/>
            <a:ext cx="5074020" cy="30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9909B01-DE4B-8878-39EB-41E0B45D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3" y="76991"/>
            <a:ext cx="11761434" cy="6704017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40"/>
          <p:cNvSpPr txBox="1">
            <a:spLocks noGrp="1"/>
          </p:cNvSpPr>
          <p:nvPr>
            <p:ph type="title"/>
          </p:nvPr>
        </p:nvSpPr>
        <p:spPr>
          <a:xfrm>
            <a:off x="2154274" y="479770"/>
            <a:ext cx="8984668" cy="2479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M"/>
              </a:rPr>
              <a:t>CẦN LÀM GÌ ĐỂ PHÒNG TRÁNH CÁC HẬU QUẢ DO RÁC THẢI NHỰA GÂY RA ?</a:t>
            </a:r>
            <a:endParaRPr sz="4800" b="1" dirty="0">
              <a:solidFill>
                <a:schemeClr val="tx1"/>
              </a:solidFill>
              <a:latin typeface="UM"/>
              <a:cs typeface="Times New Roman" panose="02020603050405020304" pitchFamily="18" charset="0"/>
            </a:endParaRPr>
          </a:p>
        </p:txBody>
      </p:sp>
      <p:grpSp>
        <p:nvGrpSpPr>
          <p:cNvPr id="338" name="Google Shape;795;p39"/>
          <p:cNvGrpSpPr/>
          <p:nvPr/>
        </p:nvGrpSpPr>
        <p:grpSpPr>
          <a:xfrm flipH="1">
            <a:off x="168474" y="2414252"/>
            <a:ext cx="5376920" cy="4445000"/>
            <a:chOff x="4079325" y="643800"/>
            <a:chExt cx="4562260" cy="3964771"/>
          </a:xfrm>
        </p:grpSpPr>
        <p:sp>
          <p:nvSpPr>
            <p:cNvPr id="339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rgbClr val="CCB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0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rgbClr val="FFE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1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FFE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2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rgbClr val="FFE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3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4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5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6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7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8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49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0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1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2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3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4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5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6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7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8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59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0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1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2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3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4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5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6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7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8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69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0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1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2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3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4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5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6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7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8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79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0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1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2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3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4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5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6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7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8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89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0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1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2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3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4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5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6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7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8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399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0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1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2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62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company name&#10;&#10;Description automatically generated">
            <a:extLst>
              <a:ext uri="{FF2B5EF4-FFF2-40B4-BE49-F238E27FC236}">
                <a16:creationId xmlns:a16="http://schemas.microsoft.com/office/drawing/2014/main" id="{5725223C-1A11-1E64-A1F7-32C65FD4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7" y="0"/>
            <a:ext cx="11442454" cy="685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9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1;p1"/>
          <p:cNvPicPr preferRelativeResize="0"/>
          <p:nvPr/>
        </p:nvPicPr>
        <p:blipFill rotWithShape="1">
          <a:blip r:embed="rId2">
            <a:alphaModFix/>
          </a:blip>
          <a:srcRect l="27294" t="7312" r="32213" b="28913"/>
          <a:stretch/>
        </p:blipFill>
        <p:spPr>
          <a:xfrm>
            <a:off x="-186587" y="-479490"/>
            <a:ext cx="3080825" cy="457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0;p1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7382147" y="3106339"/>
            <a:ext cx="4936720" cy="389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87" y="3172670"/>
            <a:ext cx="7143545" cy="401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6218" y="1543665"/>
            <a:ext cx="888836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latin typeface="UTM Erie Black"/>
              </a:rPr>
              <a:t>TIẾT HỌC KẾT THÚC</a:t>
            </a:r>
          </a:p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latin typeface="UTM Erie Black"/>
              </a:rPr>
              <a:t>HẸN GẶP LẠI CÁC EM!</a:t>
            </a:r>
          </a:p>
          <a:p>
            <a:pPr algn="ctr"/>
            <a:endParaRPr lang="en-US" sz="6000" b="1" dirty="0">
              <a:ln/>
              <a:solidFill>
                <a:schemeClr val="accent4"/>
              </a:solidFill>
              <a:latin typeface="UTM Erie Black"/>
            </a:endParaRPr>
          </a:p>
        </p:txBody>
      </p:sp>
    </p:spTree>
    <p:extLst>
      <p:ext uri="{BB962C8B-B14F-4D97-AF65-F5344CB8AC3E}">
        <p14:creationId xmlns:p14="http://schemas.microsoft.com/office/powerpoint/2010/main" val="40493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65;p30"/>
          <p:cNvSpPr txBox="1">
            <a:spLocks noGrp="1"/>
          </p:cNvSpPr>
          <p:nvPr>
            <p:ph type="title"/>
          </p:nvPr>
        </p:nvSpPr>
        <p:spPr>
          <a:xfrm>
            <a:off x="1" y="1418875"/>
            <a:ext cx="10090298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b="1" dirty="0" err="1">
                <a:latin typeface="UTM Erie Black" panose="02040603050506020204" pitchFamily="18" charset="0"/>
              </a:rPr>
              <a:t>Giáo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r>
              <a:rPr lang="en-US" b="1" dirty="0" err="1">
                <a:latin typeface="UTM Erie Black" panose="02040603050506020204" pitchFamily="18" charset="0"/>
              </a:rPr>
              <a:t>dục</a:t>
            </a:r>
            <a:r>
              <a:rPr lang="en-US" b="1" dirty="0">
                <a:latin typeface="UTM Erie Black" panose="02040603050506020204" pitchFamily="18" charset="0"/>
              </a:rPr>
              <a:t> An </a:t>
            </a:r>
            <a:r>
              <a:rPr lang="en-US" b="1" dirty="0" err="1">
                <a:latin typeface="UTM Erie Black" panose="02040603050506020204" pitchFamily="18" charset="0"/>
              </a:rPr>
              <a:t>toàn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r>
              <a:rPr lang="en-US" b="1" dirty="0" err="1">
                <a:latin typeface="UTM Erie Black" panose="02040603050506020204" pitchFamily="18" charset="0"/>
              </a:rPr>
              <a:t>giao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r>
              <a:rPr lang="en-US" b="1" dirty="0" err="1">
                <a:latin typeface="UTM Erie Black" panose="02040603050506020204" pitchFamily="18" charset="0"/>
              </a:rPr>
              <a:t>thông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endParaRPr b="1" dirty="0">
              <a:latin typeface="UTM Erie Black" panose="02040603050506020204" pitchFamily="18" charset="0"/>
            </a:endParaRPr>
          </a:p>
        </p:txBody>
      </p:sp>
      <p:sp>
        <p:nvSpPr>
          <p:cNvPr id="16" name="Google Shape;1767;p30"/>
          <p:cNvSpPr txBox="1">
            <a:spLocks noGrp="1"/>
          </p:cNvSpPr>
          <p:nvPr>
            <p:ph type="title" idx="2"/>
          </p:nvPr>
        </p:nvSpPr>
        <p:spPr>
          <a:xfrm>
            <a:off x="-130787" y="1418875"/>
            <a:ext cx="4507387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vi-VN" sz="4800" b="1" dirty="0">
                <a:solidFill>
                  <a:schemeClr val="tx1"/>
                </a:solidFill>
                <a:latin typeface="UM"/>
              </a:rPr>
              <a:t>01.</a:t>
            </a:r>
            <a:endParaRPr sz="4800" b="1" dirty="0">
              <a:solidFill>
                <a:schemeClr val="tx1"/>
              </a:solidFill>
              <a:latin typeface="UTM Erie Black" panose="02040603050506020204"/>
            </a:endParaRPr>
          </a:p>
        </p:txBody>
      </p:sp>
      <p:pic>
        <p:nvPicPr>
          <p:cNvPr id="24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983578"/>
            <a:ext cx="75977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61858" y="2318508"/>
          <a:ext cx="8839200" cy="291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DD5413B-A559-F825-5743-7E612FAE3B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2" y="0"/>
            <a:ext cx="9920177" cy="66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3957206"/>
              </p:ext>
            </p:extLst>
          </p:nvPr>
        </p:nvGraphicFramePr>
        <p:xfrm>
          <a:off x="2261858" y="2318508"/>
          <a:ext cx="8839200" cy="291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road, building, outdoor, street&#10;&#10;Description automatically generated">
            <a:extLst>
              <a:ext uri="{FF2B5EF4-FFF2-40B4-BE49-F238E27FC236}">
                <a16:creationId xmlns:a16="http://schemas.microsoft.com/office/drawing/2014/main" id="{D72275C6-EB3B-9320-EF3A-233E79D33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9" y="195017"/>
            <a:ext cx="4615586" cy="3071016"/>
          </a:xfrm>
          <a:prstGeom prst="rect">
            <a:avLst/>
          </a:prstGeom>
        </p:spPr>
      </p:pic>
      <p:pic>
        <p:nvPicPr>
          <p:cNvPr id="10" name="Picture 9" descr="A person and a child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9886200A-16F6-97E6-0FED-E5338F3CD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6" y="311720"/>
            <a:ext cx="4846859" cy="3071016"/>
          </a:xfrm>
          <a:prstGeom prst="rect">
            <a:avLst/>
          </a:prstGeom>
        </p:spPr>
      </p:pic>
      <p:pic>
        <p:nvPicPr>
          <p:cNvPr id="14" name="Picture 1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FD04B42-A1B4-45C0-7E7E-92A8D7629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8" y="3480965"/>
            <a:ext cx="4615586" cy="3279495"/>
          </a:xfrm>
          <a:prstGeom prst="rect">
            <a:avLst/>
          </a:prstGeom>
        </p:spPr>
      </p:pic>
      <p:pic>
        <p:nvPicPr>
          <p:cNvPr id="16" name="Picture 15" descr="A group of people walking in the street&#10;&#10;Description automatically generated with low confidence">
            <a:extLst>
              <a:ext uri="{FF2B5EF4-FFF2-40B4-BE49-F238E27FC236}">
                <a16:creationId xmlns:a16="http://schemas.microsoft.com/office/drawing/2014/main" id="{3BD6B8EA-924D-9630-0D64-2AB8735F4F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6" y="3546908"/>
            <a:ext cx="4846859" cy="31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4041A87-40BB-172C-189C-493A09867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617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D32D6254-1968-127C-634D-25F01ED19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 r="2" b="6576"/>
          <a:stretch/>
        </p:blipFill>
        <p:spPr>
          <a:xfrm>
            <a:off x="329680" y="143245"/>
            <a:ext cx="5954161" cy="365257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AB78192-D167-3B3D-1C6D-4606257D2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10748" b="1"/>
          <a:stretch/>
        </p:blipFill>
        <p:spPr>
          <a:xfrm>
            <a:off x="6412116" y="3104708"/>
            <a:ext cx="5779884" cy="375329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0354594"/>
              </p:ext>
            </p:extLst>
          </p:nvPr>
        </p:nvGraphicFramePr>
        <p:xfrm>
          <a:off x="637850" y="1195843"/>
          <a:ext cx="513641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2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61858" y="2318508"/>
          <a:ext cx="8839200" cy="291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hild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C1F84C7C-BF0E-6E6C-870A-761152EAE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6" y="0"/>
            <a:ext cx="5549891" cy="3429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13CB0E0-D4A9-E426-2266-E35EB03FF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292"/>
            <a:ext cx="5794744" cy="3200400"/>
          </a:xfrm>
          <a:prstGeom prst="rect">
            <a:avLst/>
          </a:prstGeom>
        </p:spPr>
      </p:pic>
      <p:pic>
        <p:nvPicPr>
          <p:cNvPr id="9" name="Picture 8" descr="A picture containing text, furniture&#10;&#10;Description automatically generated">
            <a:extLst>
              <a:ext uri="{FF2B5EF4-FFF2-40B4-BE49-F238E27FC236}">
                <a16:creationId xmlns:a16="http://schemas.microsoft.com/office/drawing/2014/main" id="{1E76DF88-C091-B70F-095A-63DBD1DBC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9" y="3539292"/>
            <a:ext cx="5549891" cy="3200400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811AFC-0941-7D85-F95D-C578021C39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47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21;p33"/>
          <p:cNvSpPr txBox="1">
            <a:spLocks noGrp="1"/>
          </p:cNvSpPr>
          <p:nvPr>
            <p:ph type="title"/>
          </p:nvPr>
        </p:nvSpPr>
        <p:spPr>
          <a:xfrm>
            <a:off x="126686" y="2058178"/>
            <a:ext cx="12073507" cy="141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23;p33"/>
          <p:cNvSpPr txBox="1">
            <a:spLocks/>
          </p:cNvSpPr>
          <p:nvPr/>
        </p:nvSpPr>
        <p:spPr>
          <a:xfrm>
            <a:off x="1117600" y="560372"/>
            <a:ext cx="5254400" cy="144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>
                <a:ln/>
                <a:solidFill>
                  <a:schemeClr val="accent4"/>
                </a:solidFill>
              </a:rPr>
              <a:t>02.</a:t>
            </a:r>
          </a:p>
        </p:txBody>
      </p:sp>
      <p:grpSp>
        <p:nvGrpSpPr>
          <p:cNvPr id="6" name="Google Shape;2237;p37"/>
          <p:cNvGrpSpPr/>
          <p:nvPr/>
        </p:nvGrpSpPr>
        <p:grpSpPr>
          <a:xfrm>
            <a:off x="1151467" y="3299966"/>
            <a:ext cx="9191661" cy="3226700"/>
            <a:chOff x="1125118" y="2317885"/>
            <a:chExt cx="6893746" cy="2420025"/>
          </a:xfrm>
        </p:grpSpPr>
        <p:grpSp>
          <p:nvGrpSpPr>
            <p:cNvPr id="7" name="Google Shape;2238;p37"/>
            <p:cNvGrpSpPr/>
            <p:nvPr/>
          </p:nvGrpSpPr>
          <p:grpSpPr>
            <a:xfrm>
              <a:off x="3545967" y="2648250"/>
              <a:ext cx="1865170" cy="889813"/>
              <a:chOff x="3380717" y="2648250"/>
              <a:chExt cx="1865170" cy="889813"/>
            </a:xfrm>
          </p:grpSpPr>
          <p:sp>
            <p:nvSpPr>
              <p:cNvPr id="80" name="Google Shape;2239;p37"/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240;p37"/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241;p37"/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242;p37"/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243;p37"/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2244;p37"/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51" name="Google Shape;2245;p37"/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39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246;p37"/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247;p37"/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248;p37"/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249;p37"/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250;p37"/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251;p37"/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252;p37"/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253;p37"/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254;p37"/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255;p37"/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256;p37"/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257;p37"/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258;p37"/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259;p37"/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260;p37"/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261;p37"/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262;p37"/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588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263;p37"/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264;p37"/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265;p37"/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266;p37"/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267;p37"/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268;p37"/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269;p37"/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270;p37"/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271;p37"/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72;p37"/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273;p37"/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2274;p37"/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10" name="Google Shape;2275;p37"/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276;p37"/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277;p37"/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278;p37"/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279;p37"/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39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280;p37"/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281;p37"/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282;p37"/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283;p37"/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284;p37"/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285;p37"/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286;p37"/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87;p37"/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288;p37"/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289;p37"/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290;p37"/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291;p37"/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292;p37"/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293;p37"/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294;p37"/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295;p37"/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296;p37"/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297;p37"/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298;p37"/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299;p37"/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300;p37"/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301;p37"/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302;p37"/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303;p37"/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304;p37"/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305;p37"/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306;p37"/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307;p37"/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308;p37"/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309;p37"/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310;p37"/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311;p37"/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312;p37"/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313;p37"/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314;p37"/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315;p37"/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16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Logo&#10;&#10;Description automatically generated with medium confidence">
            <a:extLst>
              <a:ext uri="{FF2B5EF4-FFF2-40B4-BE49-F238E27FC236}">
                <a16:creationId xmlns:a16="http://schemas.microsoft.com/office/drawing/2014/main" id="{1739A995-6B16-2172-9296-C32D97230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103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D4D41860-1F21-46EA-ADDD-3789903AFC56}" vid="{D525F140-5C1B-445F-A5C3-9180EE4F580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an so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665</TotalTime>
  <Words>60</Words>
  <Application>Microsoft Office PowerPoint</Application>
  <PresentationFormat>Widescreen</PresentationFormat>
  <Paragraphs>10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Calibri Light</vt:lpstr>
      <vt:lpstr>Cambria</vt:lpstr>
      <vt:lpstr>Karla</vt:lpstr>
      <vt:lpstr>Love Ya Like A Sister</vt:lpstr>
      <vt:lpstr>Raleway</vt:lpstr>
      <vt:lpstr>Times New Roman</vt:lpstr>
      <vt:lpstr>Titan One</vt:lpstr>
      <vt:lpstr>UM</vt:lpstr>
      <vt:lpstr>UTM Erie Black</vt:lpstr>
      <vt:lpstr>Theme2</vt:lpstr>
      <vt:lpstr>Default Design</vt:lpstr>
      <vt:lpstr>2_Office Theme</vt:lpstr>
      <vt:lpstr>Office Theme</vt:lpstr>
      <vt:lpstr>1_Office Theme</vt:lpstr>
      <vt:lpstr>Phan so</vt:lpstr>
      <vt:lpstr>千图网拥有20W+精美PPT模板 更多PPT模板下载至：www.58pic.com/office/ppt​​</vt:lpstr>
      <vt:lpstr>3_Office Theme</vt:lpstr>
      <vt:lpstr>HOẠT ĐỘNG TẬP THỂ</vt:lpstr>
      <vt:lpstr>Giáo dục An toàn giao thông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Tuyên truyền chống rác thải nhựa</vt:lpstr>
      <vt:lpstr>PowerPoint Presentation</vt:lpstr>
      <vt:lpstr>PowerPoint Presentation</vt:lpstr>
      <vt:lpstr>PowerPoint Presentation</vt:lpstr>
      <vt:lpstr>CẦN LÀM GÌ ĐỂ PHÒNG TRÁNH CÁC HẬU QUẢ DO RÁC THẢI NHỰA GÂY RA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2020-09-20T22:56:47Z</dcterms:created>
  <dcterms:modified xsi:type="dcterms:W3CDTF">2022-09-01T15:03:34Z</dcterms:modified>
</cp:coreProperties>
</file>