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47"/>
  </p:notesMasterIdLst>
  <p:sldIdLst>
    <p:sldId id="295" r:id="rId3"/>
    <p:sldId id="256" r:id="rId4"/>
    <p:sldId id="257" r:id="rId5"/>
    <p:sldId id="258" r:id="rId6"/>
    <p:sldId id="259" r:id="rId7"/>
    <p:sldId id="296" r:id="rId8"/>
    <p:sldId id="260" r:id="rId9"/>
    <p:sldId id="297"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9" r:id="rId44"/>
    <p:sldId id="294" r:id="rId45"/>
    <p:sldId id="298" r:id="rId46"/>
  </p:sldIdLst>
  <p:sldSz cx="12192000" cy="6858000"/>
  <p:notesSz cx="6858000" cy="9144000"/>
  <p:embeddedFontLst>
    <p:embeddedFont>
      <p:font typeface="Cambria" panose="02040503050406030204" pitchFamily="18" charset="0"/>
      <p:regular r:id="rId48"/>
      <p:bold r:id="rId49"/>
      <p:italic r:id="rId50"/>
      <p:boldItalic r:id="rId51"/>
    </p:embeddedFont>
    <p:embeddedFont>
      <p:font typeface="Dancing Script" panose="020B0604020202020204" charset="0"/>
      <p:regular r:id="rId52"/>
      <p:bold r:id="rId53"/>
    </p:embeddedFont>
    <p:embeddedFont>
      <p:font typeface="Calibri" panose="020F0502020204030204" pitchFamily="34" charset="0"/>
      <p:regular r:id="rId54"/>
      <p:bold r:id="rId55"/>
      <p:italic r:id="rId56"/>
      <p:boldItalic r:id="rId57"/>
    </p:embeddedFont>
    <p:embeddedFont>
      <p:font typeface="Alfa Slab One"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jNcnQrHsWH4DUIiYihoI8LAdJy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757D26F-5D02-40BE-B96C-3BC437D402AE}">
  <a:tblStyle styleId="{3757D26F-5D02-40BE-B96C-3BC437D402A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85333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24836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3004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3381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586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70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540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8112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9760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8170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866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86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0126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722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1371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4250477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9925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122280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114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4926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0076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3813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7378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8746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2103168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631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7622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2682501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2528356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5562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360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628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756" name="Google Shape;75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9897859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5068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99948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035483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528878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444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6950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95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êu đề Bản chiếu" type="title">
  <p:cSld name="TITLE">
    <p:spTree>
      <p:nvGrpSpPr>
        <p:cNvPr id="1" name="Shape 15"/>
        <p:cNvGrpSpPr/>
        <p:nvPr/>
      </p:nvGrpSpPr>
      <p:grpSpPr>
        <a:xfrm>
          <a:off x="0" y="0"/>
          <a:ext cx="0" cy="0"/>
          <a:chOff x="0" y="0"/>
          <a:chExt cx="0" cy="0"/>
        </a:xfrm>
      </p:grpSpPr>
      <p:sp>
        <p:nvSpPr>
          <p:cNvPr id="16" name="Google Shape;16;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nh với Chú thích" type="picTx">
  <p:cSld name="PICTURE_WITH_CAPTION_TEXT">
    <p:spTree>
      <p:nvGrpSpPr>
        <p:cNvPr id="1" name="Shape 66"/>
        <p:cNvGrpSpPr/>
        <p:nvPr/>
      </p:nvGrpSpPr>
      <p:grpSpPr>
        <a:xfrm>
          <a:off x="0" y="0"/>
          <a:ext cx="0" cy="0"/>
          <a:chOff x="0" y="0"/>
          <a:chExt cx="0" cy="0"/>
        </a:xfrm>
      </p:grpSpPr>
      <p:sp>
        <p:nvSpPr>
          <p:cNvPr id="67" name="Google Shape;67;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2"/>
          <p:cNvSpPr>
            <a:spLocks noGrp="1"/>
          </p:cNvSpPr>
          <p:nvPr>
            <p:ph type="pic" idx="2"/>
          </p:nvPr>
        </p:nvSpPr>
        <p:spPr>
          <a:xfrm>
            <a:off x="5183188" y="987425"/>
            <a:ext cx="6172200" cy="4873625"/>
          </a:xfrm>
          <a:prstGeom prst="rect">
            <a:avLst/>
          </a:prstGeom>
          <a:noFill/>
          <a:ln>
            <a:noFill/>
          </a:ln>
        </p:spPr>
      </p:sp>
      <p:sp>
        <p:nvSpPr>
          <p:cNvPr id="69" name="Google Shape;69;p5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êu đề và Văn bản Dọc" type="vertTx">
  <p:cSld name="VERTICAL_TEXT">
    <p:spTree>
      <p:nvGrpSpPr>
        <p:cNvPr id="1" name="Shape 73"/>
        <p:cNvGrpSpPr/>
        <p:nvPr/>
      </p:nvGrpSpPr>
      <p:grpSpPr>
        <a:xfrm>
          <a:off x="0" y="0"/>
          <a:ext cx="0" cy="0"/>
          <a:chOff x="0" y="0"/>
          <a:chExt cx="0" cy="0"/>
        </a:xfrm>
      </p:grpSpPr>
      <p:sp>
        <p:nvSpPr>
          <p:cNvPr id="74" name="Google Shape;74;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5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êu đề Dọc và Văn bản" type="vertTitleAndTx">
  <p:cSld name="VERTICAL_TITLE_AND_VERTICAL_TEXT">
    <p:spTree>
      <p:nvGrpSpPr>
        <p:cNvPr id="1" name="Shape 79"/>
        <p:cNvGrpSpPr/>
        <p:nvPr/>
      </p:nvGrpSpPr>
      <p:grpSpPr>
        <a:xfrm>
          <a:off x="0" y="0"/>
          <a:ext cx="0" cy="0"/>
          <a:chOff x="0" y="0"/>
          <a:chExt cx="0" cy="0"/>
        </a:xfrm>
      </p:grpSpPr>
      <p:sp>
        <p:nvSpPr>
          <p:cNvPr id="80" name="Google Shape;80;p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5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4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5"/>
        <p:cNvGrpSpPr/>
        <p:nvPr/>
      </p:nvGrpSpPr>
      <p:grpSpPr>
        <a:xfrm>
          <a:off x="0" y="0"/>
          <a:ext cx="0" cy="0"/>
          <a:chOff x="0" y="0"/>
          <a:chExt cx="0" cy="0"/>
        </a:xfrm>
      </p:grpSpPr>
      <p:sp>
        <p:nvSpPr>
          <p:cNvPr id="96" name="Google Shape;96;p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55"/>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p5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sp>
        <p:nvSpPr>
          <p:cNvPr id="102" name="Google Shape;102;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5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5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5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
        <p:cNvGrpSpPr/>
        <p:nvPr/>
      </p:nvGrpSpPr>
      <p:grpSpPr>
        <a:xfrm>
          <a:off x="0" y="0"/>
          <a:ext cx="0" cy="0"/>
          <a:chOff x="0" y="0"/>
          <a:chExt cx="0" cy="0"/>
        </a:xfrm>
      </p:grpSpPr>
      <p:sp>
        <p:nvSpPr>
          <p:cNvPr id="108" name="Google Shape;108;p5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57"/>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0" name="Google Shape;110;p5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5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5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
        <p:cNvGrpSpPr/>
        <p:nvPr/>
      </p:nvGrpSpPr>
      <p:grpSpPr>
        <a:xfrm>
          <a:off x="0" y="0"/>
          <a:ext cx="0" cy="0"/>
          <a:chOff x="0" y="0"/>
          <a:chExt cx="0" cy="0"/>
        </a:xfrm>
      </p:grpSpPr>
      <p:sp>
        <p:nvSpPr>
          <p:cNvPr id="114" name="Google Shape;11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58"/>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58"/>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
        <p:cNvGrpSpPr/>
        <p:nvPr/>
      </p:nvGrpSpPr>
      <p:grpSpPr>
        <a:xfrm>
          <a:off x="0" y="0"/>
          <a:ext cx="0" cy="0"/>
          <a:chOff x="0" y="0"/>
          <a:chExt cx="0" cy="0"/>
        </a:xfrm>
      </p:grpSpPr>
      <p:sp>
        <p:nvSpPr>
          <p:cNvPr id="121" name="Google Shape;121;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5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3" name="Google Shape;123;p5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5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5" name="Google Shape;125;p5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5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5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6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6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6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êu đề và Nội dung" type="obj">
  <p:cSld name="OBJECT">
    <p:spTree>
      <p:nvGrpSpPr>
        <p:cNvPr id="1" name="Shape 21"/>
        <p:cNvGrpSpPr/>
        <p:nvPr/>
      </p:nvGrpSpPr>
      <p:grpSpPr>
        <a:xfrm>
          <a:off x="0" y="0"/>
          <a:ext cx="0" cy="0"/>
          <a:chOff x="0" y="0"/>
          <a:chExt cx="0" cy="0"/>
        </a:xfrm>
      </p:grpSpPr>
      <p:sp>
        <p:nvSpPr>
          <p:cNvPr id="22" name="Google Shape;2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
        <p:cNvGrpSpPr/>
        <p:nvPr/>
      </p:nvGrpSpPr>
      <p:grpSpPr>
        <a:xfrm>
          <a:off x="0" y="0"/>
          <a:ext cx="0" cy="0"/>
          <a:chOff x="0" y="0"/>
          <a:chExt cx="0" cy="0"/>
        </a:xfrm>
      </p:grpSpPr>
      <p:sp>
        <p:nvSpPr>
          <p:cNvPr id="135" name="Google Shape;135;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61"/>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7" name="Google Shape;137;p61"/>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p6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6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1"/>
        <p:cNvGrpSpPr/>
        <p:nvPr/>
      </p:nvGrpSpPr>
      <p:grpSpPr>
        <a:xfrm>
          <a:off x="0" y="0"/>
          <a:ext cx="0" cy="0"/>
          <a:chOff x="0" y="0"/>
          <a:chExt cx="0" cy="0"/>
        </a:xfrm>
      </p:grpSpPr>
      <p:sp>
        <p:nvSpPr>
          <p:cNvPr id="142" name="Google Shape;142;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62"/>
          <p:cNvSpPr>
            <a:spLocks noGrp="1"/>
          </p:cNvSpPr>
          <p:nvPr>
            <p:ph type="pic" idx="2"/>
          </p:nvPr>
        </p:nvSpPr>
        <p:spPr>
          <a:xfrm>
            <a:off x="5183188" y="987426"/>
            <a:ext cx="6172200" cy="4873625"/>
          </a:xfrm>
          <a:prstGeom prst="rect">
            <a:avLst/>
          </a:prstGeom>
          <a:noFill/>
          <a:ln>
            <a:noFill/>
          </a:ln>
        </p:spPr>
      </p:sp>
      <p:sp>
        <p:nvSpPr>
          <p:cNvPr id="144" name="Google Shape;144;p62"/>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6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6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8"/>
        <p:cNvGrpSpPr/>
        <p:nvPr/>
      </p:nvGrpSpPr>
      <p:grpSpPr>
        <a:xfrm>
          <a:off x="0" y="0"/>
          <a:ext cx="0" cy="0"/>
          <a:chOff x="0" y="0"/>
          <a:chExt cx="0" cy="0"/>
        </a:xfrm>
      </p:grpSpPr>
      <p:sp>
        <p:nvSpPr>
          <p:cNvPr id="149" name="Google Shape;149;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63"/>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6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6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6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4"/>
        <p:cNvGrpSpPr/>
        <p:nvPr/>
      </p:nvGrpSpPr>
      <p:grpSpPr>
        <a:xfrm>
          <a:off x="0" y="0"/>
          <a:ext cx="0" cy="0"/>
          <a:chOff x="0" y="0"/>
          <a:chExt cx="0" cy="0"/>
        </a:xfrm>
      </p:grpSpPr>
      <p:sp>
        <p:nvSpPr>
          <p:cNvPr id="155" name="Google Shape;155;p64"/>
          <p:cNvSpPr txBox="1">
            <a:spLocks noGrp="1"/>
          </p:cNvSpPr>
          <p:nvPr>
            <p:ph type="title"/>
          </p:nvPr>
        </p:nvSpPr>
        <p:spPr>
          <a:xfrm rot="5400000">
            <a:off x="7133432" y="1956596"/>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64"/>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6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6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6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rống" type="blank">
  <p:cSld name="BLANK">
    <p:spTree>
      <p:nvGrpSpPr>
        <p:cNvPr id="1" name="Shape 27"/>
        <p:cNvGrpSpPr/>
        <p:nvPr/>
      </p:nvGrpSpPr>
      <p:grpSpPr>
        <a:xfrm>
          <a:off x="0" y="0"/>
          <a:ext cx="0" cy="0"/>
          <a:chOff x="0" y="0"/>
          <a:chExt cx="0" cy="0"/>
        </a:xfrm>
      </p:grpSpPr>
      <p:sp>
        <p:nvSpPr>
          <p:cNvPr id="28" name="Google Shape;2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Đầu trang của Phần" type="secHead">
  <p:cSld name="SECTION_HEADER">
    <p:spTree>
      <p:nvGrpSpPr>
        <p:cNvPr id="1" name="Shape 32"/>
        <p:cNvGrpSpPr/>
        <p:nvPr/>
      </p:nvGrpSpPr>
      <p:grpSpPr>
        <a:xfrm>
          <a:off x="0" y="0"/>
          <a:ext cx="0" cy="0"/>
          <a:chOff x="0" y="0"/>
          <a:chExt cx="0" cy="0"/>
        </a:xfrm>
      </p:grpSpPr>
      <p:sp>
        <p:nvSpPr>
          <p:cNvPr id="33" name="Google Shape;33;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ai Nội dung" type="twoObj">
  <p:cSld name="TWO_OBJECTS">
    <p:spTree>
      <p:nvGrpSpPr>
        <p:cNvPr id="1" name="Shape 38"/>
        <p:cNvGrpSpPr/>
        <p:nvPr/>
      </p:nvGrpSpPr>
      <p:grpSpPr>
        <a:xfrm>
          <a:off x="0" y="0"/>
          <a:ext cx="0" cy="0"/>
          <a:chOff x="0" y="0"/>
          <a:chExt cx="0" cy="0"/>
        </a:xfrm>
      </p:grpSpPr>
      <p:sp>
        <p:nvSpPr>
          <p:cNvPr id="39" name="Google Shape;3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ép so sánh" type="twoTxTwoObj">
  <p:cSld name="TWO_OBJECTS_WITH_TEXT">
    <p:spTree>
      <p:nvGrpSpPr>
        <p:cNvPr id="1" name="Shape 45"/>
        <p:cNvGrpSpPr/>
        <p:nvPr/>
      </p:nvGrpSpPr>
      <p:grpSpPr>
        <a:xfrm>
          <a:off x="0" y="0"/>
          <a:ext cx="0" cy="0"/>
          <a:chOff x="0" y="0"/>
          <a:chExt cx="0" cy="0"/>
        </a:xfrm>
      </p:grpSpPr>
      <p:sp>
        <p:nvSpPr>
          <p:cNvPr id="46" name="Google Shape;46;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hỉ Tiêu đề" type="titleOnly">
  <p:cSld name="TITLE_ONLY">
    <p:spTree>
      <p:nvGrpSpPr>
        <p:cNvPr id="1" name="Shape 54"/>
        <p:cNvGrpSpPr/>
        <p:nvPr/>
      </p:nvGrpSpPr>
      <p:grpSpPr>
        <a:xfrm>
          <a:off x="0" y="0"/>
          <a:ext cx="0" cy="0"/>
          <a:chOff x="0" y="0"/>
          <a:chExt cx="0" cy="0"/>
        </a:xfrm>
      </p:grpSpPr>
      <p:sp>
        <p:nvSpPr>
          <p:cNvPr id="55" name="Google Shape;5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ội dung với Chú thích" type="objTx">
  <p:cSld name="OBJECT_WITH_CAPTION_TEXT">
    <p:spTree>
      <p:nvGrpSpPr>
        <p:cNvPr id="1" name="Shape 59"/>
        <p:cNvGrpSpPr/>
        <p:nvPr/>
      </p:nvGrpSpPr>
      <p:grpSpPr>
        <a:xfrm>
          <a:off x="0" y="0"/>
          <a:ext cx="0" cy="0"/>
          <a:chOff x="0" y="0"/>
          <a:chExt cx="0" cy="0"/>
        </a:xfrm>
      </p:grpSpPr>
      <p:sp>
        <p:nvSpPr>
          <p:cNvPr id="60" name="Google Shape;60;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5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5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 name="Google Shape;87;p45"/>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4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4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4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7.jp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60.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2.jpg"/><Relationship Id="rId5" Type="http://schemas.openxmlformats.org/officeDocument/2006/relationships/image" Target="../media/image67.png"/><Relationship Id="rId4" Type="http://schemas.openxmlformats.org/officeDocument/2006/relationships/image" Target="../media/image66.jpg"/></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69.jp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4.pn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jp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75.jpg"/></Relationships>
</file>

<file path=ppt/slides/_rels/slide2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69.jpg"/><Relationship Id="rId4" Type="http://schemas.openxmlformats.org/officeDocument/2006/relationships/image" Target="../media/image85.jp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6.png"/><Relationship Id="rId3" Type="http://schemas.openxmlformats.org/officeDocument/2006/relationships/image" Target="../media/image54.png"/><Relationship Id="rId7" Type="http://schemas.openxmlformats.org/officeDocument/2006/relationships/image" Target="../media/image89.png"/><Relationship Id="rId12"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58.png"/><Relationship Id="rId5" Type="http://schemas.openxmlformats.org/officeDocument/2006/relationships/image" Target="../media/image87.png"/><Relationship Id="rId10" Type="http://schemas.openxmlformats.org/officeDocument/2006/relationships/image" Target="../media/image57.png"/><Relationship Id="rId4" Type="http://schemas.openxmlformats.org/officeDocument/2006/relationships/image" Target="../media/image86.pn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91.jp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97.jp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1.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107.png"/><Relationship Id="rId12" Type="http://schemas.openxmlformats.org/officeDocument/2006/relationships/image" Target="../media/image55.png"/><Relationship Id="rId2" Type="http://schemas.openxmlformats.org/officeDocument/2006/relationships/notesSlide" Target="../notesSlides/notesSlide37.xml"/><Relationship Id="rId16"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106.png"/><Relationship Id="rId11" Type="http://schemas.openxmlformats.org/officeDocument/2006/relationships/image" Target="../media/image89.png"/><Relationship Id="rId5" Type="http://schemas.openxmlformats.org/officeDocument/2006/relationships/image" Target="../media/image105.png"/><Relationship Id="rId15" Type="http://schemas.openxmlformats.org/officeDocument/2006/relationships/image" Target="../media/image58.png"/><Relationship Id="rId10" Type="http://schemas.openxmlformats.org/officeDocument/2006/relationships/image" Target="../media/image88.png"/><Relationship Id="rId4" Type="http://schemas.openxmlformats.org/officeDocument/2006/relationships/image" Target="../media/image104.png"/><Relationship Id="rId9" Type="http://schemas.openxmlformats.org/officeDocument/2006/relationships/image" Target="../media/image87.png"/><Relationship Id="rId1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1.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23.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Google Shape;165;p1"/>
          <p:cNvPicPr preferRelativeResize="0"/>
          <p:nvPr/>
        </p:nvPicPr>
        <p:blipFill rotWithShape="1">
          <a:blip r:embed="rId2">
            <a:alphaModFix/>
          </a:blip>
          <a:srcRect/>
          <a:stretch/>
        </p:blipFill>
        <p:spPr>
          <a:xfrm>
            <a:off x="0" y="1864"/>
            <a:ext cx="12202003" cy="8714601"/>
          </a:xfrm>
          <a:prstGeom prst="rect">
            <a:avLst/>
          </a:prstGeom>
          <a:noFill/>
          <a:ln>
            <a:noFill/>
          </a:ln>
        </p:spPr>
      </p:pic>
      <p:sp>
        <p:nvSpPr>
          <p:cNvPr id="5" name="TextBox 4"/>
          <p:cNvSpPr txBox="1"/>
          <p:nvPr/>
        </p:nvSpPr>
        <p:spPr>
          <a:xfrm>
            <a:off x="3753134" y="3251168"/>
            <a:ext cx="7697338" cy="1107996"/>
          </a:xfrm>
          <a:prstGeom prst="rect">
            <a:avLst/>
          </a:prstGeom>
          <a:noFill/>
        </p:spPr>
        <p:txBody>
          <a:bodyPr wrap="square" rtlCol="0">
            <a:spAutoFit/>
          </a:bodyPr>
          <a:lstStyle/>
          <a:p>
            <a:r>
              <a:rPr lang="en-US" sz="6600" b="1" dirty="0" smtClean="0">
                <a:solidFill>
                  <a:srgbClr val="FF0000"/>
                </a:solidFill>
              </a:rPr>
              <a:t>KHỞI ĐỘNG</a:t>
            </a:r>
            <a:endParaRPr lang="en-US" sz="6600" b="1" dirty="0">
              <a:solidFill>
                <a:srgbClr val="FF0000"/>
              </a:solidFill>
            </a:endParaRPr>
          </a:p>
        </p:txBody>
      </p:sp>
    </p:spTree>
    <p:extLst>
      <p:ext uri="{BB962C8B-B14F-4D97-AF65-F5344CB8AC3E}">
        <p14:creationId xmlns:p14="http://schemas.microsoft.com/office/powerpoint/2010/main" val="1740583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2" name="Google Shape;342;p7"/>
          <p:cNvSpPr/>
          <p:nvPr/>
        </p:nvSpPr>
        <p:spPr>
          <a:xfrm>
            <a:off x="2256758" y="189871"/>
            <a:ext cx="7678483" cy="646331"/>
          </a:xfrm>
          <a:custGeom>
            <a:avLst/>
            <a:gdLst/>
            <a:ahLst/>
            <a:cxnLst/>
            <a:rect l="l" t="t" r="r" b="b"/>
            <a:pathLst>
              <a:path w="5760640" h="584775" fill="none" extrusionOk="0">
                <a:moveTo>
                  <a:pt x="0" y="0"/>
                </a:moveTo>
                <a:cubicBezTo>
                  <a:pt x="131328" y="-48675"/>
                  <a:pt x="351377" y="56898"/>
                  <a:pt x="633670" y="0"/>
                </a:cubicBezTo>
                <a:cubicBezTo>
                  <a:pt x="915963" y="-56898"/>
                  <a:pt x="980710" y="3302"/>
                  <a:pt x="1267341" y="0"/>
                </a:cubicBezTo>
                <a:cubicBezTo>
                  <a:pt x="1553972" y="-3302"/>
                  <a:pt x="1527981" y="5109"/>
                  <a:pt x="1670586" y="0"/>
                </a:cubicBezTo>
                <a:cubicBezTo>
                  <a:pt x="1813191" y="-5109"/>
                  <a:pt x="2152782" y="57654"/>
                  <a:pt x="2361862" y="0"/>
                </a:cubicBezTo>
                <a:cubicBezTo>
                  <a:pt x="2570942" y="-57654"/>
                  <a:pt x="2760371" y="43571"/>
                  <a:pt x="2937926" y="0"/>
                </a:cubicBezTo>
                <a:cubicBezTo>
                  <a:pt x="3115481" y="-43571"/>
                  <a:pt x="3148948" y="17825"/>
                  <a:pt x="3341171" y="0"/>
                </a:cubicBezTo>
                <a:cubicBezTo>
                  <a:pt x="3533395" y="-17825"/>
                  <a:pt x="3670551" y="27418"/>
                  <a:pt x="3802022" y="0"/>
                </a:cubicBezTo>
                <a:cubicBezTo>
                  <a:pt x="3933493" y="-27418"/>
                  <a:pt x="4311462" y="66585"/>
                  <a:pt x="4493299" y="0"/>
                </a:cubicBezTo>
                <a:cubicBezTo>
                  <a:pt x="4675136" y="-66585"/>
                  <a:pt x="4775924" y="39613"/>
                  <a:pt x="4896544" y="0"/>
                </a:cubicBezTo>
                <a:cubicBezTo>
                  <a:pt x="5017164" y="-39613"/>
                  <a:pt x="5504781" y="47958"/>
                  <a:pt x="5760640" y="0"/>
                </a:cubicBezTo>
                <a:cubicBezTo>
                  <a:pt x="5761108" y="192706"/>
                  <a:pt x="5731367" y="409794"/>
                  <a:pt x="5760640" y="584775"/>
                </a:cubicBezTo>
                <a:cubicBezTo>
                  <a:pt x="5474498" y="640185"/>
                  <a:pt x="5387365" y="540853"/>
                  <a:pt x="5184576" y="584775"/>
                </a:cubicBezTo>
                <a:cubicBezTo>
                  <a:pt x="4981787" y="628697"/>
                  <a:pt x="4816013" y="560971"/>
                  <a:pt x="4608512" y="584775"/>
                </a:cubicBezTo>
                <a:cubicBezTo>
                  <a:pt x="4401011" y="608579"/>
                  <a:pt x="4186753" y="564764"/>
                  <a:pt x="4032448" y="584775"/>
                </a:cubicBezTo>
                <a:cubicBezTo>
                  <a:pt x="3878143" y="604786"/>
                  <a:pt x="3827049" y="554693"/>
                  <a:pt x="3629203" y="584775"/>
                </a:cubicBezTo>
                <a:cubicBezTo>
                  <a:pt x="3431358" y="614857"/>
                  <a:pt x="3285576" y="578569"/>
                  <a:pt x="3168352" y="584775"/>
                </a:cubicBezTo>
                <a:cubicBezTo>
                  <a:pt x="3051128" y="590981"/>
                  <a:pt x="2787301" y="558171"/>
                  <a:pt x="2649894" y="584775"/>
                </a:cubicBezTo>
                <a:cubicBezTo>
                  <a:pt x="2512487" y="611379"/>
                  <a:pt x="2141697" y="548207"/>
                  <a:pt x="1958618" y="584775"/>
                </a:cubicBezTo>
                <a:cubicBezTo>
                  <a:pt x="1775539" y="621343"/>
                  <a:pt x="1580186" y="516222"/>
                  <a:pt x="1267341" y="584775"/>
                </a:cubicBezTo>
                <a:cubicBezTo>
                  <a:pt x="954496" y="653328"/>
                  <a:pt x="924832" y="584526"/>
                  <a:pt x="633670" y="584775"/>
                </a:cubicBezTo>
                <a:cubicBezTo>
                  <a:pt x="342508" y="585024"/>
                  <a:pt x="309615" y="532420"/>
                  <a:pt x="0" y="584775"/>
                </a:cubicBezTo>
                <a:cubicBezTo>
                  <a:pt x="-69297" y="310591"/>
                  <a:pt x="18395" y="267706"/>
                  <a:pt x="0" y="0"/>
                </a:cubicBezTo>
                <a:close/>
              </a:path>
              <a:path w="5760640" h="584775" extrusionOk="0">
                <a:moveTo>
                  <a:pt x="0" y="0"/>
                </a:moveTo>
                <a:cubicBezTo>
                  <a:pt x="93739" y="-37242"/>
                  <a:pt x="243596" y="5106"/>
                  <a:pt x="460851" y="0"/>
                </a:cubicBezTo>
                <a:cubicBezTo>
                  <a:pt x="678106" y="-5106"/>
                  <a:pt x="811508" y="44615"/>
                  <a:pt x="921702" y="0"/>
                </a:cubicBezTo>
                <a:cubicBezTo>
                  <a:pt x="1031896" y="-44615"/>
                  <a:pt x="1211004" y="15252"/>
                  <a:pt x="1324947" y="0"/>
                </a:cubicBezTo>
                <a:cubicBezTo>
                  <a:pt x="1438890" y="-15252"/>
                  <a:pt x="1733541" y="11270"/>
                  <a:pt x="2016224" y="0"/>
                </a:cubicBezTo>
                <a:cubicBezTo>
                  <a:pt x="2298907" y="-11270"/>
                  <a:pt x="2222774" y="14603"/>
                  <a:pt x="2419469" y="0"/>
                </a:cubicBezTo>
                <a:cubicBezTo>
                  <a:pt x="2616164" y="-14603"/>
                  <a:pt x="2670231" y="29595"/>
                  <a:pt x="2880320" y="0"/>
                </a:cubicBezTo>
                <a:cubicBezTo>
                  <a:pt x="3090409" y="-29595"/>
                  <a:pt x="3189246" y="26001"/>
                  <a:pt x="3398778" y="0"/>
                </a:cubicBezTo>
                <a:cubicBezTo>
                  <a:pt x="3608310" y="-26001"/>
                  <a:pt x="3746482" y="45271"/>
                  <a:pt x="3859629" y="0"/>
                </a:cubicBezTo>
                <a:cubicBezTo>
                  <a:pt x="3972776" y="-45271"/>
                  <a:pt x="4398540" y="16677"/>
                  <a:pt x="4550906" y="0"/>
                </a:cubicBezTo>
                <a:cubicBezTo>
                  <a:pt x="4703272" y="-16677"/>
                  <a:pt x="4937418" y="47725"/>
                  <a:pt x="5069363" y="0"/>
                </a:cubicBezTo>
                <a:cubicBezTo>
                  <a:pt x="5201308" y="-47725"/>
                  <a:pt x="5554951" y="64642"/>
                  <a:pt x="5760640" y="0"/>
                </a:cubicBezTo>
                <a:cubicBezTo>
                  <a:pt x="5812955" y="243805"/>
                  <a:pt x="5748413" y="412991"/>
                  <a:pt x="5760640" y="584775"/>
                </a:cubicBezTo>
                <a:cubicBezTo>
                  <a:pt x="5556326" y="599842"/>
                  <a:pt x="5277537" y="502091"/>
                  <a:pt x="5069363" y="584775"/>
                </a:cubicBezTo>
                <a:cubicBezTo>
                  <a:pt x="4861189" y="667459"/>
                  <a:pt x="4824323" y="580807"/>
                  <a:pt x="4608512" y="584775"/>
                </a:cubicBezTo>
                <a:cubicBezTo>
                  <a:pt x="4392701" y="588743"/>
                  <a:pt x="4254329" y="519726"/>
                  <a:pt x="3974842" y="584775"/>
                </a:cubicBezTo>
                <a:cubicBezTo>
                  <a:pt x="3695355" y="649824"/>
                  <a:pt x="3662710" y="584384"/>
                  <a:pt x="3571597" y="584775"/>
                </a:cubicBezTo>
                <a:cubicBezTo>
                  <a:pt x="3480484" y="585166"/>
                  <a:pt x="3261793" y="548361"/>
                  <a:pt x="2995533" y="584775"/>
                </a:cubicBezTo>
                <a:cubicBezTo>
                  <a:pt x="2729273" y="621189"/>
                  <a:pt x="2718674" y="555449"/>
                  <a:pt x="2534682" y="584775"/>
                </a:cubicBezTo>
                <a:cubicBezTo>
                  <a:pt x="2350690" y="614101"/>
                  <a:pt x="2100946" y="529593"/>
                  <a:pt x="1843405" y="584775"/>
                </a:cubicBezTo>
                <a:cubicBezTo>
                  <a:pt x="1585864" y="639957"/>
                  <a:pt x="1536213" y="580931"/>
                  <a:pt x="1440160" y="584775"/>
                </a:cubicBezTo>
                <a:cubicBezTo>
                  <a:pt x="1344107" y="588619"/>
                  <a:pt x="1029106" y="538613"/>
                  <a:pt x="806490" y="584775"/>
                </a:cubicBezTo>
                <a:cubicBezTo>
                  <a:pt x="583874" y="630937"/>
                  <a:pt x="327033" y="512947"/>
                  <a:pt x="0" y="584775"/>
                </a:cubicBezTo>
                <a:cubicBezTo>
                  <a:pt x="-67143" y="398007"/>
                  <a:pt x="49223" y="256212"/>
                  <a:pt x="0" y="0"/>
                </a:cubicBezTo>
                <a:close/>
              </a:path>
            </a:pathLst>
          </a:custGeom>
          <a:solidFill>
            <a:srgbClr val="FFFF00"/>
          </a:solidFill>
          <a:ln w="12700"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1. Vùng đồi với đỉnh tròn, sườn thoải</a:t>
            </a:r>
            <a:endParaRPr sz="3600" b="1">
              <a:solidFill>
                <a:schemeClr val="dk1"/>
              </a:solidFill>
              <a:latin typeface="Times New Roman"/>
              <a:ea typeface="Times New Roman"/>
              <a:cs typeface="Times New Roman"/>
              <a:sym typeface="Times New Roman"/>
            </a:endParaRPr>
          </a:p>
        </p:txBody>
      </p:sp>
      <p:pic>
        <p:nvPicPr>
          <p:cNvPr id="343" name="Google Shape;343;p7"/>
          <p:cNvPicPr preferRelativeResize="0"/>
          <p:nvPr/>
        </p:nvPicPr>
        <p:blipFill rotWithShape="1">
          <a:blip r:embed="rId4">
            <a:alphaModFix/>
          </a:blip>
          <a:srcRect/>
          <a:stretch/>
        </p:blipFill>
        <p:spPr>
          <a:xfrm>
            <a:off x="504503" y="85709"/>
            <a:ext cx="1649364" cy="1559399"/>
          </a:xfrm>
          <a:prstGeom prst="rect">
            <a:avLst/>
          </a:prstGeom>
          <a:noFill/>
          <a:ln>
            <a:noFill/>
          </a:ln>
        </p:spPr>
      </p:pic>
      <p:pic>
        <p:nvPicPr>
          <p:cNvPr id="344" name="Google Shape;344;p7" descr="Vẻ đẹp Việt Nam nhìn từ trên cao lên tạp chí ảnh National Geographic"/>
          <p:cNvPicPr preferRelativeResize="0"/>
          <p:nvPr/>
        </p:nvPicPr>
        <p:blipFill rotWithShape="1">
          <a:blip r:embed="rId5">
            <a:alphaModFix/>
          </a:blip>
          <a:srcRect/>
          <a:stretch/>
        </p:blipFill>
        <p:spPr>
          <a:xfrm>
            <a:off x="2635644" y="1835099"/>
            <a:ext cx="6888183" cy="4598876"/>
          </a:xfrm>
          <a:prstGeom prst="ellipse">
            <a:avLst/>
          </a:prstGeom>
          <a:noFill/>
          <a:ln>
            <a:noFill/>
          </a:ln>
        </p:spPr>
      </p:pic>
      <p:pic>
        <p:nvPicPr>
          <p:cNvPr id="345" name="Google Shape;345;p7" descr="258b2ad2d693f5628e36517393941e13"/>
          <p:cNvPicPr preferRelativeResize="0"/>
          <p:nvPr/>
        </p:nvPicPr>
        <p:blipFill rotWithShape="1">
          <a:blip r:embed="rId6">
            <a:alphaModFix/>
          </a:blip>
          <a:srcRect/>
          <a:stretch/>
        </p:blipFill>
        <p:spPr>
          <a:xfrm>
            <a:off x="2472247" y="1026073"/>
            <a:ext cx="7247504" cy="5467689"/>
          </a:xfrm>
          <a:prstGeom prst="rect">
            <a:avLst/>
          </a:prstGeom>
          <a:noFill/>
          <a:ln>
            <a:noFill/>
          </a:ln>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cxnSp>
        <p:nvCxnSpPr>
          <p:cNvPr id="351" name="Google Shape;351;p8"/>
          <p:cNvCxnSpPr/>
          <p:nvPr/>
        </p:nvCxnSpPr>
        <p:spPr>
          <a:xfrm>
            <a:off x="850862" y="588719"/>
            <a:ext cx="4392347" cy="4667"/>
          </a:xfrm>
          <a:prstGeom prst="straightConnector1">
            <a:avLst/>
          </a:prstGeom>
          <a:noFill/>
          <a:ln w="31750" cap="flat" cmpd="sng">
            <a:solidFill>
              <a:schemeClr val="dk1"/>
            </a:solidFill>
            <a:prstDash val="solid"/>
            <a:round/>
            <a:headEnd type="none" w="med" len="med"/>
            <a:tailEnd type="none" w="med" len="med"/>
          </a:ln>
        </p:spPr>
      </p:cxnSp>
      <p:pic>
        <p:nvPicPr>
          <p:cNvPr id="352" name="Google Shape;352;p8" descr="images"/>
          <p:cNvPicPr preferRelativeResize="0"/>
          <p:nvPr/>
        </p:nvPicPr>
        <p:blipFill rotWithShape="1">
          <a:blip r:embed="rId3">
            <a:alphaModFix/>
          </a:blip>
          <a:srcRect/>
          <a:stretch/>
        </p:blipFill>
        <p:spPr>
          <a:xfrm>
            <a:off x="995218" y="1337564"/>
            <a:ext cx="4247991" cy="2797227"/>
          </a:xfrm>
          <a:prstGeom prst="rect">
            <a:avLst/>
          </a:prstGeom>
          <a:noFill/>
          <a:ln>
            <a:noFill/>
          </a:ln>
        </p:spPr>
      </p:pic>
      <p:pic>
        <p:nvPicPr>
          <p:cNvPr id="353" name="Google Shape;353;p8" descr="Bao-tang-co-mien-trung-du_Tin180"/>
          <p:cNvPicPr preferRelativeResize="0"/>
          <p:nvPr/>
        </p:nvPicPr>
        <p:blipFill rotWithShape="1">
          <a:blip r:embed="rId4">
            <a:alphaModFix/>
          </a:blip>
          <a:srcRect/>
          <a:stretch/>
        </p:blipFill>
        <p:spPr>
          <a:xfrm>
            <a:off x="6400732" y="1211580"/>
            <a:ext cx="4648843" cy="2914788"/>
          </a:xfrm>
          <a:prstGeom prst="rect">
            <a:avLst/>
          </a:prstGeom>
          <a:noFill/>
          <a:ln>
            <a:noFill/>
          </a:ln>
        </p:spPr>
      </p:pic>
      <p:sp>
        <p:nvSpPr>
          <p:cNvPr id="354" name="Google Shape;354;p8"/>
          <p:cNvSpPr/>
          <p:nvPr/>
        </p:nvSpPr>
        <p:spPr>
          <a:xfrm>
            <a:off x="1885539" y="4304907"/>
            <a:ext cx="9030385" cy="539273"/>
          </a:xfrm>
          <a:prstGeom prst="roundRect">
            <a:avLst>
              <a:gd name="adj" fmla="val 50000"/>
            </a:avLst>
          </a:prstGeom>
          <a:solidFill>
            <a:srgbClr val="D8E2F3"/>
          </a:solid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2400"/>
              <a:buFont typeface="Arial"/>
              <a:buNone/>
            </a:pPr>
            <a:r>
              <a:rPr lang="en-US" sz="2400" b="1">
                <a:solidFill>
                  <a:schemeClr val="dk1"/>
                </a:solidFill>
                <a:latin typeface="Cambria"/>
                <a:ea typeface="Cambria"/>
                <a:cs typeface="Cambria"/>
                <a:sym typeface="Cambria"/>
              </a:rPr>
              <a:t>Vùng trung du Bắc Bộ là vùng núi, vùng đồi hay đồng bằng?</a:t>
            </a:r>
            <a:endParaRPr/>
          </a:p>
        </p:txBody>
      </p:sp>
      <p:sp>
        <p:nvSpPr>
          <p:cNvPr id="355" name="Google Shape;355;p8"/>
          <p:cNvSpPr/>
          <p:nvPr/>
        </p:nvSpPr>
        <p:spPr>
          <a:xfrm>
            <a:off x="4006579" y="5066469"/>
            <a:ext cx="4178842" cy="336674"/>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None/>
            </a:pPr>
            <a:r>
              <a:rPr lang="en-US" sz="2400">
                <a:solidFill>
                  <a:schemeClr val="dk1"/>
                </a:solidFill>
                <a:latin typeface="Times New Roman"/>
                <a:ea typeface="Times New Roman"/>
                <a:cs typeface="Times New Roman"/>
                <a:sym typeface="Times New Roman"/>
              </a:rPr>
              <a:t> </a:t>
            </a:r>
            <a:r>
              <a:rPr lang="en-US" sz="2400" b="1">
                <a:solidFill>
                  <a:srgbClr val="FF3300"/>
                </a:solidFill>
                <a:latin typeface="Times New Roman"/>
                <a:ea typeface="Times New Roman"/>
                <a:cs typeface="Times New Roman"/>
                <a:sym typeface="Times New Roman"/>
              </a:rPr>
              <a:t>Trung du Bắc Bộ là vùng đồi.</a:t>
            </a:r>
            <a:endParaRPr/>
          </a:p>
        </p:txBody>
      </p:sp>
      <p:sp>
        <p:nvSpPr>
          <p:cNvPr id="356" name="Google Shape;356;p8"/>
          <p:cNvSpPr/>
          <p:nvPr/>
        </p:nvSpPr>
        <p:spPr>
          <a:xfrm>
            <a:off x="3262086" y="5625432"/>
            <a:ext cx="5959286" cy="455680"/>
          </a:xfrm>
          <a:prstGeom prst="roundRect">
            <a:avLst>
              <a:gd name="adj" fmla="val 50000"/>
            </a:avLst>
          </a:prstGeom>
          <a:solidFill>
            <a:srgbClr val="E1EFD8"/>
          </a:solidFill>
          <a:ln>
            <a:noFill/>
          </a:ln>
        </p:spPr>
        <p:txBody>
          <a:bodyPr spcFirstLastPara="1" wrap="square" lIns="91425" tIns="45700" rIns="91425" bIns="45700" anchor="ctr" anchorCtr="0">
            <a:noAutofit/>
          </a:bodyPr>
          <a:lstStyle/>
          <a:p>
            <a:pPr marL="342900" marR="0" lvl="0" indent="-342900" algn="just" rtl="0">
              <a:lnSpc>
                <a:spcPct val="80000"/>
              </a:lnSpc>
              <a:spcBef>
                <a:spcPts val="0"/>
              </a:spcBef>
              <a:spcAft>
                <a:spcPts val="0"/>
              </a:spcAft>
              <a:buNone/>
            </a:pPr>
            <a:r>
              <a:rPr lang="en-US" sz="2400">
                <a:solidFill>
                  <a:schemeClr val="dk1"/>
                </a:solidFill>
                <a:latin typeface="Cambria"/>
                <a:ea typeface="Cambria"/>
                <a:cs typeface="Cambria"/>
                <a:sym typeface="Cambria"/>
              </a:rPr>
              <a:t> </a:t>
            </a:r>
            <a:r>
              <a:rPr lang="en-US" sz="2400" b="1">
                <a:solidFill>
                  <a:schemeClr val="dk1"/>
                </a:solidFill>
                <a:latin typeface="Cambria"/>
                <a:ea typeface="Cambria"/>
                <a:cs typeface="Cambria"/>
                <a:sym typeface="Cambria"/>
              </a:rPr>
              <a:t>Em có nhận xét gì về đỉnh và sườn đồi?</a:t>
            </a:r>
            <a:endParaRPr/>
          </a:p>
        </p:txBody>
      </p:sp>
      <p:sp>
        <p:nvSpPr>
          <p:cNvPr id="357" name="Google Shape;357;p8"/>
          <p:cNvSpPr txBox="1"/>
          <p:nvPr/>
        </p:nvSpPr>
        <p:spPr>
          <a:xfrm>
            <a:off x="3827506" y="6165873"/>
            <a:ext cx="514644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rgbClr val="FF3300"/>
                </a:solidFill>
                <a:latin typeface="Cambria"/>
                <a:ea typeface="Cambria"/>
                <a:cs typeface="Cambria"/>
                <a:sym typeface="Cambria"/>
              </a:rPr>
              <a:t>Vùng</a:t>
            </a:r>
            <a:r>
              <a:rPr lang="en-US" sz="2400" b="1" dirty="0">
                <a:solidFill>
                  <a:srgbClr val="FF3300"/>
                </a:solidFill>
                <a:latin typeface="Cambria"/>
                <a:ea typeface="Cambria"/>
                <a:cs typeface="Cambria"/>
                <a:sym typeface="Cambria"/>
              </a:rPr>
              <a:t> </a:t>
            </a:r>
            <a:r>
              <a:rPr lang="en-US" sz="2400" b="1" dirty="0" err="1">
                <a:solidFill>
                  <a:srgbClr val="FF3300"/>
                </a:solidFill>
                <a:latin typeface="Cambria"/>
                <a:ea typeface="Cambria"/>
                <a:cs typeface="Cambria"/>
                <a:sym typeface="Cambria"/>
              </a:rPr>
              <a:t>đồi</a:t>
            </a:r>
            <a:r>
              <a:rPr lang="en-US" sz="2400" b="1" dirty="0">
                <a:solidFill>
                  <a:srgbClr val="FF3300"/>
                </a:solidFill>
                <a:latin typeface="Cambria"/>
                <a:ea typeface="Cambria"/>
                <a:cs typeface="Cambria"/>
                <a:sym typeface="Cambria"/>
              </a:rPr>
              <a:t> </a:t>
            </a:r>
            <a:r>
              <a:rPr lang="en-US" sz="2400" b="1" dirty="0" err="1">
                <a:solidFill>
                  <a:srgbClr val="FF3300"/>
                </a:solidFill>
                <a:latin typeface="Cambria"/>
                <a:ea typeface="Cambria"/>
                <a:cs typeface="Cambria"/>
                <a:sym typeface="Cambria"/>
              </a:rPr>
              <a:t>với</a:t>
            </a:r>
            <a:r>
              <a:rPr lang="en-US" sz="2400" b="1" dirty="0">
                <a:solidFill>
                  <a:srgbClr val="FF3300"/>
                </a:solidFill>
                <a:latin typeface="Cambria"/>
                <a:ea typeface="Cambria"/>
                <a:cs typeface="Cambria"/>
                <a:sym typeface="Cambria"/>
              </a:rPr>
              <a:t> </a:t>
            </a:r>
            <a:r>
              <a:rPr lang="en-US" sz="2400" b="1" dirty="0" err="1">
                <a:solidFill>
                  <a:srgbClr val="FF3300"/>
                </a:solidFill>
                <a:latin typeface="Cambria"/>
                <a:ea typeface="Cambria"/>
                <a:cs typeface="Cambria"/>
                <a:sym typeface="Cambria"/>
              </a:rPr>
              <a:t>đỉnh</a:t>
            </a:r>
            <a:r>
              <a:rPr lang="en-US" sz="2400" b="1" dirty="0">
                <a:solidFill>
                  <a:srgbClr val="FF3300"/>
                </a:solidFill>
                <a:latin typeface="Cambria"/>
                <a:ea typeface="Cambria"/>
                <a:cs typeface="Cambria"/>
                <a:sym typeface="Cambria"/>
              </a:rPr>
              <a:t> </a:t>
            </a:r>
            <a:r>
              <a:rPr lang="en-US" sz="2400" b="1" dirty="0" err="1">
                <a:solidFill>
                  <a:srgbClr val="FF3300"/>
                </a:solidFill>
                <a:latin typeface="Cambria"/>
                <a:ea typeface="Cambria"/>
                <a:cs typeface="Cambria"/>
                <a:sym typeface="Cambria"/>
              </a:rPr>
              <a:t>tròn</a:t>
            </a:r>
            <a:r>
              <a:rPr lang="en-US" sz="2400" b="1" dirty="0">
                <a:solidFill>
                  <a:srgbClr val="FF3300"/>
                </a:solidFill>
                <a:latin typeface="Cambria"/>
                <a:ea typeface="Cambria"/>
                <a:cs typeface="Cambria"/>
                <a:sym typeface="Cambria"/>
              </a:rPr>
              <a:t>, </a:t>
            </a:r>
            <a:r>
              <a:rPr lang="en-US" sz="2400" b="1" dirty="0" err="1">
                <a:solidFill>
                  <a:srgbClr val="FF3300"/>
                </a:solidFill>
                <a:latin typeface="Cambria"/>
                <a:ea typeface="Cambria"/>
                <a:cs typeface="Cambria"/>
                <a:sym typeface="Cambria"/>
              </a:rPr>
              <a:t>sườn</a:t>
            </a:r>
            <a:r>
              <a:rPr lang="en-US" sz="2400" b="1" dirty="0">
                <a:solidFill>
                  <a:srgbClr val="FF3300"/>
                </a:solidFill>
                <a:latin typeface="Cambria"/>
                <a:ea typeface="Cambria"/>
                <a:cs typeface="Cambria"/>
                <a:sym typeface="Cambria"/>
              </a:rPr>
              <a:t> </a:t>
            </a:r>
            <a:r>
              <a:rPr lang="en-US" sz="2400" b="1" dirty="0" err="1">
                <a:solidFill>
                  <a:srgbClr val="FF3300"/>
                </a:solidFill>
                <a:latin typeface="Cambria"/>
                <a:ea typeface="Cambria"/>
                <a:cs typeface="Cambria"/>
                <a:sym typeface="Cambria"/>
              </a:rPr>
              <a:t>thoải</a:t>
            </a:r>
            <a:r>
              <a:rPr lang="en-US" sz="2400" b="1" dirty="0">
                <a:solidFill>
                  <a:srgbClr val="FF3300"/>
                </a:solidFill>
                <a:latin typeface="Cambria"/>
                <a:ea typeface="Cambria"/>
                <a:cs typeface="Cambria"/>
                <a:sym typeface="Cambria"/>
              </a:rPr>
              <a:t>.</a:t>
            </a:r>
            <a:endParaRPr sz="2400" dirty="0">
              <a:solidFill>
                <a:schemeClr val="dk1"/>
              </a:solidFill>
              <a:latin typeface="Cambria"/>
              <a:ea typeface="Cambria"/>
              <a:cs typeface="Cambria"/>
              <a:sym typeface="Cambria"/>
            </a:endParaRPr>
          </a:p>
        </p:txBody>
      </p:sp>
      <p:sp>
        <p:nvSpPr>
          <p:cNvPr id="358" name="Google Shape;358;p8"/>
          <p:cNvSpPr txBox="1"/>
          <p:nvPr/>
        </p:nvSpPr>
        <p:spPr>
          <a:xfrm>
            <a:off x="279363" y="110393"/>
            <a:ext cx="6567208" cy="63776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0000"/>
              </a:buClr>
              <a:buSzPts val="2800"/>
              <a:buFont typeface="Cambria"/>
              <a:buNone/>
            </a:pPr>
            <a:r>
              <a:rPr lang="en-US" sz="2800" b="1">
                <a:solidFill>
                  <a:srgbClr val="FF0000"/>
                </a:solidFill>
                <a:latin typeface="Cambria"/>
                <a:ea typeface="Cambria"/>
                <a:cs typeface="Cambria"/>
                <a:sym typeface="Cambria"/>
              </a:rPr>
              <a:t>1. Vùng đồi với đỉnh tròn, sườn thoải</a:t>
            </a:r>
            <a:endParaRPr sz="2800" b="1">
              <a:solidFill>
                <a:srgbClr val="FF0000"/>
              </a:solidFill>
              <a:latin typeface="Cambria"/>
              <a:ea typeface="Cambria"/>
              <a:cs typeface="Cambria"/>
              <a:sym typeface="Cambria"/>
            </a:endParaRPr>
          </a:p>
        </p:txBody>
      </p:sp>
      <p:sp>
        <p:nvSpPr>
          <p:cNvPr id="359" name="Google Shape;359;p8"/>
          <p:cNvSpPr txBox="1"/>
          <p:nvPr/>
        </p:nvSpPr>
        <p:spPr>
          <a:xfrm>
            <a:off x="847864" y="721094"/>
            <a:ext cx="83418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A2BA5"/>
                </a:solidFill>
                <a:latin typeface="Cambria"/>
                <a:ea typeface="Cambria"/>
                <a:cs typeface="Cambria"/>
                <a:sym typeface="Cambria"/>
              </a:rPr>
              <a:t>Đọc thông tin trong SGK/tr79 và trả lời câu hỏi:</a:t>
            </a:r>
            <a:endParaRPr sz="2400">
              <a:solidFill>
                <a:srgbClr val="1A2BA5"/>
              </a:solidFill>
              <a:latin typeface="Cambria"/>
              <a:ea typeface="Cambria"/>
              <a:cs typeface="Cambria"/>
              <a:sym typeface="Cambria"/>
            </a:endParaRPr>
          </a:p>
        </p:txBody>
      </p:sp>
      <p:sp>
        <p:nvSpPr>
          <p:cNvPr id="360" name="Google Shape;360;p8"/>
          <p:cNvSpPr txBox="1"/>
          <p:nvPr/>
        </p:nvSpPr>
        <p:spPr>
          <a:xfrm>
            <a:off x="10691446" y="5008098"/>
            <a:ext cx="233679" cy="3581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1" name="Google Shape;361;p8"/>
          <p:cNvPicPr preferRelativeResize="0"/>
          <p:nvPr/>
        </p:nvPicPr>
        <p:blipFill rotWithShape="1">
          <a:blip r:embed="rId5">
            <a:alphaModFix/>
          </a:blip>
          <a:srcRect/>
          <a:stretch/>
        </p:blipFill>
        <p:spPr>
          <a:xfrm>
            <a:off x="11201526" y="0"/>
            <a:ext cx="990474" cy="53340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cxnSp>
        <p:nvCxnSpPr>
          <p:cNvPr id="366" name="Google Shape;366;p9"/>
          <p:cNvCxnSpPr/>
          <p:nvPr/>
        </p:nvCxnSpPr>
        <p:spPr>
          <a:xfrm>
            <a:off x="850862" y="588719"/>
            <a:ext cx="4392347" cy="4667"/>
          </a:xfrm>
          <a:prstGeom prst="straightConnector1">
            <a:avLst/>
          </a:prstGeom>
          <a:noFill/>
          <a:ln w="31750" cap="flat" cmpd="sng">
            <a:solidFill>
              <a:schemeClr val="dk1"/>
            </a:solidFill>
            <a:prstDash val="solid"/>
            <a:round/>
            <a:headEnd type="none" w="med" len="med"/>
            <a:tailEnd type="none" w="med" len="med"/>
          </a:ln>
        </p:spPr>
      </p:cxnSp>
      <p:pic>
        <p:nvPicPr>
          <p:cNvPr id="367" name="Google Shape;367;p9" descr="Vẻ đẹp Việt Nam nhìn từ trên cao lên tạp chí ảnh National Geographic"/>
          <p:cNvPicPr preferRelativeResize="0"/>
          <p:nvPr/>
        </p:nvPicPr>
        <p:blipFill rotWithShape="1">
          <a:blip r:embed="rId3">
            <a:alphaModFix/>
          </a:blip>
          <a:srcRect/>
          <a:stretch/>
        </p:blipFill>
        <p:spPr>
          <a:xfrm>
            <a:off x="183953" y="862587"/>
            <a:ext cx="6093227" cy="4068125"/>
          </a:xfrm>
          <a:prstGeom prst="roundRect">
            <a:avLst>
              <a:gd name="adj" fmla="val 16667"/>
            </a:avLst>
          </a:prstGeom>
          <a:noFill/>
          <a:ln>
            <a:noFill/>
          </a:ln>
        </p:spPr>
      </p:pic>
      <p:pic>
        <p:nvPicPr>
          <p:cNvPr id="368" name="Google Shape;368;p9" descr="Hướng dẫn cách xếp bát đĩa đơn giản trong máy rửa bát. - Đồ Tiêu Dùng Đức"/>
          <p:cNvPicPr preferRelativeResize="0"/>
          <p:nvPr/>
        </p:nvPicPr>
        <p:blipFill rotWithShape="1">
          <a:blip r:embed="rId4">
            <a:alphaModFix/>
          </a:blip>
          <a:srcRect/>
          <a:stretch/>
        </p:blipFill>
        <p:spPr>
          <a:xfrm>
            <a:off x="6535890" y="862587"/>
            <a:ext cx="5326276" cy="3911676"/>
          </a:xfrm>
          <a:prstGeom prst="roundRect">
            <a:avLst>
              <a:gd name="adj" fmla="val 16667"/>
            </a:avLst>
          </a:prstGeom>
          <a:noFill/>
          <a:ln>
            <a:noFill/>
          </a:ln>
        </p:spPr>
      </p:pic>
      <p:sp>
        <p:nvSpPr>
          <p:cNvPr id="369" name="Google Shape;369;p9"/>
          <p:cNvSpPr/>
          <p:nvPr/>
        </p:nvSpPr>
        <p:spPr>
          <a:xfrm>
            <a:off x="183953" y="5199913"/>
            <a:ext cx="7486764" cy="384378"/>
          </a:xfrm>
          <a:prstGeom prst="roundRect">
            <a:avLst>
              <a:gd name="adj" fmla="val 50000"/>
            </a:avLst>
          </a:prstGeom>
          <a:solidFill>
            <a:srgbClr val="FFD966"/>
          </a:solidFill>
          <a:ln>
            <a:noFill/>
          </a:ln>
        </p:spPr>
        <p:txBody>
          <a:bodyPr spcFirstLastPara="1" wrap="square" lIns="91425" tIns="45700" rIns="91425" bIns="45700" anchor="ctr" anchorCtr="0">
            <a:noAutofit/>
          </a:bodyPr>
          <a:lstStyle/>
          <a:p>
            <a:pPr marL="342900" marR="0" lvl="0" indent="-342900" algn="just" rtl="0">
              <a:lnSpc>
                <a:spcPct val="80000"/>
              </a:lnSpc>
              <a:spcBef>
                <a:spcPts val="0"/>
              </a:spcBef>
              <a:spcAft>
                <a:spcPts val="0"/>
              </a:spcAft>
              <a:buNone/>
            </a:pPr>
            <a:r>
              <a:rPr lang="en-US" sz="2400" b="1">
                <a:solidFill>
                  <a:schemeClr val="dk1"/>
                </a:solidFill>
                <a:latin typeface="Cambria"/>
                <a:ea typeface="Cambria"/>
                <a:cs typeface="Cambria"/>
                <a:sym typeface="Cambria"/>
              </a:rPr>
              <a:t>Cách sắp xếp các đồi ở vùng trung du như thế nào?</a:t>
            </a:r>
            <a:endParaRPr/>
          </a:p>
        </p:txBody>
      </p:sp>
      <p:sp>
        <p:nvSpPr>
          <p:cNvPr id="370" name="Google Shape;370;p9"/>
          <p:cNvSpPr txBox="1"/>
          <p:nvPr/>
        </p:nvSpPr>
        <p:spPr>
          <a:xfrm>
            <a:off x="6394896" y="5853492"/>
            <a:ext cx="5608264" cy="46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3300"/>
                </a:solidFill>
                <a:latin typeface="Cambria"/>
                <a:ea typeface="Cambria"/>
                <a:cs typeface="Cambria"/>
                <a:sym typeface="Cambria"/>
              </a:rPr>
              <a:t>Các đồi núi xếp cạnh nhau như bát úp.</a:t>
            </a:r>
            <a:endParaRPr sz="2400">
              <a:solidFill>
                <a:schemeClr val="dk1"/>
              </a:solidFill>
              <a:latin typeface="Cambria"/>
              <a:ea typeface="Cambria"/>
              <a:cs typeface="Cambria"/>
              <a:sym typeface="Cambria"/>
            </a:endParaRPr>
          </a:p>
        </p:txBody>
      </p:sp>
      <p:sp>
        <p:nvSpPr>
          <p:cNvPr id="371" name="Google Shape;371;p9"/>
          <p:cNvSpPr txBox="1"/>
          <p:nvPr/>
        </p:nvSpPr>
        <p:spPr>
          <a:xfrm>
            <a:off x="279363" y="110393"/>
            <a:ext cx="6567208" cy="63776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0000"/>
              </a:buClr>
              <a:buSzPts val="2800"/>
              <a:buFont typeface="Cambria"/>
              <a:buNone/>
            </a:pPr>
            <a:r>
              <a:rPr lang="en-US" sz="2800" b="1">
                <a:solidFill>
                  <a:srgbClr val="FF0000"/>
                </a:solidFill>
                <a:latin typeface="Cambria"/>
                <a:ea typeface="Cambria"/>
                <a:cs typeface="Cambria"/>
                <a:sym typeface="Cambria"/>
              </a:rPr>
              <a:t>1. Vùng đồi với đỉnh tròn, sườn thoải</a:t>
            </a:r>
            <a:endParaRPr sz="2800" b="1">
              <a:solidFill>
                <a:srgbClr val="FF0000"/>
              </a:solidFill>
              <a:latin typeface="Cambria"/>
              <a:ea typeface="Cambria"/>
              <a:cs typeface="Cambria"/>
              <a:sym typeface="Cambria"/>
            </a:endParaRPr>
          </a:p>
        </p:txBody>
      </p:sp>
      <p:pic>
        <p:nvPicPr>
          <p:cNvPr id="372" name="Google Shape;372;p9"/>
          <p:cNvPicPr preferRelativeResize="0"/>
          <p:nvPr/>
        </p:nvPicPr>
        <p:blipFill rotWithShape="1">
          <a:blip r:embed="rId5">
            <a:alphaModFix/>
          </a:blip>
          <a:srcRect/>
          <a:stretch/>
        </p:blipFill>
        <p:spPr>
          <a:xfrm>
            <a:off x="11166003" y="55319"/>
            <a:ext cx="990474" cy="53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0"/>
                                        </p:tgtEl>
                                        <p:attrNameLst>
                                          <p:attrName>style.visibility</p:attrName>
                                        </p:attrNameLst>
                                      </p:cBhvr>
                                      <p:to>
                                        <p:strVal val="visible"/>
                                      </p:to>
                                    </p:set>
                                    <p:anim calcmode="lin" valueType="num">
                                      <p:cBhvr additive="base">
                                        <p:cTn id="12" dur="500"/>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cxnSp>
        <p:nvCxnSpPr>
          <p:cNvPr id="377" name="Google Shape;377;p10"/>
          <p:cNvCxnSpPr/>
          <p:nvPr/>
        </p:nvCxnSpPr>
        <p:spPr>
          <a:xfrm>
            <a:off x="850862" y="588719"/>
            <a:ext cx="4392347" cy="4667"/>
          </a:xfrm>
          <a:prstGeom prst="straightConnector1">
            <a:avLst/>
          </a:prstGeom>
          <a:noFill/>
          <a:ln w="31750" cap="flat" cmpd="sng">
            <a:solidFill>
              <a:schemeClr val="dk1"/>
            </a:solidFill>
            <a:prstDash val="solid"/>
            <a:round/>
            <a:headEnd type="none" w="med" len="med"/>
            <a:tailEnd type="none" w="med" len="med"/>
          </a:ln>
        </p:spPr>
      </p:cxnSp>
      <p:sp>
        <p:nvSpPr>
          <p:cNvPr id="378" name="Google Shape;378;p10"/>
          <p:cNvSpPr/>
          <p:nvPr/>
        </p:nvSpPr>
        <p:spPr>
          <a:xfrm rot="2229332">
            <a:off x="876244" y="-5440738"/>
            <a:ext cx="2701212" cy="2616465"/>
          </a:xfrm>
          <a:prstGeom prst="roundRect">
            <a:avLst>
              <a:gd name="adj" fmla="val 26299"/>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10"/>
          <p:cNvSpPr txBox="1"/>
          <p:nvPr/>
        </p:nvSpPr>
        <p:spPr>
          <a:xfrm>
            <a:off x="279363" y="110393"/>
            <a:ext cx="6567208" cy="63776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0000"/>
              </a:buClr>
              <a:buSzPts val="2800"/>
              <a:buFont typeface="Cambria"/>
              <a:buNone/>
            </a:pPr>
            <a:r>
              <a:rPr lang="en-US" sz="2800" b="1">
                <a:solidFill>
                  <a:srgbClr val="FF0000"/>
                </a:solidFill>
                <a:latin typeface="Cambria"/>
                <a:ea typeface="Cambria"/>
                <a:cs typeface="Cambria"/>
                <a:sym typeface="Cambria"/>
              </a:rPr>
              <a:t>1. Vùng đồi với đỉnh tròn, sườn thoải</a:t>
            </a:r>
            <a:endParaRPr sz="2800" b="1">
              <a:solidFill>
                <a:srgbClr val="FF0000"/>
              </a:solidFill>
              <a:latin typeface="Cambria"/>
              <a:ea typeface="Cambria"/>
              <a:cs typeface="Cambria"/>
              <a:sym typeface="Cambria"/>
            </a:endParaRPr>
          </a:p>
        </p:txBody>
      </p:sp>
      <p:pic>
        <p:nvPicPr>
          <p:cNvPr id="380" name="Google Shape;380;p10" descr="Vẻ đẹp Việt Nam nhìn từ trên cao lên tạp chí ảnh National Geographic"/>
          <p:cNvPicPr preferRelativeResize="0"/>
          <p:nvPr/>
        </p:nvPicPr>
        <p:blipFill rotWithShape="1">
          <a:blip r:embed="rId3">
            <a:alphaModFix/>
          </a:blip>
          <a:srcRect/>
          <a:stretch/>
        </p:blipFill>
        <p:spPr>
          <a:xfrm>
            <a:off x="6634092" y="1798568"/>
            <a:ext cx="3783915" cy="2526320"/>
          </a:xfrm>
          <a:prstGeom prst="rect">
            <a:avLst/>
          </a:prstGeom>
          <a:noFill/>
          <a:ln>
            <a:noFill/>
          </a:ln>
          <a:effectLst>
            <a:outerShdw blurRad="190500" algn="tl" rotWithShape="0">
              <a:srgbClr val="000000">
                <a:alpha val="69803"/>
              </a:srgbClr>
            </a:outerShdw>
          </a:effectLst>
        </p:spPr>
      </p:pic>
      <p:pic>
        <p:nvPicPr>
          <p:cNvPr id="381" name="Google Shape;381;p10" descr="C:\Users\Nguyen Lam\Desktop\Trang Trí\phang xi phang1.jpg"/>
          <p:cNvPicPr preferRelativeResize="0"/>
          <p:nvPr/>
        </p:nvPicPr>
        <p:blipFill rotWithShape="1">
          <a:blip r:embed="rId4">
            <a:alphaModFix/>
          </a:blip>
          <a:srcRect l="6306" r="9442"/>
          <a:stretch/>
        </p:blipFill>
        <p:spPr>
          <a:xfrm>
            <a:off x="1561514" y="1798568"/>
            <a:ext cx="3783916" cy="2526320"/>
          </a:xfrm>
          <a:prstGeom prst="rect">
            <a:avLst/>
          </a:prstGeom>
          <a:noFill/>
          <a:ln>
            <a:noFill/>
          </a:ln>
        </p:spPr>
      </p:pic>
      <p:sp>
        <p:nvSpPr>
          <p:cNvPr id="382" name="Google Shape;382;p10"/>
          <p:cNvSpPr/>
          <p:nvPr/>
        </p:nvSpPr>
        <p:spPr>
          <a:xfrm>
            <a:off x="187568" y="888479"/>
            <a:ext cx="11816862" cy="455680"/>
          </a:xfrm>
          <a:prstGeom prst="roundRect">
            <a:avLst>
              <a:gd name="adj" fmla="val 50000"/>
            </a:avLst>
          </a:prstGeom>
          <a:solidFill>
            <a:srgbClr val="E1EFD8"/>
          </a:solidFill>
          <a:ln>
            <a:noFill/>
          </a:ln>
        </p:spPr>
        <p:txBody>
          <a:bodyPr spcFirstLastPara="1" wrap="square" lIns="91425" tIns="45700" rIns="91425" bIns="45700" anchor="ctr" anchorCtr="0">
            <a:noAutofit/>
          </a:bodyPr>
          <a:lstStyle/>
          <a:p>
            <a:pPr marL="342900" marR="0" lvl="0" indent="-342900" algn="just" rtl="0">
              <a:lnSpc>
                <a:spcPct val="80000"/>
              </a:lnSpc>
              <a:spcBef>
                <a:spcPts val="0"/>
              </a:spcBef>
              <a:spcAft>
                <a:spcPts val="0"/>
              </a:spcAft>
              <a:buNone/>
            </a:pPr>
            <a:r>
              <a:rPr lang="en-US" sz="2800" b="1">
                <a:solidFill>
                  <a:srgbClr val="026A01"/>
                </a:solidFill>
                <a:latin typeface="Cambria"/>
                <a:ea typeface="Cambria"/>
                <a:cs typeface="Cambria"/>
                <a:sym typeface="Cambria"/>
              </a:rPr>
              <a:t>Hãy so sánh đặc điểm địa hình dãy Hoàng Liên Sơn và trung du Bắc Bộ.</a:t>
            </a:r>
            <a:endParaRPr/>
          </a:p>
        </p:txBody>
      </p:sp>
      <p:sp>
        <p:nvSpPr>
          <p:cNvPr id="383" name="Google Shape;383;p10"/>
          <p:cNvSpPr/>
          <p:nvPr/>
        </p:nvSpPr>
        <p:spPr>
          <a:xfrm>
            <a:off x="1817396" y="4487230"/>
            <a:ext cx="4178842" cy="336674"/>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None/>
            </a:pPr>
            <a:r>
              <a:rPr lang="en-US" sz="2400">
                <a:solidFill>
                  <a:schemeClr val="dk1"/>
                </a:solidFill>
                <a:latin typeface="Times New Roman"/>
                <a:ea typeface="Times New Roman"/>
                <a:cs typeface="Times New Roman"/>
                <a:sym typeface="Times New Roman"/>
              </a:rPr>
              <a:t>Dãy Hoàng Liên Sơn</a:t>
            </a:r>
            <a:endParaRPr sz="2400" b="1">
              <a:solidFill>
                <a:srgbClr val="FF3300"/>
              </a:solidFill>
              <a:latin typeface="Times New Roman"/>
              <a:ea typeface="Times New Roman"/>
              <a:cs typeface="Times New Roman"/>
              <a:sym typeface="Times New Roman"/>
            </a:endParaRPr>
          </a:p>
        </p:txBody>
      </p:sp>
      <p:sp>
        <p:nvSpPr>
          <p:cNvPr id="384" name="Google Shape;384;p10"/>
          <p:cNvSpPr/>
          <p:nvPr/>
        </p:nvSpPr>
        <p:spPr>
          <a:xfrm>
            <a:off x="7456196" y="4487230"/>
            <a:ext cx="4178842" cy="336674"/>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None/>
            </a:pPr>
            <a:r>
              <a:rPr lang="en-US" sz="2400">
                <a:solidFill>
                  <a:schemeClr val="dk1"/>
                </a:solidFill>
                <a:latin typeface="Times New Roman"/>
                <a:ea typeface="Times New Roman"/>
                <a:cs typeface="Times New Roman"/>
                <a:sym typeface="Times New Roman"/>
              </a:rPr>
              <a:t>Trung du Bắc Bộ</a:t>
            </a:r>
            <a:endParaRPr sz="2400" b="1">
              <a:solidFill>
                <a:srgbClr val="FF3300"/>
              </a:solidFill>
              <a:latin typeface="Times New Roman"/>
              <a:ea typeface="Times New Roman"/>
              <a:cs typeface="Times New Roman"/>
              <a:sym typeface="Times New Roman"/>
            </a:endParaRPr>
          </a:p>
        </p:txBody>
      </p:sp>
      <p:sp>
        <p:nvSpPr>
          <p:cNvPr id="385" name="Google Shape;385;p10"/>
          <p:cNvSpPr txBox="1"/>
          <p:nvPr/>
        </p:nvSpPr>
        <p:spPr>
          <a:xfrm>
            <a:off x="686415" y="5192063"/>
            <a:ext cx="1081916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3300"/>
                </a:solidFill>
                <a:latin typeface="Cambria"/>
                <a:ea typeface="Cambria"/>
                <a:cs typeface="Cambria"/>
                <a:sym typeface="Cambria"/>
              </a:rPr>
              <a:t>Dãy Hoàng Liên Sơn cao, đỉnh núi nhọn hơn và sườn dốc hơn so với đỉnh và sườn đồi của vùng trung du.</a:t>
            </a:r>
            <a:endParaRPr sz="3200">
              <a:solidFill>
                <a:schemeClr val="dk1"/>
              </a:solidFill>
              <a:latin typeface="Cambria"/>
              <a:ea typeface="Cambria"/>
              <a:cs typeface="Cambria"/>
              <a:sym typeface="Cambria"/>
            </a:endParaRPr>
          </a:p>
        </p:txBody>
      </p:sp>
      <p:pic>
        <p:nvPicPr>
          <p:cNvPr id="386" name="Google Shape;386;p10"/>
          <p:cNvPicPr preferRelativeResize="0"/>
          <p:nvPr/>
        </p:nvPicPr>
        <p:blipFill rotWithShape="1">
          <a:blip r:embed="rId5">
            <a:alphaModFix/>
          </a:blip>
          <a:srcRect/>
          <a:stretch/>
        </p:blipFill>
        <p:spPr>
          <a:xfrm>
            <a:off x="11201526" y="7208"/>
            <a:ext cx="990474" cy="53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anim calcmode="lin" valueType="num">
                                      <p:cBhvr additive="base">
                                        <p:cTn id="7" dur="500"/>
                                        <p:tgtEl>
                                          <p:spTgt spid="3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grpSp>
        <p:nvGrpSpPr>
          <p:cNvPr id="391" name="Google Shape;391;p11"/>
          <p:cNvGrpSpPr/>
          <p:nvPr/>
        </p:nvGrpSpPr>
        <p:grpSpPr>
          <a:xfrm>
            <a:off x="1274501" y="696337"/>
            <a:ext cx="8186737" cy="6053137"/>
            <a:chOff x="1329090" y="849777"/>
            <a:chExt cx="8187122" cy="6053102"/>
          </a:xfrm>
        </p:grpSpPr>
        <p:grpSp>
          <p:nvGrpSpPr>
            <p:cNvPr id="392" name="Google Shape;392;p11"/>
            <p:cNvGrpSpPr/>
            <p:nvPr/>
          </p:nvGrpSpPr>
          <p:grpSpPr>
            <a:xfrm>
              <a:off x="1329090" y="849777"/>
              <a:ext cx="8187122" cy="6053102"/>
              <a:chOff x="1329090" y="849777"/>
              <a:chExt cx="8187122" cy="6053102"/>
            </a:xfrm>
          </p:grpSpPr>
          <p:grpSp>
            <p:nvGrpSpPr>
              <p:cNvPr id="393" name="Google Shape;393;p11"/>
              <p:cNvGrpSpPr/>
              <p:nvPr/>
            </p:nvGrpSpPr>
            <p:grpSpPr>
              <a:xfrm>
                <a:off x="1329090" y="849777"/>
                <a:ext cx="8187122" cy="6053102"/>
                <a:chOff x="2394215" y="487361"/>
                <a:chExt cx="8187122" cy="6053102"/>
              </a:xfrm>
            </p:grpSpPr>
            <p:pic>
              <p:nvPicPr>
                <p:cNvPr id="394" name="Google Shape;394;p11" descr="Miền bắc"/>
                <p:cNvPicPr preferRelativeResize="0"/>
                <p:nvPr/>
              </p:nvPicPr>
              <p:blipFill rotWithShape="1">
                <a:blip r:embed="rId3">
                  <a:alphaModFix/>
                </a:blip>
                <a:srcRect/>
                <a:stretch/>
              </p:blipFill>
              <p:spPr>
                <a:xfrm>
                  <a:off x="2394215" y="487361"/>
                  <a:ext cx="8187122" cy="6053102"/>
                </a:xfrm>
                <a:prstGeom prst="rect">
                  <a:avLst/>
                </a:prstGeom>
                <a:noFill/>
                <a:ln>
                  <a:noFill/>
                </a:ln>
              </p:spPr>
            </p:pic>
            <p:grpSp>
              <p:nvGrpSpPr>
                <p:cNvPr id="395" name="Google Shape;395;p11"/>
                <p:cNvGrpSpPr/>
                <p:nvPr/>
              </p:nvGrpSpPr>
              <p:grpSpPr>
                <a:xfrm>
                  <a:off x="6695570" y="3470220"/>
                  <a:ext cx="1073597" cy="1227363"/>
                  <a:chOff x="6695570" y="3470220"/>
                  <a:chExt cx="1073597" cy="1227363"/>
                </a:xfrm>
              </p:grpSpPr>
              <p:sp>
                <p:nvSpPr>
                  <p:cNvPr id="396" name="Google Shape;396;p11"/>
                  <p:cNvSpPr/>
                  <p:nvPr/>
                </p:nvSpPr>
                <p:spPr>
                  <a:xfrm rot="-247966">
                    <a:off x="6736039" y="3504467"/>
                    <a:ext cx="992234" cy="1158868"/>
                  </a:xfrm>
                  <a:custGeom>
                    <a:avLst/>
                    <a:gdLst/>
                    <a:ahLst/>
                    <a:cxnLst/>
                    <a:rect l="l" t="t" r="r" b="b"/>
                    <a:pathLst>
                      <a:path w="991979" h="1158828" extrusionOk="0">
                        <a:moveTo>
                          <a:pt x="708089" y="0"/>
                        </a:moveTo>
                        <a:cubicBezTo>
                          <a:pt x="721487" y="0"/>
                          <a:pt x="740693" y="16318"/>
                          <a:pt x="758330" y="20097"/>
                        </a:cubicBezTo>
                        <a:cubicBezTo>
                          <a:pt x="787987" y="26452"/>
                          <a:pt x="827318" y="8698"/>
                          <a:pt x="848765" y="30145"/>
                        </a:cubicBezTo>
                        <a:cubicBezTo>
                          <a:pt x="870212" y="51592"/>
                          <a:pt x="848449" y="92076"/>
                          <a:pt x="858814" y="120580"/>
                        </a:cubicBezTo>
                        <a:cubicBezTo>
                          <a:pt x="862941" y="131930"/>
                          <a:pt x="879681" y="132946"/>
                          <a:pt x="888959" y="140677"/>
                        </a:cubicBezTo>
                        <a:cubicBezTo>
                          <a:pt x="899876" y="149774"/>
                          <a:pt x="909056" y="160774"/>
                          <a:pt x="919104" y="170822"/>
                        </a:cubicBezTo>
                        <a:cubicBezTo>
                          <a:pt x="915755" y="180870"/>
                          <a:pt x="915212" y="192348"/>
                          <a:pt x="909056" y="200967"/>
                        </a:cubicBezTo>
                        <a:cubicBezTo>
                          <a:pt x="898043" y="216385"/>
                          <a:pt x="881339" y="226901"/>
                          <a:pt x="868862" y="241160"/>
                        </a:cubicBezTo>
                        <a:cubicBezTo>
                          <a:pt x="857834" y="253764"/>
                          <a:pt x="848765" y="267956"/>
                          <a:pt x="838717" y="281354"/>
                        </a:cubicBezTo>
                        <a:cubicBezTo>
                          <a:pt x="852115" y="288053"/>
                          <a:pt x="868318" y="290859"/>
                          <a:pt x="878910" y="301451"/>
                        </a:cubicBezTo>
                        <a:cubicBezTo>
                          <a:pt x="886400" y="308941"/>
                          <a:pt x="887064" y="321175"/>
                          <a:pt x="888959" y="331596"/>
                        </a:cubicBezTo>
                        <a:cubicBezTo>
                          <a:pt x="893790" y="358164"/>
                          <a:pt x="889779" y="386604"/>
                          <a:pt x="899007" y="411982"/>
                        </a:cubicBezTo>
                        <a:cubicBezTo>
                          <a:pt x="903863" y="425337"/>
                          <a:pt x="920055" y="431210"/>
                          <a:pt x="929152" y="442127"/>
                        </a:cubicBezTo>
                        <a:cubicBezTo>
                          <a:pt x="971020" y="492369"/>
                          <a:pt x="924129" y="455527"/>
                          <a:pt x="979394" y="492369"/>
                        </a:cubicBezTo>
                        <a:cubicBezTo>
                          <a:pt x="1004684" y="530303"/>
                          <a:pt x="984675" y="573918"/>
                          <a:pt x="980890" y="603735"/>
                        </a:cubicBezTo>
                        <a:cubicBezTo>
                          <a:pt x="977105" y="633552"/>
                          <a:pt x="980132" y="667924"/>
                          <a:pt x="956686" y="671273"/>
                        </a:cubicBezTo>
                        <a:cubicBezTo>
                          <a:pt x="953337" y="681322"/>
                          <a:pt x="925908" y="644656"/>
                          <a:pt x="907921" y="648333"/>
                        </a:cubicBezTo>
                        <a:cubicBezTo>
                          <a:pt x="889934" y="652010"/>
                          <a:pt x="874025" y="617561"/>
                          <a:pt x="848765" y="693336"/>
                        </a:cubicBezTo>
                        <a:cubicBezTo>
                          <a:pt x="873410" y="791911"/>
                          <a:pt x="842501" y="659529"/>
                          <a:pt x="868862" y="844062"/>
                        </a:cubicBezTo>
                        <a:cubicBezTo>
                          <a:pt x="870360" y="854547"/>
                          <a:pt x="876000" y="864023"/>
                          <a:pt x="878910" y="874207"/>
                        </a:cubicBezTo>
                        <a:cubicBezTo>
                          <a:pt x="882704" y="887486"/>
                          <a:pt x="881526" y="888841"/>
                          <a:pt x="888959" y="914400"/>
                        </a:cubicBezTo>
                        <a:cubicBezTo>
                          <a:pt x="896392" y="939959"/>
                          <a:pt x="908011" y="1017231"/>
                          <a:pt x="923508" y="1027562"/>
                        </a:cubicBezTo>
                        <a:lnTo>
                          <a:pt x="949249" y="1055077"/>
                        </a:lnTo>
                        <a:cubicBezTo>
                          <a:pt x="932502" y="1061776"/>
                          <a:pt x="910962" y="1073642"/>
                          <a:pt x="899007" y="1075174"/>
                        </a:cubicBezTo>
                        <a:cubicBezTo>
                          <a:pt x="887052" y="1076706"/>
                          <a:pt x="886059" y="1072809"/>
                          <a:pt x="877520" y="1064270"/>
                        </a:cubicBezTo>
                        <a:cubicBezTo>
                          <a:pt x="868981" y="1055731"/>
                          <a:pt x="858813" y="1031631"/>
                          <a:pt x="848765" y="1024932"/>
                        </a:cubicBezTo>
                        <a:cubicBezTo>
                          <a:pt x="842066" y="1034980"/>
                          <a:pt x="846073" y="1044241"/>
                          <a:pt x="836643" y="1051785"/>
                        </a:cubicBezTo>
                        <a:cubicBezTo>
                          <a:pt x="828372" y="1058402"/>
                          <a:pt x="816600" y="1059552"/>
                          <a:pt x="798524" y="1065125"/>
                        </a:cubicBezTo>
                        <a:cubicBezTo>
                          <a:pt x="780448" y="1070698"/>
                          <a:pt x="751631" y="1078523"/>
                          <a:pt x="728185" y="1085222"/>
                        </a:cubicBezTo>
                        <a:cubicBezTo>
                          <a:pt x="724836" y="1101969"/>
                          <a:pt x="726611" y="1120635"/>
                          <a:pt x="718137" y="1135464"/>
                        </a:cubicBezTo>
                        <a:cubicBezTo>
                          <a:pt x="712145" y="1145949"/>
                          <a:pt x="705317" y="1152957"/>
                          <a:pt x="687992" y="1155560"/>
                        </a:cubicBezTo>
                        <a:cubicBezTo>
                          <a:pt x="670667" y="1158163"/>
                          <a:pt x="626265" y="1163160"/>
                          <a:pt x="614188" y="1151084"/>
                        </a:cubicBezTo>
                        <a:cubicBezTo>
                          <a:pt x="599209" y="1136105"/>
                          <a:pt x="619608" y="1089169"/>
                          <a:pt x="617653" y="1085222"/>
                        </a:cubicBezTo>
                        <a:cubicBezTo>
                          <a:pt x="615698" y="1081275"/>
                          <a:pt x="625348" y="1129389"/>
                          <a:pt x="602458" y="1127404"/>
                        </a:cubicBezTo>
                        <a:cubicBezTo>
                          <a:pt x="579568" y="1125419"/>
                          <a:pt x="502598" y="1100906"/>
                          <a:pt x="480312" y="1073312"/>
                        </a:cubicBezTo>
                        <a:cubicBezTo>
                          <a:pt x="458027" y="1045718"/>
                          <a:pt x="472650" y="995024"/>
                          <a:pt x="468745" y="961840"/>
                        </a:cubicBezTo>
                        <a:cubicBezTo>
                          <a:pt x="464840" y="928656"/>
                          <a:pt x="465556" y="890487"/>
                          <a:pt x="456880" y="874207"/>
                        </a:cubicBezTo>
                        <a:cubicBezTo>
                          <a:pt x="448204" y="857927"/>
                          <a:pt x="429965" y="867952"/>
                          <a:pt x="416686" y="864158"/>
                        </a:cubicBezTo>
                        <a:cubicBezTo>
                          <a:pt x="406502" y="861248"/>
                          <a:pt x="396276" y="858282"/>
                          <a:pt x="386541" y="854110"/>
                        </a:cubicBezTo>
                        <a:cubicBezTo>
                          <a:pt x="372773" y="848209"/>
                          <a:pt x="360558" y="838750"/>
                          <a:pt x="346348" y="834013"/>
                        </a:cubicBezTo>
                        <a:cubicBezTo>
                          <a:pt x="330145" y="828612"/>
                          <a:pt x="312853" y="827314"/>
                          <a:pt x="296106" y="823965"/>
                        </a:cubicBezTo>
                        <a:cubicBezTo>
                          <a:pt x="289407" y="790470"/>
                          <a:pt x="283690" y="756764"/>
                          <a:pt x="276009" y="723481"/>
                        </a:cubicBezTo>
                        <a:cubicBezTo>
                          <a:pt x="273627" y="713160"/>
                          <a:pt x="268530" y="703612"/>
                          <a:pt x="265961" y="693336"/>
                        </a:cubicBezTo>
                        <a:cubicBezTo>
                          <a:pt x="261819" y="676767"/>
                          <a:pt x="265386" y="657305"/>
                          <a:pt x="255913" y="643095"/>
                        </a:cubicBezTo>
                        <a:cubicBezTo>
                          <a:pt x="250038" y="634282"/>
                          <a:pt x="235816" y="636396"/>
                          <a:pt x="225768" y="633046"/>
                        </a:cubicBezTo>
                        <a:cubicBezTo>
                          <a:pt x="212370" y="636396"/>
                          <a:pt x="198505" y="638246"/>
                          <a:pt x="185574" y="643095"/>
                        </a:cubicBezTo>
                        <a:cubicBezTo>
                          <a:pt x="171549" y="648354"/>
                          <a:pt x="160360" y="663191"/>
                          <a:pt x="145381" y="663191"/>
                        </a:cubicBezTo>
                        <a:cubicBezTo>
                          <a:pt x="133305" y="663191"/>
                          <a:pt x="125284" y="649794"/>
                          <a:pt x="115236" y="643095"/>
                        </a:cubicBezTo>
                        <a:cubicBezTo>
                          <a:pt x="67382" y="571313"/>
                          <a:pt x="98474" y="588662"/>
                          <a:pt x="34849" y="572756"/>
                        </a:cubicBezTo>
                        <a:cubicBezTo>
                          <a:pt x="23262" y="537993"/>
                          <a:pt x="13628" y="524763"/>
                          <a:pt x="34849" y="482321"/>
                        </a:cubicBezTo>
                        <a:cubicBezTo>
                          <a:pt x="40250" y="471519"/>
                          <a:pt x="54946" y="468923"/>
                          <a:pt x="64994" y="462224"/>
                        </a:cubicBezTo>
                        <a:cubicBezTo>
                          <a:pt x="53093" y="319403"/>
                          <a:pt x="43435" y="375489"/>
                          <a:pt x="32603" y="352228"/>
                        </a:cubicBezTo>
                        <a:cubicBezTo>
                          <a:pt x="21771" y="328967"/>
                          <a:pt x="10048" y="326010"/>
                          <a:pt x="0" y="322660"/>
                        </a:cubicBezTo>
                        <a:cubicBezTo>
                          <a:pt x="99248" y="256495"/>
                          <a:pt x="12723" y="303558"/>
                          <a:pt x="34230" y="239043"/>
                        </a:cubicBezTo>
                        <a:cubicBezTo>
                          <a:pt x="27531" y="222296"/>
                          <a:pt x="44769" y="204619"/>
                          <a:pt x="64994" y="180870"/>
                        </a:cubicBezTo>
                        <a:cubicBezTo>
                          <a:pt x="85219" y="157121"/>
                          <a:pt x="143742" y="102469"/>
                          <a:pt x="155580" y="96550"/>
                        </a:cubicBezTo>
                        <a:cubicBezTo>
                          <a:pt x="182376" y="99899"/>
                          <a:pt x="212395" y="124949"/>
                          <a:pt x="225768" y="140677"/>
                        </a:cubicBezTo>
                        <a:cubicBezTo>
                          <a:pt x="239141" y="156405"/>
                          <a:pt x="231322" y="174442"/>
                          <a:pt x="235816" y="190919"/>
                        </a:cubicBezTo>
                        <a:cubicBezTo>
                          <a:pt x="244927" y="224327"/>
                          <a:pt x="267731" y="308470"/>
                          <a:pt x="316203" y="311499"/>
                        </a:cubicBezTo>
                        <a:lnTo>
                          <a:pt x="476976" y="321547"/>
                        </a:lnTo>
                        <a:cubicBezTo>
                          <a:pt x="487024" y="331595"/>
                          <a:pt x="495297" y="343809"/>
                          <a:pt x="507121" y="351692"/>
                        </a:cubicBezTo>
                        <a:cubicBezTo>
                          <a:pt x="540791" y="374138"/>
                          <a:pt x="599043" y="354877"/>
                          <a:pt x="627702" y="351692"/>
                        </a:cubicBezTo>
                        <a:cubicBezTo>
                          <a:pt x="634401" y="341644"/>
                          <a:pt x="644328" y="333114"/>
                          <a:pt x="647798" y="321547"/>
                        </a:cubicBezTo>
                        <a:cubicBezTo>
                          <a:pt x="654604" y="298862"/>
                          <a:pt x="657847" y="274893"/>
                          <a:pt x="657847" y="251209"/>
                        </a:cubicBezTo>
                        <a:cubicBezTo>
                          <a:pt x="657847" y="240617"/>
                          <a:pt x="650367" y="231340"/>
                          <a:pt x="647798" y="221064"/>
                        </a:cubicBezTo>
                        <a:cubicBezTo>
                          <a:pt x="643656" y="204495"/>
                          <a:pt x="641099" y="187569"/>
                          <a:pt x="637750" y="170822"/>
                        </a:cubicBezTo>
                        <a:cubicBezTo>
                          <a:pt x="669120" y="76715"/>
                          <a:pt x="648959" y="145506"/>
                          <a:pt x="667895" y="60290"/>
                        </a:cubicBezTo>
                        <a:cubicBezTo>
                          <a:pt x="670891" y="46809"/>
                          <a:pt x="669316" y="30881"/>
                          <a:pt x="677943" y="20097"/>
                        </a:cubicBezTo>
                        <a:cubicBezTo>
                          <a:pt x="687677" y="7930"/>
                          <a:pt x="694691" y="0"/>
                          <a:pt x="708089" y="0"/>
                        </a:cubicBezTo>
                        <a:close/>
                      </a:path>
                    </a:pathLst>
                  </a:cu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11"/>
                  <p:cNvSpPr txBox="1"/>
                  <p:nvPr/>
                </p:nvSpPr>
                <p:spPr>
                  <a:xfrm>
                    <a:off x="7075831" y="3786699"/>
                    <a:ext cx="69333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HÀ NỘI</a:t>
                    </a:r>
                    <a:endParaRPr sz="1800">
                      <a:solidFill>
                        <a:schemeClr val="dk1"/>
                      </a:solidFill>
                      <a:latin typeface="Calibri"/>
                      <a:ea typeface="Calibri"/>
                      <a:cs typeface="Calibri"/>
                      <a:sym typeface="Calibri"/>
                    </a:endParaRPr>
                  </a:p>
                </p:txBody>
              </p:sp>
            </p:grpSp>
          </p:grpSp>
          <p:sp>
            <p:nvSpPr>
              <p:cNvPr id="398" name="Google Shape;398;p11"/>
              <p:cNvSpPr txBox="1"/>
              <p:nvPr/>
            </p:nvSpPr>
            <p:spPr>
              <a:xfrm>
                <a:off x="6689595" y="3704353"/>
                <a:ext cx="1464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BẮC GIANG</a:t>
                </a:r>
                <a:endParaRPr sz="1800">
                  <a:solidFill>
                    <a:schemeClr val="dk1"/>
                  </a:solidFill>
                  <a:latin typeface="Calibri"/>
                  <a:ea typeface="Calibri"/>
                  <a:cs typeface="Calibri"/>
                  <a:sym typeface="Calibri"/>
                </a:endParaRPr>
              </a:p>
            </p:txBody>
          </p:sp>
        </p:grpSp>
        <p:sp>
          <p:nvSpPr>
            <p:cNvPr id="399" name="Google Shape;399;p11"/>
            <p:cNvSpPr txBox="1"/>
            <p:nvPr/>
          </p:nvSpPr>
          <p:spPr>
            <a:xfrm>
              <a:off x="6588074" y="4071486"/>
              <a:ext cx="53347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BẮC NINH</a:t>
              </a:r>
              <a:endParaRPr sz="900">
                <a:solidFill>
                  <a:schemeClr val="dk1"/>
                </a:solidFill>
                <a:latin typeface="Calibri"/>
                <a:ea typeface="Calibri"/>
                <a:cs typeface="Calibri"/>
                <a:sym typeface="Calibri"/>
              </a:endParaRPr>
            </a:p>
          </p:txBody>
        </p:sp>
        <p:sp>
          <p:nvSpPr>
            <p:cNvPr id="400" name="Google Shape;400;p11"/>
            <p:cNvSpPr txBox="1"/>
            <p:nvPr/>
          </p:nvSpPr>
          <p:spPr>
            <a:xfrm>
              <a:off x="5806286" y="3705913"/>
              <a:ext cx="533470" cy="5867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VĨNH PHÚC</a:t>
              </a:r>
              <a:endParaRPr sz="1100">
                <a:solidFill>
                  <a:schemeClr val="dk1"/>
                </a:solidFill>
                <a:latin typeface="Calibri"/>
                <a:ea typeface="Calibri"/>
                <a:cs typeface="Calibri"/>
                <a:sym typeface="Calibri"/>
              </a:endParaRPr>
            </a:p>
          </p:txBody>
        </p:sp>
        <p:sp>
          <p:nvSpPr>
            <p:cNvPr id="401" name="Google Shape;401;p11"/>
            <p:cNvSpPr txBox="1"/>
            <p:nvPr/>
          </p:nvSpPr>
          <p:spPr>
            <a:xfrm>
              <a:off x="6463306" y="4459731"/>
              <a:ext cx="533425" cy="5105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dk1"/>
                  </a:solidFill>
                  <a:latin typeface="Calibri"/>
                  <a:ea typeface="Calibri"/>
                  <a:cs typeface="Calibri"/>
                  <a:sym typeface="Calibri"/>
                </a:rPr>
                <a:t>HƯNG YÊN</a:t>
              </a:r>
              <a:endParaRPr sz="1050">
                <a:solidFill>
                  <a:schemeClr val="dk1"/>
                </a:solidFill>
                <a:latin typeface="Calibri"/>
                <a:ea typeface="Calibri"/>
                <a:cs typeface="Calibri"/>
                <a:sym typeface="Calibri"/>
              </a:endParaRPr>
            </a:p>
          </p:txBody>
        </p:sp>
        <p:sp>
          <p:nvSpPr>
            <p:cNvPr id="402" name="Google Shape;402;p11"/>
            <p:cNvSpPr txBox="1"/>
            <p:nvPr/>
          </p:nvSpPr>
          <p:spPr>
            <a:xfrm>
              <a:off x="6256922" y="4885179"/>
              <a:ext cx="533425" cy="3708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dk1"/>
                  </a:solidFill>
                  <a:latin typeface="Calibri"/>
                  <a:ea typeface="Calibri"/>
                  <a:cs typeface="Calibri"/>
                  <a:sym typeface="Calibri"/>
                </a:rPr>
                <a:t>HÀ NAM</a:t>
              </a:r>
              <a:endParaRPr sz="1050">
                <a:solidFill>
                  <a:schemeClr val="dk1"/>
                </a:solidFill>
                <a:latin typeface="Calibri"/>
                <a:ea typeface="Calibri"/>
                <a:cs typeface="Calibri"/>
                <a:sym typeface="Calibri"/>
              </a:endParaRPr>
            </a:p>
          </p:txBody>
        </p:sp>
        <p:sp>
          <p:nvSpPr>
            <p:cNvPr id="403" name="Google Shape;403;p11"/>
            <p:cNvSpPr txBox="1"/>
            <p:nvPr/>
          </p:nvSpPr>
          <p:spPr>
            <a:xfrm>
              <a:off x="5087962" y="5530334"/>
              <a:ext cx="1464473" cy="6248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THANH HÓA</a:t>
              </a:r>
              <a:endParaRPr sz="1800">
                <a:solidFill>
                  <a:schemeClr val="dk1"/>
                </a:solidFill>
                <a:latin typeface="Calibri"/>
                <a:ea typeface="Calibri"/>
                <a:cs typeface="Calibri"/>
                <a:sym typeface="Calibri"/>
              </a:endParaRPr>
            </a:p>
          </p:txBody>
        </p:sp>
        <p:sp>
          <p:nvSpPr>
            <p:cNvPr id="404" name="Google Shape;404;p11"/>
            <p:cNvSpPr txBox="1"/>
            <p:nvPr/>
          </p:nvSpPr>
          <p:spPr>
            <a:xfrm rot="2782191">
              <a:off x="6083763" y="5322545"/>
              <a:ext cx="815424" cy="421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NINH BÌNH</a:t>
              </a:r>
              <a:endParaRPr sz="1100">
                <a:solidFill>
                  <a:schemeClr val="dk1"/>
                </a:solidFill>
                <a:latin typeface="Calibri"/>
                <a:ea typeface="Calibri"/>
                <a:cs typeface="Calibri"/>
                <a:sym typeface="Calibri"/>
              </a:endParaRPr>
            </a:p>
          </p:txBody>
        </p:sp>
        <p:sp>
          <p:nvSpPr>
            <p:cNvPr id="405" name="Google Shape;405;p11"/>
            <p:cNvSpPr txBox="1"/>
            <p:nvPr/>
          </p:nvSpPr>
          <p:spPr>
            <a:xfrm>
              <a:off x="6848622" y="4269813"/>
              <a:ext cx="56396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HẢI</a:t>
              </a:r>
              <a:endParaRPr/>
            </a:p>
            <a:p>
              <a:pPr marL="0" marR="0" lvl="0" indent="0" algn="ctr" rtl="0">
                <a:spcBef>
                  <a:spcPts val="0"/>
                </a:spcBef>
                <a:spcAft>
                  <a:spcPts val="0"/>
                </a:spcAft>
                <a:buNone/>
              </a:pPr>
              <a:r>
                <a:rPr lang="en-US" sz="900">
                  <a:solidFill>
                    <a:schemeClr val="dk1"/>
                  </a:solidFill>
                  <a:latin typeface="Calibri"/>
                  <a:ea typeface="Calibri"/>
                  <a:cs typeface="Calibri"/>
                  <a:sym typeface="Calibri"/>
                </a:rPr>
                <a:t>DƯƠNG</a:t>
              </a:r>
              <a:endParaRPr sz="900">
                <a:solidFill>
                  <a:schemeClr val="dk1"/>
                </a:solidFill>
                <a:latin typeface="Calibri"/>
                <a:ea typeface="Calibri"/>
                <a:cs typeface="Calibri"/>
                <a:sym typeface="Calibri"/>
              </a:endParaRPr>
            </a:p>
          </p:txBody>
        </p:sp>
        <p:sp>
          <p:nvSpPr>
            <p:cNvPr id="406" name="Google Shape;406;p11"/>
            <p:cNvSpPr txBox="1"/>
            <p:nvPr/>
          </p:nvSpPr>
          <p:spPr>
            <a:xfrm>
              <a:off x="7075386" y="4502760"/>
              <a:ext cx="7519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HẢI </a:t>
              </a:r>
              <a:endParaRPr/>
            </a:p>
            <a:p>
              <a:pPr marL="0" marR="0" lvl="0" indent="0" algn="ctr" rtl="0">
                <a:spcBef>
                  <a:spcPts val="0"/>
                </a:spcBef>
                <a:spcAft>
                  <a:spcPts val="0"/>
                </a:spcAft>
                <a:buNone/>
              </a:pPr>
              <a:r>
                <a:rPr lang="en-US" sz="900">
                  <a:solidFill>
                    <a:schemeClr val="dk1"/>
                  </a:solidFill>
                  <a:latin typeface="Calibri"/>
                  <a:ea typeface="Calibri"/>
                  <a:cs typeface="Calibri"/>
                  <a:sym typeface="Calibri"/>
                </a:rPr>
                <a:t>PHÒNG</a:t>
              </a:r>
              <a:endParaRPr sz="900">
                <a:solidFill>
                  <a:schemeClr val="dk1"/>
                </a:solidFill>
                <a:latin typeface="Calibri"/>
                <a:ea typeface="Calibri"/>
                <a:cs typeface="Calibri"/>
                <a:sym typeface="Calibri"/>
              </a:endParaRPr>
            </a:p>
          </p:txBody>
        </p:sp>
        <p:sp>
          <p:nvSpPr>
            <p:cNvPr id="407" name="Google Shape;407;p11"/>
            <p:cNvSpPr txBox="1"/>
            <p:nvPr/>
          </p:nvSpPr>
          <p:spPr>
            <a:xfrm>
              <a:off x="6789337" y="4998524"/>
              <a:ext cx="751999"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THÁI BÌNH</a:t>
              </a:r>
              <a:endParaRPr/>
            </a:p>
          </p:txBody>
        </p:sp>
        <p:sp>
          <p:nvSpPr>
            <p:cNvPr id="408" name="Google Shape;408;p11"/>
            <p:cNvSpPr txBox="1"/>
            <p:nvPr/>
          </p:nvSpPr>
          <p:spPr>
            <a:xfrm>
              <a:off x="6698218" y="5340406"/>
              <a:ext cx="588692" cy="369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NAM ĐỊNH</a:t>
              </a:r>
              <a:endParaRPr/>
            </a:p>
          </p:txBody>
        </p:sp>
      </p:grpSp>
      <p:grpSp>
        <p:nvGrpSpPr>
          <p:cNvPr id="409" name="Google Shape;409;p11"/>
          <p:cNvGrpSpPr/>
          <p:nvPr/>
        </p:nvGrpSpPr>
        <p:grpSpPr>
          <a:xfrm>
            <a:off x="5282137" y="790691"/>
            <a:ext cx="2252677" cy="2870455"/>
            <a:chOff x="5622903" y="842225"/>
            <a:chExt cx="2252677" cy="2870455"/>
          </a:xfrm>
        </p:grpSpPr>
        <p:cxnSp>
          <p:nvCxnSpPr>
            <p:cNvPr id="410" name="Google Shape;410;p11"/>
            <p:cNvCxnSpPr/>
            <p:nvPr/>
          </p:nvCxnSpPr>
          <p:spPr>
            <a:xfrm rot="10800000" flipH="1">
              <a:off x="5622903" y="842225"/>
              <a:ext cx="1716047" cy="2602284"/>
            </a:xfrm>
            <a:prstGeom prst="straightConnector1">
              <a:avLst/>
            </a:prstGeom>
            <a:noFill/>
            <a:ln w="28575" cap="flat" cmpd="sng">
              <a:solidFill>
                <a:schemeClr val="dk1"/>
              </a:solidFill>
              <a:prstDash val="solid"/>
              <a:miter lim="800000"/>
              <a:headEnd type="none" w="sm" len="sm"/>
              <a:tailEnd type="none" w="sm" len="sm"/>
            </a:ln>
          </p:spPr>
        </p:cxnSp>
        <p:cxnSp>
          <p:nvCxnSpPr>
            <p:cNvPr id="411" name="Google Shape;411;p11"/>
            <p:cNvCxnSpPr/>
            <p:nvPr/>
          </p:nvCxnSpPr>
          <p:spPr>
            <a:xfrm rot="10800000" flipH="1">
              <a:off x="6174905" y="862587"/>
              <a:ext cx="1164045" cy="2850093"/>
            </a:xfrm>
            <a:prstGeom prst="straightConnector1">
              <a:avLst/>
            </a:prstGeom>
            <a:noFill/>
            <a:ln w="28575" cap="flat" cmpd="sng">
              <a:solidFill>
                <a:schemeClr val="dk1"/>
              </a:solidFill>
              <a:prstDash val="solid"/>
              <a:miter lim="800000"/>
              <a:headEnd type="none" w="sm" len="sm"/>
              <a:tailEnd type="none" w="sm" len="sm"/>
            </a:ln>
          </p:spPr>
        </p:cxnSp>
        <p:cxnSp>
          <p:nvCxnSpPr>
            <p:cNvPr id="412" name="Google Shape;412;p11"/>
            <p:cNvCxnSpPr/>
            <p:nvPr/>
          </p:nvCxnSpPr>
          <p:spPr>
            <a:xfrm rot="10800000">
              <a:off x="7338950" y="842225"/>
              <a:ext cx="536630" cy="2804914"/>
            </a:xfrm>
            <a:prstGeom prst="straightConnector1">
              <a:avLst/>
            </a:prstGeom>
            <a:noFill/>
            <a:ln w="28575" cap="flat" cmpd="sng">
              <a:solidFill>
                <a:schemeClr val="dk1"/>
              </a:solidFill>
              <a:prstDash val="solid"/>
              <a:miter lim="800000"/>
              <a:headEnd type="none" w="sm" len="sm"/>
              <a:tailEnd type="none" w="sm" len="sm"/>
            </a:ln>
          </p:spPr>
        </p:cxnSp>
        <p:cxnSp>
          <p:nvCxnSpPr>
            <p:cNvPr id="413" name="Google Shape;413;p11"/>
            <p:cNvCxnSpPr/>
            <p:nvPr/>
          </p:nvCxnSpPr>
          <p:spPr>
            <a:xfrm rot="10800000" flipH="1">
              <a:off x="6975104" y="862587"/>
              <a:ext cx="363846" cy="2382583"/>
            </a:xfrm>
            <a:prstGeom prst="straightConnector1">
              <a:avLst/>
            </a:prstGeom>
            <a:noFill/>
            <a:ln w="28575" cap="flat" cmpd="sng">
              <a:solidFill>
                <a:schemeClr val="dk1"/>
              </a:solidFill>
              <a:prstDash val="solid"/>
              <a:miter lim="800000"/>
              <a:headEnd type="none" w="sm" len="sm"/>
              <a:tailEnd type="none" w="sm" len="sm"/>
            </a:ln>
          </p:spPr>
        </p:cxnSp>
      </p:grpSp>
      <p:sp>
        <p:nvSpPr>
          <p:cNvPr id="414" name="Google Shape;414;p11"/>
          <p:cNvSpPr/>
          <p:nvPr/>
        </p:nvSpPr>
        <p:spPr>
          <a:xfrm>
            <a:off x="7232041" y="301741"/>
            <a:ext cx="3582848" cy="743970"/>
          </a:xfrm>
          <a:prstGeom prst="rect">
            <a:avLst/>
          </a:prstGeom>
          <a:solidFill>
            <a:srgbClr val="C4E0B2"/>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mbria"/>
                <a:ea typeface="Cambria"/>
                <a:cs typeface="Cambria"/>
                <a:sym typeface="Cambria"/>
              </a:rPr>
              <a:t>Thái Nguyên, Phú Thọ, </a:t>
            </a:r>
            <a:endParaRPr/>
          </a:p>
          <a:p>
            <a:pPr marL="0" marR="0" lvl="0" indent="0" algn="ctr" rtl="0">
              <a:spcBef>
                <a:spcPts val="0"/>
              </a:spcBef>
              <a:spcAft>
                <a:spcPts val="0"/>
              </a:spcAft>
              <a:buNone/>
            </a:pPr>
            <a:r>
              <a:rPr lang="en-US" sz="2400" b="1">
                <a:solidFill>
                  <a:schemeClr val="dk1"/>
                </a:solidFill>
                <a:latin typeface="Cambria"/>
                <a:ea typeface="Cambria"/>
                <a:cs typeface="Cambria"/>
                <a:sym typeface="Cambria"/>
              </a:rPr>
              <a:t>Vĩnh Phúc, Bắc Giang</a:t>
            </a:r>
            <a:endParaRPr sz="2400" b="1">
              <a:solidFill>
                <a:schemeClr val="dk1"/>
              </a:solidFill>
              <a:latin typeface="Cambria"/>
              <a:ea typeface="Cambria"/>
              <a:cs typeface="Cambria"/>
              <a:sym typeface="Cambria"/>
            </a:endParaRPr>
          </a:p>
        </p:txBody>
      </p:sp>
      <p:sp>
        <p:nvSpPr>
          <p:cNvPr id="415" name="Google Shape;415;p11"/>
          <p:cNvSpPr txBox="1"/>
          <p:nvPr/>
        </p:nvSpPr>
        <p:spPr>
          <a:xfrm>
            <a:off x="245433" y="111850"/>
            <a:ext cx="6567208" cy="637767"/>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    Em hãy nêu các tỉnh có vùng trung du.</a:t>
            </a:r>
            <a:endParaRPr/>
          </a:p>
        </p:txBody>
      </p:sp>
      <p:pic>
        <p:nvPicPr>
          <p:cNvPr id="416" name="Google Shape;416;p11" descr="Ask premium icon"/>
          <p:cNvPicPr preferRelativeResize="0"/>
          <p:nvPr/>
        </p:nvPicPr>
        <p:blipFill rotWithShape="1">
          <a:blip r:embed="rId4">
            <a:alphaModFix/>
          </a:blip>
          <a:srcRect/>
          <a:stretch/>
        </p:blipFill>
        <p:spPr>
          <a:xfrm>
            <a:off x="145407" y="137122"/>
            <a:ext cx="425903" cy="425903"/>
          </a:xfrm>
          <a:prstGeom prst="rect">
            <a:avLst/>
          </a:prstGeom>
          <a:noFill/>
          <a:ln>
            <a:noFill/>
          </a:ln>
        </p:spPr>
      </p:pic>
      <p:pic>
        <p:nvPicPr>
          <p:cNvPr id="417" name="Google Shape;417;p11"/>
          <p:cNvPicPr preferRelativeResize="0"/>
          <p:nvPr/>
        </p:nvPicPr>
        <p:blipFill rotWithShape="1">
          <a:blip r:embed="rId5">
            <a:alphaModFix/>
          </a:blip>
          <a:srcRect/>
          <a:stretch/>
        </p:blipFill>
        <p:spPr>
          <a:xfrm>
            <a:off x="11234289" y="0"/>
            <a:ext cx="990474" cy="53340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500"/>
                                        <p:tgtEl>
                                          <p:spTgt spid="4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4"/>
                                        </p:tgtEl>
                                        <p:attrNameLst>
                                          <p:attrName>style.visibility</p:attrName>
                                        </p:attrNameLst>
                                      </p:cBhvr>
                                      <p:to>
                                        <p:strVal val="visible"/>
                                      </p:to>
                                    </p:set>
                                    <p:animEffect transition="in" filter="fade">
                                      <p:cBhvr>
                                        <p:cTn id="12" dur="5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cxnSp>
        <p:nvCxnSpPr>
          <p:cNvPr id="422" name="Google Shape;422;p12"/>
          <p:cNvCxnSpPr/>
          <p:nvPr/>
        </p:nvCxnSpPr>
        <p:spPr>
          <a:xfrm>
            <a:off x="850862" y="588719"/>
            <a:ext cx="4392347" cy="4667"/>
          </a:xfrm>
          <a:prstGeom prst="straightConnector1">
            <a:avLst/>
          </a:prstGeom>
          <a:noFill/>
          <a:ln w="31750" cap="flat" cmpd="sng">
            <a:solidFill>
              <a:schemeClr val="dk1"/>
            </a:solidFill>
            <a:prstDash val="solid"/>
            <a:round/>
            <a:headEnd type="none" w="med" len="med"/>
            <a:tailEnd type="none" w="med" len="med"/>
          </a:ln>
        </p:spPr>
      </p:cxnSp>
      <p:grpSp>
        <p:nvGrpSpPr>
          <p:cNvPr id="423" name="Google Shape;423;p12"/>
          <p:cNvGrpSpPr/>
          <p:nvPr/>
        </p:nvGrpSpPr>
        <p:grpSpPr>
          <a:xfrm>
            <a:off x="1233105" y="4512574"/>
            <a:ext cx="9979018" cy="523220"/>
            <a:chOff x="1470992" y="5086047"/>
            <a:chExt cx="9979018" cy="523220"/>
          </a:xfrm>
        </p:grpSpPr>
        <p:sp>
          <p:nvSpPr>
            <p:cNvPr id="424" name="Google Shape;424;p12"/>
            <p:cNvSpPr txBox="1"/>
            <p:nvPr/>
          </p:nvSpPr>
          <p:spPr>
            <a:xfrm>
              <a:off x="1470992" y="5086047"/>
              <a:ext cx="9979018" cy="523220"/>
            </a:xfrm>
            <a:prstGeom prst="rect">
              <a:avLst/>
            </a:prstGeom>
            <a:noFill/>
            <a:ln w="9525" cap="flat" cmpd="sng">
              <a:solidFill>
                <a:schemeClr val="dk1"/>
              </a:solidFill>
              <a:prstDash val="dash"/>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1">
                  <a:solidFill>
                    <a:schemeClr val="dk1"/>
                  </a:solidFill>
                  <a:latin typeface="Cambria"/>
                  <a:ea typeface="Cambria"/>
                  <a:cs typeface="Cambria"/>
                  <a:sym typeface="Cambria"/>
                </a:rPr>
                <a:t>Hãy nêu những nét riêng biệt của vùng trung du Bắc Bộ ?</a:t>
              </a:r>
              <a:endParaRPr sz="2800">
                <a:solidFill>
                  <a:schemeClr val="dk1"/>
                </a:solidFill>
                <a:latin typeface="Cambria"/>
                <a:ea typeface="Cambria"/>
                <a:cs typeface="Cambria"/>
                <a:sym typeface="Cambria"/>
              </a:endParaRPr>
            </a:p>
          </p:txBody>
        </p:sp>
        <p:pic>
          <p:nvPicPr>
            <p:cNvPr id="425" name="Google Shape;425;p12" descr="Ask premium icon"/>
            <p:cNvPicPr preferRelativeResize="0"/>
            <p:nvPr/>
          </p:nvPicPr>
          <p:blipFill rotWithShape="1">
            <a:blip r:embed="rId3">
              <a:alphaModFix/>
            </a:blip>
            <a:srcRect/>
            <a:stretch/>
          </p:blipFill>
          <p:spPr>
            <a:xfrm>
              <a:off x="1607183" y="5144433"/>
              <a:ext cx="425903" cy="425903"/>
            </a:xfrm>
            <a:prstGeom prst="rect">
              <a:avLst/>
            </a:prstGeom>
            <a:noFill/>
            <a:ln>
              <a:noFill/>
            </a:ln>
          </p:spPr>
        </p:pic>
      </p:grpSp>
      <p:sp>
        <p:nvSpPr>
          <p:cNvPr id="426" name="Google Shape;426;p12"/>
          <p:cNvSpPr/>
          <p:nvPr/>
        </p:nvSpPr>
        <p:spPr>
          <a:xfrm>
            <a:off x="279363" y="5517993"/>
            <a:ext cx="11565633" cy="716042"/>
          </a:xfrm>
          <a:prstGeom prst="rect">
            <a:avLst/>
          </a:prstGeom>
          <a:noFill/>
          <a:ln w="57150" cap="flat" cmpd="sng">
            <a:solidFill>
              <a:srgbClr val="FF3399"/>
            </a:solidFill>
            <a:prstDash val="solid"/>
            <a:miter lim="800000"/>
            <a:headEnd type="none" w="sm" len="sm"/>
            <a:tailEnd type="none" w="sm" len="sm"/>
          </a:ln>
        </p:spPr>
        <p:txBody>
          <a:bodyPr spcFirstLastPara="1" wrap="square" lIns="110225" tIns="55125" rIns="110225" bIns="55125" anchor="ctr" anchorCtr="0">
            <a:noAutofit/>
          </a:bodyPr>
          <a:lstStyle/>
          <a:p>
            <a:pPr marL="0" marR="0" lvl="0" indent="0" algn="ctr" rtl="0">
              <a:spcBef>
                <a:spcPts val="0"/>
              </a:spcBef>
              <a:spcAft>
                <a:spcPts val="0"/>
              </a:spcAft>
              <a:buNone/>
            </a:pPr>
            <a:r>
              <a:rPr lang="en-US" sz="2600" b="1">
                <a:solidFill>
                  <a:schemeClr val="dk1"/>
                </a:solidFill>
                <a:latin typeface="Cambria"/>
                <a:ea typeface="Cambria"/>
                <a:cs typeface="Cambria"/>
                <a:sym typeface="Cambria"/>
              </a:rPr>
              <a:t>Trung du Bắc Bộ mang những dấu hiệu vừa của đồng bằng vừa của miền núi</a:t>
            </a:r>
            <a:endParaRPr sz="2600" b="1">
              <a:solidFill>
                <a:schemeClr val="dk1"/>
              </a:solidFill>
              <a:latin typeface="Cambria"/>
              <a:ea typeface="Cambria"/>
              <a:cs typeface="Cambria"/>
              <a:sym typeface="Cambria"/>
            </a:endParaRPr>
          </a:p>
        </p:txBody>
      </p:sp>
      <p:sp>
        <p:nvSpPr>
          <p:cNvPr id="427" name="Google Shape;427;p12"/>
          <p:cNvSpPr/>
          <p:nvPr/>
        </p:nvSpPr>
        <p:spPr>
          <a:xfrm rot="2229332">
            <a:off x="8219025" y="995425"/>
            <a:ext cx="2776555" cy="2852890"/>
          </a:xfrm>
          <a:prstGeom prst="roundRect">
            <a:avLst>
              <a:gd name="adj" fmla="val 26299"/>
            </a:avLst>
          </a:prstGeom>
          <a:blipFill rotWithShape="0">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12"/>
          <p:cNvSpPr/>
          <p:nvPr/>
        </p:nvSpPr>
        <p:spPr>
          <a:xfrm rot="2229332">
            <a:off x="4575465" y="926643"/>
            <a:ext cx="3294299" cy="3154556"/>
          </a:xfrm>
          <a:prstGeom prst="roundRect">
            <a:avLst>
              <a:gd name="adj" fmla="val 26299"/>
            </a:avLst>
          </a:prstGeom>
          <a:blipFill rotWithShape="0">
            <a:blip r:embed="rId5">
              <a:alphaModFix/>
            </a:blip>
            <a:stretch>
              <a:fillRect l="-5990" t="-18056" r="-11416" b="-3872"/>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12"/>
          <p:cNvSpPr/>
          <p:nvPr/>
        </p:nvSpPr>
        <p:spPr>
          <a:xfrm rot="2229332">
            <a:off x="1424378" y="1134595"/>
            <a:ext cx="3264379" cy="2933168"/>
          </a:xfrm>
          <a:prstGeom prst="roundRect">
            <a:avLst>
              <a:gd name="adj" fmla="val 27910"/>
            </a:avLst>
          </a:prstGeom>
          <a:blipFill rotWithShape="0">
            <a:blip r:embed="rId6">
              <a:alphaModFix/>
            </a:blip>
            <a:stretch>
              <a:fillRect l="-5990" t="-18056" r="-11417" b="-3872"/>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12"/>
          <p:cNvSpPr txBox="1"/>
          <p:nvPr/>
        </p:nvSpPr>
        <p:spPr>
          <a:xfrm>
            <a:off x="279363" y="110393"/>
            <a:ext cx="6567208" cy="63776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0000"/>
              </a:buClr>
              <a:buSzPts val="2800"/>
              <a:buFont typeface="Cambria"/>
              <a:buNone/>
            </a:pPr>
            <a:r>
              <a:rPr lang="en-US" sz="2800" b="1">
                <a:solidFill>
                  <a:srgbClr val="FF0000"/>
                </a:solidFill>
                <a:latin typeface="Cambria"/>
                <a:ea typeface="Cambria"/>
                <a:cs typeface="Cambria"/>
                <a:sym typeface="Cambria"/>
              </a:rPr>
              <a:t>1. Vùng đồi với đỉnh tròn, sườn thoải</a:t>
            </a:r>
            <a:endParaRPr sz="2800" b="1">
              <a:solidFill>
                <a:srgbClr val="FF0000"/>
              </a:solidFill>
              <a:latin typeface="Cambria"/>
              <a:ea typeface="Cambria"/>
              <a:cs typeface="Cambria"/>
              <a:sym typeface="Cambria"/>
            </a:endParaRPr>
          </a:p>
        </p:txBody>
      </p:sp>
      <p:pic>
        <p:nvPicPr>
          <p:cNvPr id="431" name="Google Shape;431;p12"/>
          <p:cNvPicPr preferRelativeResize="0"/>
          <p:nvPr/>
        </p:nvPicPr>
        <p:blipFill rotWithShape="1">
          <a:blip r:embed="rId7">
            <a:alphaModFix/>
          </a:blip>
          <a:srcRect/>
          <a:stretch/>
        </p:blipFill>
        <p:spPr>
          <a:xfrm>
            <a:off x="11175392" y="8145"/>
            <a:ext cx="990474" cy="53340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1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37" name="Google Shape;437;p13" descr="Cover"/>
          <p:cNvPicPr preferRelativeResize="0"/>
          <p:nvPr/>
        </p:nvPicPr>
        <p:blipFill rotWithShape="1">
          <a:blip r:embed="rId4">
            <a:alphaModFix/>
          </a:blip>
          <a:srcRect/>
          <a:stretch/>
        </p:blipFill>
        <p:spPr>
          <a:xfrm>
            <a:off x="5981589" y="1318487"/>
            <a:ext cx="5661771" cy="1709738"/>
          </a:xfrm>
          <a:prstGeom prst="rect">
            <a:avLst/>
          </a:prstGeom>
          <a:noFill/>
          <a:ln>
            <a:noFill/>
          </a:ln>
        </p:spPr>
      </p:pic>
      <p:pic>
        <p:nvPicPr>
          <p:cNvPr id="438" name="Google Shape;438;p13" descr="Cover"/>
          <p:cNvPicPr preferRelativeResize="0"/>
          <p:nvPr/>
        </p:nvPicPr>
        <p:blipFill rotWithShape="1">
          <a:blip r:embed="rId5">
            <a:alphaModFix/>
          </a:blip>
          <a:srcRect/>
          <a:stretch/>
        </p:blipFill>
        <p:spPr>
          <a:xfrm>
            <a:off x="5995036" y="1134732"/>
            <a:ext cx="4878386" cy="811213"/>
          </a:xfrm>
          <a:prstGeom prst="rect">
            <a:avLst/>
          </a:prstGeom>
          <a:noFill/>
          <a:ln>
            <a:noFill/>
          </a:ln>
        </p:spPr>
      </p:pic>
      <p:pic>
        <p:nvPicPr>
          <p:cNvPr id="439" name="Google Shape;439;p13" descr="Cover"/>
          <p:cNvPicPr preferRelativeResize="0"/>
          <p:nvPr/>
        </p:nvPicPr>
        <p:blipFill rotWithShape="1">
          <a:blip r:embed="rId6">
            <a:alphaModFix/>
          </a:blip>
          <a:srcRect/>
          <a:stretch/>
        </p:blipFill>
        <p:spPr>
          <a:xfrm>
            <a:off x="5902961" y="524339"/>
            <a:ext cx="3305174" cy="1016000"/>
          </a:xfrm>
          <a:prstGeom prst="rect">
            <a:avLst/>
          </a:prstGeom>
          <a:noFill/>
          <a:ln>
            <a:noFill/>
          </a:ln>
        </p:spPr>
      </p:pic>
      <p:pic>
        <p:nvPicPr>
          <p:cNvPr id="440" name="Google Shape;440;p13" descr="Cover"/>
          <p:cNvPicPr preferRelativeResize="0"/>
          <p:nvPr/>
        </p:nvPicPr>
        <p:blipFill rotWithShape="1">
          <a:blip r:embed="rId7">
            <a:alphaModFix/>
          </a:blip>
          <a:srcRect/>
          <a:stretch/>
        </p:blipFill>
        <p:spPr>
          <a:xfrm>
            <a:off x="1721378" y="963929"/>
            <a:ext cx="4684185" cy="2938464"/>
          </a:xfrm>
          <a:prstGeom prst="rect">
            <a:avLst/>
          </a:prstGeom>
          <a:noFill/>
          <a:ln>
            <a:noFill/>
          </a:ln>
        </p:spPr>
      </p:pic>
      <p:pic>
        <p:nvPicPr>
          <p:cNvPr id="441" name="Google Shape;441;p13" descr="Cover"/>
          <p:cNvPicPr preferRelativeResize="0"/>
          <p:nvPr/>
        </p:nvPicPr>
        <p:blipFill rotWithShape="1">
          <a:blip r:embed="rId8">
            <a:alphaModFix/>
          </a:blip>
          <a:srcRect/>
          <a:stretch/>
        </p:blipFill>
        <p:spPr>
          <a:xfrm>
            <a:off x="100707" y="2743200"/>
            <a:ext cx="2295204" cy="2318386"/>
          </a:xfrm>
          <a:prstGeom prst="rect">
            <a:avLst/>
          </a:prstGeom>
          <a:noFill/>
          <a:ln>
            <a:noFill/>
          </a:ln>
        </p:spPr>
      </p:pic>
      <p:pic>
        <p:nvPicPr>
          <p:cNvPr id="442" name="Google Shape;442;p13"/>
          <p:cNvPicPr preferRelativeResize="0"/>
          <p:nvPr/>
        </p:nvPicPr>
        <p:blipFill rotWithShape="1">
          <a:blip r:embed="rId9">
            <a:alphaModFix/>
          </a:blip>
          <a:srcRect/>
          <a:stretch/>
        </p:blipFill>
        <p:spPr>
          <a:xfrm>
            <a:off x="0" y="0"/>
            <a:ext cx="990474" cy="53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9"/>
                                        </p:tgtEl>
                                        <p:attrNameLst>
                                          <p:attrName>style.visibility</p:attrName>
                                        </p:attrNameLst>
                                      </p:cBhvr>
                                      <p:to>
                                        <p:strVal val="visible"/>
                                      </p:to>
                                    </p:set>
                                    <p:animEffect transition="in" filter="fade">
                                      <p:cBhvr>
                                        <p:cTn id="12" dur="500"/>
                                        <p:tgtEl>
                                          <p:spTgt spid="4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8"/>
                                        </p:tgtEl>
                                        <p:attrNameLst>
                                          <p:attrName>style.visibility</p:attrName>
                                        </p:attrNameLst>
                                      </p:cBhvr>
                                      <p:to>
                                        <p:strVal val="visible"/>
                                      </p:to>
                                    </p:set>
                                    <p:animEffect transition="in" filter="fade">
                                      <p:cBhvr>
                                        <p:cTn id="17" dur="500"/>
                                        <p:tgtEl>
                                          <p:spTgt spid="4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7"/>
                                        </p:tgtEl>
                                        <p:attrNameLst>
                                          <p:attrName>style.visibility</p:attrName>
                                        </p:attrNameLst>
                                      </p:cBhvr>
                                      <p:to>
                                        <p:strVal val="visible"/>
                                      </p:to>
                                    </p:set>
                                    <p:animEffect transition="in" filter="fade">
                                      <p:cBhvr>
                                        <p:cTn id="22"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1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48" name="Google Shape;448;p14"/>
          <p:cNvSpPr/>
          <p:nvPr/>
        </p:nvSpPr>
        <p:spPr>
          <a:xfrm>
            <a:off x="2256758" y="401799"/>
            <a:ext cx="7678483" cy="646331"/>
          </a:xfrm>
          <a:custGeom>
            <a:avLst/>
            <a:gdLst/>
            <a:ahLst/>
            <a:cxnLst/>
            <a:rect l="l" t="t" r="r" b="b"/>
            <a:pathLst>
              <a:path w="5760640" h="584775" fill="none" extrusionOk="0">
                <a:moveTo>
                  <a:pt x="0" y="0"/>
                </a:moveTo>
                <a:cubicBezTo>
                  <a:pt x="131328" y="-48675"/>
                  <a:pt x="351377" y="56898"/>
                  <a:pt x="633670" y="0"/>
                </a:cubicBezTo>
                <a:cubicBezTo>
                  <a:pt x="915963" y="-56898"/>
                  <a:pt x="980710" y="3302"/>
                  <a:pt x="1267341" y="0"/>
                </a:cubicBezTo>
                <a:cubicBezTo>
                  <a:pt x="1553972" y="-3302"/>
                  <a:pt x="1527981" y="5109"/>
                  <a:pt x="1670586" y="0"/>
                </a:cubicBezTo>
                <a:cubicBezTo>
                  <a:pt x="1813191" y="-5109"/>
                  <a:pt x="2152782" y="57654"/>
                  <a:pt x="2361862" y="0"/>
                </a:cubicBezTo>
                <a:cubicBezTo>
                  <a:pt x="2570942" y="-57654"/>
                  <a:pt x="2760371" y="43571"/>
                  <a:pt x="2937926" y="0"/>
                </a:cubicBezTo>
                <a:cubicBezTo>
                  <a:pt x="3115481" y="-43571"/>
                  <a:pt x="3148948" y="17825"/>
                  <a:pt x="3341171" y="0"/>
                </a:cubicBezTo>
                <a:cubicBezTo>
                  <a:pt x="3533395" y="-17825"/>
                  <a:pt x="3670551" y="27418"/>
                  <a:pt x="3802022" y="0"/>
                </a:cubicBezTo>
                <a:cubicBezTo>
                  <a:pt x="3933493" y="-27418"/>
                  <a:pt x="4311462" y="66585"/>
                  <a:pt x="4493299" y="0"/>
                </a:cubicBezTo>
                <a:cubicBezTo>
                  <a:pt x="4675136" y="-66585"/>
                  <a:pt x="4775924" y="39613"/>
                  <a:pt x="4896544" y="0"/>
                </a:cubicBezTo>
                <a:cubicBezTo>
                  <a:pt x="5017164" y="-39613"/>
                  <a:pt x="5504781" y="47958"/>
                  <a:pt x="5760640" y="0"/>
                </a:cubicBezTo>
                <a:cubicBezTo>
                  <a:pt x="5761108" y="192706"/>
                  <a:pt x="5731367" y="409794"/>
                  <a:pt x="5760640" y="584775"/>
                </a:cubicBezTo>
                <a:cubicBezTo>
                  <a:pt x="5474498" y="640185"/>
                  <a:pt x="5387365" y="540853"/>
                  <a:pt x="5184576" y="584775"/>
                </a:cubicBezTo>
                <a:cubicBezTo>
                  <a:pt x="4981787" y="628697"/>
                  <a:pt x="4816013" y="560971"/>
                  <a:pt x="4608512" y="584775"/>
                </a:cubicBezTo>
                <a:cubicBezTo>
                  <a:pt x="4401011" y="608579"/>
                  <a:pt x="4186753" y="564764"/>
                  <a:pt x="4032448" y="584775"/>
                </a:cubicBezTo>
                <a:cubicBezTo>
                  <a:pt x="3878143" y="604786"/>
                  <a:pt x="3827049" y="554693"/>
                  <a:pt x="3629203" y="584775"/>
                </a:cubicBezTo>
                <a:cubicBezTo>
                  <a:pt x="3431358" y="614857"/>
                  <a:pt x="3285576" y="578569"/>
                  <a:pt x="3168352" y="584775"/>
                </a:cubicBezTo>
                <a:cubicBezTo>
                  <a:pt x="3051128" y="590981"/>
                  <a:pt x="2787301" y="558171"/>
                  <a:pt x="2649894" y="584775"/>
                </a:cubicBezTo>
                <a:cubicBezTo>
                  <a:pt x="2512487" y="611379"/>
                  <a:pt x="2141697" y="548207"/>
                  <a:pt x="1958618" y="584775"/>
                </a:cubicBezTo>
                <a:cubicBezTo>
                  <a:pt x="1775539" y="621343"/>
                  <a:pt x="1580186" y="516222"/>
                  <a:pt x="1267341" y="584775"/>
                </a:cubicBezTo>
                <a:cubicBezTo>
                  <a:pt x="954496" y="653328"/>
                  <a:pt x="924832" y="584526"/>
                  <a:pt x="633670" y="584775"/>
                </a:cubicBezTo>
                <a:cubicBezTo>
                  <a:pt x="342508" y="585024"/>
                  <a:pt x="309615" y="532420"/>
                  <a:pt x="0" y="584775"/>
                </a:cubicBezTo>
                <a:cubicBezTo>
                  <a:pt x="-69297" y="310591"/>
                  <a:pt x="18395" y="267706"/>
                  <a:pt x="0" y="0"/>
                </a:cubicBezTo>
                <a:close/>
              </a:path>
              <a:path w="5760640" h="584775" extrusionOk="0">
                <a:moveTo>
                  <a:pt x="0" y="0"/>
                </a:moveTo>
                <a:cubicBezTo>
                  <a:pt x="93739" y="-37242"/>
                  <a:pt x="243596" y="5106"/>
                  <a:pt x="460851" y="0"/>
                </a:cubicBezTo>
                <a:cubicBezTo>
                  <a:pt x="678106" y="-5106"/>
                  <a:pt x="811508" y="44615"/>
                  <a:pt x="921702" y="0"/>
                </a:cubicBezTo>
                <a:cubicBezTo>
                  <a:pt x="1031896" y="-44615"/>
                  <a:pt x="1211004" y="15252"/>
                  <a:pt x="1324947" y="0"/>
                </a:cubicBezTo>
                <a:cubicBezTo>
                  <a:pt x="1438890" y="-15252"/>
                  <a:pt x="1733541" y="11270"/>
                  <a:pt x="2016224" y="0"/>
                </a:cubicBezTo>
                <a:cubicBezTo>
                  <a:pt x="2298907" y="-11270"/>
                  <a:pt x="2222774" y="14603"/>
                  <a:pt x="2419469" y="0"/>
                </a:cubicBezTo>
                <a:cubicBezTo>
                  <a:pt x="2616164" y="-14603"/>
                  <a:pt x="2670231" y="29595"/>
                  <a:pt x="2880320" y="0"/>
                </a:cubicBezTo>
                <a:cubicBezTo>
                  <a:pt x="3090409" y="-29595"/>
                  <a:pt x="3189246" y="26001"/>
                  <a:pt x="3398778" y="0"/>
                </a:cubicBezTo>
                <a:cubicBezTo>
                  <a:pt x="3608310" y="-26001"/>
                  <a:pt x="3746482" y="45271"/>
                  <a:pt x="3859629" y="0"/>
                </a:cubicBezTo>
                <a:cubicBezTo>
                  <a:pt x="3972776" y="-45271"/>
                  <a:pt x="4398540" y="16677"/>
                  <a:pt x="4550906" y="0"/>
                </a:cubicBezTo>
                <a:cubicBezTo>
                  <a:pt x="4703272" y="-16677"/>
                  <a:pt x="4937418" y="47725"/>
                  <a:pt x="5069363" y="0"/>
                </a:cubicBezTo>
                <a:cubicBezTo>
                  <a:pt x="5201308" y="-47725"/>
                  <a:pt x="5554951" y="64642"/>
                  <a:pt x="5760640" y="0"/>
                </a:cubicBezTo>
                <a:cubicBezTo>
                  <a:pt x="5812955" y="243805"/>
                  <a:pt x="5748413" y="412991"/>
                  <a:pt x="5760640" y="584775"/>
                </a:cubicBezTo>
                <a:cubicBezTo>
                  <a:pt x="5556326" y="599842"/>
                  <a:pt x="5277537" y="502091"/>
                  <a:pt x="5069363" y="584775"/>
                </a:cubicBezTo>
                <a:cubicBezTo>
                  <a:pt x="4861189" y="667459"/>
                  <a:pt x="4824323" y="580807"/>
                  <a:pt x="4608512" y="584775"/>
                </a:cubicBezTo>
                <a:cubicBezTo>
                  <a:pt x="4392701" y="588743"/>
                  <a:pt x="4254329" y="519726"/>
                  <a:pt x="3974842" y="584775"/>
                </a:cubicBezTo>
                <a:cubicBezTo>
                  <a:pt x="3695355" y="649824"/>
                  <a:pt x="3662710" y="584384"/>
                  <a:pt x="3571597" y="584775"/>
                </a:cubicBezTo>
                <a:cubicBezTo>
                  <a:pt x="3480484" y="585166"/>
                  <a:pt x="3261793" y="548361"/>
                  <a:pt x="2995533" y="584775"/>
                </a:cubicBezTo>
                <a:cubicBezTo>
                  <a:pt x="2729273" y="621189"/>
                  <a:pt x="2718674" y="555449"/>
                  <a:pt x="2534682" y="584775"/>
                </a:cubicBezTo>
                <a:cubicBezTo>
                  <a:pt x="2350690" y="614101"/>
                  <a:pt x="2100946" y="529593"/>
                  <a:pt x="1843405" y="584775"/>
                </a:cubicBezTo>
                <a:cubicBezTo>
                  <a:pt x="1585864" y="639957"/>
                  <a:pt x="1536213" y="580931"/>
                  <a:pt x="1440160" y="584775"/>
                </a:cubicBezTo>
                <a:cubicBezTo>
                  <a:pt x="1344107" y="588619"/>
                  <a:pt x="1029106" y="538613"/>
                  <a:pt x="806490" y="584775"/>
                </a:cubicBezTo>
                <a:cubicBezTo>
                  <a:pt x="583874" y="630937"/>
                  <a:pt x="327033" y="512947"/>
                  <a:pt x="0" y="584775"/>
                </a:cubicBezTo>
                <a:cubicBezTo>
                  <a:pt x="-67143" y="398007"/>
                  <a:pt x="49223" y="256212"/>
                  <a:pt x="0" y="0"/>
                </a:cubicBezTo>
                <a:close/>
              </a:path>
            </a:pathLst>
          </a:custGeom>
          <a:solidFill>
            <a:srgbClr val="FFFF00"/>
          </a:solidFill>
          <a:ln w="12700"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1. Vùng đồi với đỉnh tròn, sườn thoải</a:t>
            </a:r>
            <a:endParaRPr sz="3600" b="1">
              <a:solidFill>
                <a:schemeClr val="dk1"/>
              </a:solidFill>
              <a:latin typeface="Times New Roman"/>
              <a:ea typeface="Times New Roman"/>
              <a:cs typeface="Times New Roman"/>
              <a:sym typeface="Times New Roman"/>
            </a:endParaRPr>
          </a:p>
        </p:txBody>
      </p:sp>
      <p:pic>
        <p:nvPicPr>
          <p:cNvPr id="449" name="Google Shape;449;p14"/>
          <p:cNvPicPr preferRelativeResize="0"/>
          <p:nvPr/>
        </p:nvPicPr>
        <p:blipFill rotWithShape="1">
          <a:blip r:embed="rId4">
            <a:alphaModFix/>
          </a:blip>
          <a:srcRect/>
          <a:stretch/>
        </p:blipFill>
        <p:spPr>
          <a:xfrm>
            <a:off x="817041" y="171174"/>
            <a:ext cx="1649364" cy="1559399"/>
          </a:xfrm>
          <a:prstGeom prst="rect">
            <a:avLst/>
          </a:prstGeom>
          <a:noFill/>
          <a:ln>
            <a:noFill/>
          </a:ln>
        </p:spPr>
      </p:pic>
      <p:pic>
        <p:nvPicPr>
          <p:cNvPr id="450" name="Google Shape;450;p14"/>
          <p:cNvPicPr preferRelativeResize="0"/>
          <p:nvPr/>
        </p:nvPicPr>
        <p:blipFill rotWithShape="1">
          <a:blip r:embed="rId5">
            <a:alphaModFix/>
          </a:blip>
          <a:srcRect l="15278" t="8868" r="12925" b="15268"/>
          <a:stretch/>
        </p:blipFill>
        <p:spPr>
          <a:xfrm rot="-5400000">
            <a:off x="3703189" y="-1897949"/>
            <a:ext cx="4895033" cy="11709690"/>
          </a:xfrm>
          <a:prstGeom prst="rect">
            <a:avLst/>
          </a:prstGeom>
          <a:noFill/>
          <a:ln>
            <a:noFill/>
          </a:ln>
        </p:spPr>
      </p:pic>
      <p:sp>
        <p:nvSpPr>
          <p:cNvPr id="451" name="Google Shape;451;p14"/>
          <p:cNvSpPr txBox="1"/>
          <p:nvPr/>
        </p:nvSpPr>
        <p:spPr>
          <a:xfrm>
            <a:off x="786002" y="2132372"/>
            <a:ext cx="10619993" cy="39268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FF0066"/>
                </a:solidFill>
                <a:latin typeface="Times New Roman"/>
                <a:ea typeface="Times New Roman"/>
                <a:cs typeface="Times New Roman"/>
                <a:sym typeface="Times New Roman"/>
              </a:rPr>
              <a:t>Kết</a:t>
            </a:r>
            <a:r>
              <a:rPr lang="en-US" sz="4400" b="1" dirty="0">
                <a:solidFill>
                  <a:srgbClr val="FF0066"/>
                </a:solidFill>
                <a:latin typeface="Times New Roman"/>
                <a:ea typeface="Times New Roman"/>
                <a:cs typeface="Times New Roman"/>
                <a:sym typeface="Times New Roman"/>
              </a:rPr>
              <a:t> </a:t>
            </a:r>
            <a:r>
              <a:rPr lang="en-US" sz="4400" b="1" dirty="0" err="1">
                <a:solidFill>
                  <a:srgbClr val="FF0066"/>
                </a:solidFill>
                <a:latin typeface="Times New Roman"/>
                <a:ea typeface="Times New Roman"/>
                <a:cs typeface="Times New Roman"/>
                <a:sym typeface="Times New Roman"/>
              </a:rPr>
              <a:t>luận</a:t>
            </a:r>
            <a:r>
              <a:rPr lang="en-US" sz="4400" b="1" dirty="0">
                <a:solidFill>
                  <a:srgbClr val="FF0066"/>
                </a:solidFill>
                <a:latin typeface="Times New Roman"/>
                <a:ea typeface="Times New Roman"/>
                <a:cs typeface="Times New Roman"/>
                <a:sym typeface="Times New Roman"/>
              </a:rPr>
              <a:t>: </a:t>
            </a:r>
            <a:endParaRPr sz="4400" b="1" dirty="0">
              <a:solidFill>
                <a:srgbClr val="FF0066"/>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4300" b="1" dirty="0" err="1">
                <a:solidFill>
                  <a:srgbClr val="000099"/>
                </a:solidFill>
                <a:latin typeface="Times New Roman"/>
                <a:ea typeface="Times New Roman"/>
                <a:cs typeface="Times New Roman"/>
                <a:sym typeface="Times New Roman"/>
              </a:rPr>
              <a:t>Vùng</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trung</a:t>
            </a:r>
            <a:r>
              <a:rPr lang="en-US" sz="4300" b="1" dirty="0">
                <a:solidFill>
                  <a:srgbClr val="000099"/>
                </a:solidFill>
                <a:latin typeface="Times New Roman"/>
                <a:ea typeface="Times New Roman"/>
                <a:cs typeface="Times New Roman"/>
                <a:sym typeface="Times New Roman"/>
              </a:rPr>
              <a:t> du </a:t>
            </a:r>
            <a:r>
              <a:rPr lang="en-US" sz="4300" b="1" dirty="0" err="1">
                <a:solidFill>
                  <a:srgbClr val="000099"/>
                </a:solidFill>
                <a:latin typeface="Times New Roman"/>
                <a:ea typeface="Times New Roman"/>
                <a:cs typeface="Times New Roman"/>
                <a:sym typeface="Times New Roman"/>
              </a:rPr>
              <a:t>là</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vùng</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chuyển</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tiếp</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giữa</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miền</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núi</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và</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đồng</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bằng</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bởi</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vậy</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nó</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mang</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đặc</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điểm</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của</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cả</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hai</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vùng</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miền</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này</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Vùng</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trung</a:t>
            </a:r>
            <a:r>
              <a:rPr lang="en-US" sz="4300" b="1" dirty="0">
                <a:solidFill>
                  <a:srgbClr val="000099"/>
                </a:solidFill>
                <a:latin typeface="Times New Roman"/>
                <a:ea typeface="Times New Roman"/>
                <a:cs typeface="Times New Roman"/>
                <a:sym typeface="Times New Roman"/>
              </a:rPr>
              <a:t> du </a:t>
            </a:r>
            <a:r>
              <a:rPr lang="en-US" sz="4300" b="1" dirty="0" err="1">
                <a:solidFill>
                  <a:srgbClr val="000099"/>
                </a:solidFill>
                <a:latin typeface="Times New Roman"/>
                <a:ea typeface="Times New Roman"/>
                <a:cs typeface="Times New Roman"/>
                <a:sym typeface="Times New Roman"/>
              </a:rPr>
              <a:t>là</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vùng</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đồi</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có</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đỉnh</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tròn</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và</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sườn</a:t>
            </a:r>
            <a:r>
              <a:rPr lang="en-US" sz="4300" b="1" dirty="0">
                <a:solidFill>
                  <a:srgbClr val="000099"/>
                </a:solidFill>
                <a:latin typeface="Times New Roman"/>
                <a:ea typeface="Times New Roman"/>
                <a:cs typeface="Times New Roman"/>
                <a:sym typeface="Times New Roman"/>
              </a:rPr>
              <a:t> </a:t>
            </a:r>
            <a:r>
              <a:rPr lang="en-US" sz="4300" b="1" dirty="0" err="1">
                <a:solidFill>
                  <a:srgbClr val="000099"/>
                </a:solidFill>
                <a:latin typeface="Times New Roman"/>
                <a:ea typeface="Times New Roman"/>
                <a:cs typeface="Times New Roman"/>
                <a:sym typeface="Times New Roman"/>
              </a:rPr>
              <a:t>thoải</a:t>
            </a:r>
            <a:r>
              <a:rPr lang="en-US" sz="4300" b="1" dirty="0">
                <a:solidFill>
                  <a:srgbClr val="000099"/>
                </a:solidFill>
                <a:latin typeface="Times New Roman"/>
                <a:ea typeface="Times New Roman"/>
                <a:cs typeface="Times New Roman"/>
                <a:sym typeface="Times New Roman"/>
              </a:rPr>
              <a:t>.</a:t>
            </a:r>
            <a:endParaRPr sz="4300" b="1" dirty="0">
              <a:solidFill>
                <a:srgbClr val="000099"/>
              </a:solidFill>
              <a:latin typeface="Times New Roman"/>
              <a:ea typeface="Times New Roman"/>
              <a:cs typeface="Times New Roman"/>
              <a:sym typeface="Times New Roman"/>
            </a:endParaRPr>
          </a:p>
        </p:txBody>
      </p:sp>
      <p:pic>
        <p:nvPicPr>
          <p:cNvPr id="452" name="Google Shape;452;p14"/>
          <p:cNvPicPr preferRelativeResize="0"/>
          <p:nvPr/>
        </p:nvPicPr>
        <p:blipFill rotWithShape="1">
          <a:blip r:embed="rId6">
            <a:alphaModFix/>
          </a:blip>
          <a:srcRect/>
          <a:stretch/>
        </p:blipFill>
        <p:spPr>
          <a:xfrm>
            <a:off x="11175392" y="8145"/>
            <a:ext cx="990474" cy="533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1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58" name="Google Shape;458;p15"/>
          <p:cNvSpPr/>
          <p:nvPr/>
        </p:nvSpPr>
        <p:spPr>
          <a:xfrm>
            <a:off x="2256758" y="189871"/>
            <a:ext cx="7678483" cy="646331"/>
          </a:xfrm>
          <a:custGeom>
            <a:avLst/>
            <a:gdLst/>
            <a:ahLst/>
            <a:cxnLst/>
            <a:rect l="l" t="t" r="r" b="b"/>
            <a:pathLst>
              <a:path w="5760640" h="584775" fill="none" extrusionOk="0">
                <a:moveTo>
                  <a:pt x="0" y="0"/>
                </a:moveTo>
                <a:cubicBezTo>
                  <a:pt x="131328" y="-48675"/>
                  <a:pt x="351377" y="56898"/>
                  <a:pt x="633670" y="0"/>
                </a:cubicBezTo>
                <a:cubicBezTo>
                  <a:pt x="915963" y="-56898"/>
                  <a:pt x="980710" y="3302"/>
                  <a:pt x="1267341" y="0"/>
                </a:cubicBezTo>
                <a:cubicBezTo>
                  <a:pt x="1553972" y="-3302"/>
                  <a:pt x="1527981" y="5109"/>
                  <a:pt x="1670586" y="0"/>
                </a:cubicBezTo>
                <a:cubicBezTo>
                  <a:pt x="1813191" y="-5109"/>
                  <a:pt x="2152782" y="57654"/>
                  <a:pt x="2361862" y="0"/>
                </a:cubicBezTo>
                <a:cubicBezTo>
                  <a:pt x="2570942" y="-57654"/>
                  <a:pt x="2760371" y="43571"/>
                  <a:pt x="2937926" y="0"/>
                </a:cubicBezTo>
                <a:cubicBezTo>
                  <a:pt x="3115481" y="-43571"/>
                  <a:pt x="3148948" y="17825"/>
                  <a:pt x="3341171" y="0"/>
                </a:cubicBezTo>
                <a:cubicBezTo>
                  <a:pt x="3533395" y="-17825"/>
                  <a:pt x="3670551" y="27418"/>
                  <a:pt x="3802022" y="0"/>
                </a:cubicBezTo>
                <a:cubicBezTo>
                  <a:pt x="3933493" y="-27418"/>
                  <a:pt x="4311462" y="66585"/>
                  <a:pt x="4493299" y="0"/>
                </a:cubicBezTo>
                <a:cubicBezTo>
                  <a:pt x="4675136" y="-66585"/>
                  <a:pt x="4775924" y="39613"/>
                  <a:pt x="4896544" y="0"/>
                </a:cubicBezTo>
                <a:cubicBezTo>
                  <a:pt x="5017164" y="-39613"/>
                  <a:pt x="5504781" y="47958"/>
                  <a:pt x="5760640" y="0"/>
                </a:cubicBezTo>
                <a:cubicBezTo>
                  <a:pt x="5761108" y="192706"/>
                  <a:pt x="5731367" y="409794"/>
                  <a:pt x="5760640" y="584775"/>
                </a:cubicBezTo>
                <a:cubicBezTo>
                  <a:pt x="5474498" y="640185"/>
                  <a:pt x="5387365" y="540853"/>
                  <a:pt x="5184576" y="584775"/>
                </a:cubicBezTo>
                <a:cubicBezTo>
                  <a:pt x="4981787" y="628697"/>
                  <a:pt x="4816013" y="560971"/>
                  <a:pt x="4608512" y="584775"/>
                </a:cubicBezTo>
                <a:cubicBezTo>
                  <a:pt x="4401011" y="608579"/>
                  <a:pt x="4186753" y="564764"/>
                  <a:pt x="4032448" y="584775"/>
                </a:cubicBezTo>
                <a:cubicBezTo>
                  <a:pt x="3878143" y="604786"/>
                  <a:pt x="3827049" y="554693"/>
                  <a:pt x="3629203" y="584775"/>
                </a:cubicBezTo>
                <a:cubicBezTo>
                  <a:pt x="3431358" y="614857"/>
                  <a:pt x="3285576" y="578569"/>
                  <a:pt x="3168352" y="584775"/>
                </a:cubicBezTo>
                <a:cubicBezTo>
                  <a:pt x="3051128" y="590981"/>
                  <a:pt x="2787301" y="558171"/>
                  <a:pt x="2649894" y="584775"/>
                </a:cubicBezTo>
                <a:cubicBezTo>
                  <a:pt x="2512487" y="611379"/>
                  <a:pt x="2141697" y="548207"/>
                  <a:pt x="1958618" y="584775"/>
                </a:cubicBezTo>
                <a:cubicBezTo>
                  <a:pt x="1775539" y="621343"/>
                  <a:pt x="1580186" y="516222"/>
                  <a:pt x="1267341" y="584775"/>
                </a:cubicBezTo>
                <a:cubicBezTo>
                  <a:pt x="954496" y="653328"/>
                  <a:pt x="924832" y="584526"/>
                  <a:pt x="633670" y="584775"/>
                </a:cubicBezTo>
                <a:cubicBezTo>
                  <a:pt x="342508" y="585024"/>
                  <a:pt x="309615" y="532420"/>
                  <a:pt x="0" y="584775"/>
                </a:cubicBezTo>
                <a:cubicBezTo>
                  <a:pt x="-69297" y="310591"/>
                  <a:pt x="18395" y="267706"/>
                  <a:pt x="0" y="0"/>
                </a:cubicBezTo>
                <a:close/>
              </a:path>
              <a:path w="5760640" h="584775" extrusionOk="0">
                <a:moveTo>
                  <a:pt x="0" y="0"/>
                </a:moveTo>
                <a:cubicBezTo>
                  <a:pt x="93739" y="-37242"/>
                  <a:pt x="243596" y="5106"/>
                  <a:pt x="460851" y="0"/>
                </a:cubicBezTo>
                <a:cubicBezTo>
                  <a:pt x="678106" y="-5106"/>
                  <a:pt x="811508" y="44615"/>
                  <a:pt x="921702" y="0"/>
                </a:cubicBezTo>
                <a:cubicBezTo>
                  <a:pt x="1031896" y="-44615"/>
                  <a:pt x="1211004" y="15252"/>
                  <a:pt x="1324947" y="0"/>
                </a:cubicBezTo>
                <a:cubicBezTo>
                  <a:pt x="1438890" y="-15252"/>
                  <a:pt x="1733541" y="11270"/>
                  <a:pt x="2016224" y="0"/>
                </a:cubicBezTo>
                <a:cubicBezTo>
                  <a:pt x="2298907" y="-11270"/>
                  <a:pt x="2222774" y="14603"/>
                  <a:pt x="2419469" y="0"/>
                </a:cubicBezTo>
                <a:cubicBezTo>
                  <a:pt x="2616164" y="-14603"/>
                  <a:pt x="2670231" y="29595"/>
                  <a:pt x="2880320" y="0"/>
                </a:cubicBezTo>
                <a:cubicBezTo>
                  <a:pt x="3090409" y="-29595"/>
                  <a:pt x="3189246" y="26001"/>
                  <a:pt x="3398778" y="0"/>
                </a:cubicBezTo>
                <a:cubicBezTo>
                  <a:pt x="3608310" y="-26001"/>
                  <a:pt x="3746482" y="45271"/>
                  <a:pt x="3859629" y="0"/>
                </a:cubicBezTo>
                <a:cubicBezTo>
                  <a:pt x="3972776" y="-45271"/>
                  <a:pt x="4398540" y="16677"/>
                  <a:pt x="4550906" y="0"/>
                </a:cubicBezTo>
                <a:cubicBezTo>
                  <a:pt x="4703272" y="-16677"/>
                  <a:pt x="4937418" y="47725"/>
                  <a:pt x="5069363" y="0"/>
                </a:cubicBezTo>
                <a:cubicBezTo>
                  <a:pt x="5201308" y="-47725"/>
                  <a:pt x="5554951" y="64642"/>
                  <a:pt x="5760640" y="0"/>
                </a:cubicBezTo>
                <a:cubicBezTo>
                  <a:pt x="5812955" y="243805"/>
                  <a:pt x="5748413" y="412991"/>
                  <a:pt x="5760640" y="584775"/>
                </a:cubicBezTo>
                <a:cubicBezTo>
                  <a:pt x="5556326" y="599842"/>
                  <a:pt x="5277537" y="502091"/>
                  <a:pt x="5069363" y="584775"/>
                </a:cubicBezTo>
                <a:cubicBezTo>
                  <a:pt x="4861189" y="667459"/>
                  <a:pt x="4824323" y="580807"/>
                  <a:pt x="4608512" y="584775"/>
                </a:cubicBezTo>
                <a:cubicBezTo>
                  <a:pt x="4392701" y="588743"/>
                  <a:pt x="4254329" y="519726"/>
                  <a:pt x="3974842" y="584775"/>
                </a:cubicBezTo>
                <a:cubicBezTo>
                  <a:pt x="3695355" y="649824"/>
                  <a:pt x="3662710" y="584384"/>
                  <a:pt x="3571597" y="584775"/>
                </a:cubicBezTo>
                <a:cubicBezTo>
                  <a:pt x="3480484" y="585166"/>
                  <a:pt x="3261793" y="548361"/>
                  <a:pt x="2995533" y="584775"/>
                </a:cubicBezTo>
                <a:cubicBezTo>
                  <a:pt x="2729273" y="621189"/>
                  <a:pt x="2718674" y="555449"/>
                  <a:pt x="2534682" y="584775"/>
                </a:cubicBezTo>
                <a:cubicBezTo>
                  <a:pt x="2350690" y="614101"/>
                  <a:pt x="2100946" y="529593"/>
                  <a:pt x="1843405" y="584775"/>
                </a:cubicBezTo>
                <a:cubicBezTo>
                  <a:pt x="1585864" y="639957"/>
                  <a:pt x="1536213" y="580931"/>
                  <a:pt x="1440160" y="584775"/>
                </a:cubicBezTo>
                <a:cubicBezTo>
                  <a:pt x="1344107" y="588619"/>
                  <a:pt x="1029106" y="538613"/>
                  <a:pt x="806490" y="584775"/>
                </a:cubicBezTo>
                <a:cubicBezTo>
                  <a:pt x="583874" y="630937"/>
                  <a:pt x="327033" y="512947"/>
                  <a:pt x="0" y="584775"/>
                </a:cubicBezTo>
                <a:cubicBezTo>
                  <a:pt x="-67143" y="398007"/>
                  <a:pt x="49223" y="256212"/>
                  <a:pt x="0" y="0"/>
                </a:cubicBezTo>
                <a:close/>
              </a:path>
            </a:pathLst>
          </a:custGeom>
          <a:solidFill>
            <a:srgbClr val="FFFF00"/>
          </a:solidFill>
          <a:ln w="12700"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2. Chè và cây ăn quả ở trung du</a:t>
            </a:r>
            <a:endParaRPr/>
          </a:p>
        </p:txBody>
      </p:sp>
      <p:pic>
        <p:nvPicPr>
          <p:cNvPr id="459" name="Google Shape;459;p15"/>
          <p:cNvPicPr preferRelativeResize="0"/>
          <p:nvPr/>
        </p:nvPicPr>
        <p:blipFill rotWithShape="1">
          <a:blip r:embed="rId4">
            <a:alphaModFix/>
          </a:blip>
          <a:srcRect/>
          <a:stretch/>
        </p:blipFill>
        <p:spPr>
          <a:xfrm>
            <a:off x="504503" y="85709"/>
            <a:ext cx="1649364" cy="1559399"/>
          </a:xfrm>
          <a:prstGeom prst="rect">
            <a:avLst/>
          </a:prstGeom>
          <a:noFill/>
          <a:ln>
            <a:noFill/>
          </a:ln>
        </p:spPr>
      </p:pic>
      <p:pic>
        <p:nvPicPr>
          <p:cNvPr id="460" name="Google Shape;460;p15" descr="VGP News :. | Bắc Giang xuất khẩu gần 11.000 tấn vải thiều sang Mỹ, Nhật  Bản | BÁO ĐIỆN TỬ CHÍNH PHỦ NƯỚC CHXHCN VIỆT NAM"/>
          <p:cNvPicPr preferRelativeResize="0"/>
          <p:nvPr/>
        </p:nvPicPr>
        <p:blipFill rotWithShape="1">
          <a:blip r:embed="rId5">
            <a:alphaModFix/>
          </a:blip>
          <a:srcRect/>
          <a:stretch/>
        </p:blipFill>
        <p:spPr>
          <a:xfrm>
            <a:off x="1094593" y="2221325"/>
            <a:ext cx="4848822" cy="2722800"/>
          </a:xfrm>
          <a:prstGeom prst="roundRect">
            <a:avLst>
              <a:gd name="adj" fmla="val 8594"/>
            </a:avLst>
          </a:prstGeom>
          <a:solidFill>
            <a:srgbClr val="ECECEC"/>
          </a:solidFill>
          <a:ln>
            <a:noFill/>
          </a:ln>
          <a:effectLst>
            <a:reflection stA="38000" endPos="28000" dist="5000" dir="5400000" sy="-100000" algn="bl" rotWithShape="0"/>
          </a:effectLst>
        </p:spPr>
      </p:pic>
      <p:pic>
        <p:nvPicPr>
          <p:cNvPr id="461" name="Google Shape;461;p15" descr="Phân bón hữu cơ – Bí quyết làm chè ngon của người dân làm chè thái nguyên"/>
          <p:cNvPicPr preferRelativeResize="0"/>
          <p:nvPr/>
        </p:nvPicPr>
        <p:blipFill rotWithShape="1">
          <a:blip r:embed="rId6">
            <a:alphaModFix/>
          </a:blip>
          <a:srcRect l="6114" r="3616"/>
          <a:stretch/>
        </p:blipFill>
        <p:spPr>
          <a:xfrm>
            <a:off x="6248586" y="2221325"/>
            <a:ext cx="4349501" cy="2722800"/>
          </a:xfrm>
          <a:prstGeom prst="roundRect">
            <a:avLst>
              <a:gd name="adj" fmla="val 8594"/>
            </a:avLst>
          </a:prstGeom>
          <a:solidFill>
            <a:srgbClr val="ECECEC"/>
          </a:solidFill>
          <a:ln>
            <a:noFill/>
          </a:ln>
          <a:effectLst>
            <a:reflection stA="38000" endPos="28000" dist="5000" dir="5400000" sy="-100000" algn="bl" rotWithShape="0"/>
          </a:effectLst>
        </p:spPr>
      </p:pic>
      <p:pic>
        <p:nvPicPr>
          <p:cNvPr id="462" name="Google Shape;462;p15"/>
          <p:cNvPicPr preferRelativeResize="0"/>
          <p:nvPr/>
        </p:nvPicPr>
        <p:blipFill rotWithShape="1">
          <a:blip r:embed="rId7">
            <a:alphaModFix/>
          </a:blip>
          <a:srcRect/>
          <a:stretch/>
        </p:blipFill>
        <p:spPr>
          <a:xfrm>
            <a:off x="11175392" y="8145"/>
            <a:ext cx="990474" cy="533400"/>
          </a:xfrm>
          <a:prstGeom prst="rect">
            <a:avLst/>
          </a:prstGeom>
          <a:noFill/>
          <a:ln>
            <a:noFill/>
          </a:ln>
        </p:spPr>
      </p:pic>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16" descr="Miền Bắc nắng nóng kỷ lục, người dân dễ mắc phải những bệnh mùa hè gì? |  Thời Đại"/>
          <p:cNvPicPr preferRelativeResize="0"/>
          <p:nvPr/>
        </p:nvPicPr>
        <p:blipFill rotWithShape="1">
          <a:blip r:embed="rId3">
            <a:alphaModFix/>
          </a:blip>
          <a:srcRect/>
          <a:stretch/>
        </p:blipFill>
        <p:spPr>
          <a:xfrm>
            <a:off x="356607" y="1872732"/>
            <a:ext cx="4722099" cy="3147095"/>
          </a:xfrm>
          <a:prstGeom prst="rect">
            <a:avLst/>
          </a:prstGeom>
          <a:noFill/>
          <a:ln>
            <a:noFill/>
          </a:ln>
        </p:spPr>
      </p:pic>
      <p:sp>
        <p:nvSpPr>
          <p:cNvPr id="468" name="Google Shape;468;p16"/>
          <p:cNvSpPr txBox="1"/>
          <p:nvPr/>
        </p:nvSpPr>
        <p:spPr>
          <a:xfrm>
            <a:off x="1035617" y="670361"/>
            <a:ext cx="1115638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a:solidFill>
                  <a:srgbClr val="C00000"/>
                </a:solidFill>
                <a:latin typeface="Cambria"/>
                <a:ea typeface="Cambria"/>
                <a:cs typeface="Cambria"/>
                <a:sym typeface="Cambria"/>
              </a:rPr>
              <a:t>Vùng Trung du Bắc Bộ </a:t>
            </a:r>
            <a:r>
              <a:rPr lang="en-US" sz="2400" b="1">
                <a:solidFill>
                  <a:srgbClr val="C00000"/>
                </a:solidFill>
                <a:latin typeface="Cambria"/>
                <a:ea typeface="Cambria"/>
                <a:cs typeface="Cambria"/>
                <a:sym typeface="Cambria"/>
              </a:rPr>
              <a:t>có khí hậu nhiệt đới chịu ảnh hưởng của gió mùa. </a:t>
            </a:r>
            <a:endParaRPr/>
          </a:p>
        </p:txBody>
      </p:sp>
      <p:pic>
        <p:nvPicPr>
          <p:cNvPr id="469" name="Google Shape;469;p16" descr="Ngày 29/1, trời rét đậm, không khí lạnh tiếp tục ảnh hưởng đến Trung Trung  Bộ | VTV.VN"/>
          <p:cNvPicPr preferRelativeResize="0"/>
          <p:nvPr/>
        </p:nvPicPr>
        <p:blipFill rotWithShape="1">
          <a:blip r:embed="rId4">
            <a:alphaModFix/>
          </a:blip>
          <a:srcRect/>
          <a:stretch/>
        </p:blipFill>
        <p:spPr>
          <a:xfrm>
            <a:off x="6336437" y="1872732"/>
            <a:ext cx="5498956" cy="3147095"/>
          </a:xfrm>
          <a:prstGeom prst="rect">
            <a:avLst/>
          </a:prstGeom>
          <a:noFill/>
          <a:ln>
            <a:noFill/>
          </a:ln>
        </p:spPr>
      </p:pic>
      <p:sp>
        <p:nvSpPr>
          <p:cNvPr id="470" name="Google Shape;470;p16"/>
          <p:cNvSpPr/>
          <p:nvPr/>
        </p:nvSpPr>
        <p:spPr>
          <a:xfrm>
            <a:off x="1857612" y="1203454"/>
            <a:ext cx="1628751" cy="523219"/>
          </a:xfrm>
          <a:prstGeom prst="roundRect">
            <a:avLst>
              <a:gd name="adj" fmla="val 50000"/>
            </a:avLst>
          </a:prstGeom>
          <a:solidFill>
            <a:srgbClr val="FFD966"/>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342900" marR="0" lvl="0" indent="-342900" algn="ctr" rtl="0">
              <a:lnSpc>
                <a:spcPct val="80000"/>
              </a:lnSpc>
              <a:spcBef>
                <a:spcPts val="0"/>
              </a:spcBef>
              <a:spcAft>
                <a:spcPts val="0"/>
              </a:spcAft>
              <a:buNone/>
            </a:pPr>
            <a:r>
              <a:rPr lang="en-US" sz="2800" b="1">
                <a:solidFill>
                  <a:schemeClr val="dk1"/>
                </a:solidFill>
                <a:latin typeface="Cambria"/>
                <a:ea typeface="Cambria"/>
                <a:cs typeface="Cambria"/>
                <a:sym typeface="Cambria"/>
              </a:rPr>
              <a:t>Mùa hè</a:t>
            </a:r>
            <a:endParaRPr sz="2800" b="1">
              <a:solidFill>
                <a:schemeClr val="dk1"/>
              </a:solidFill>
              <a:latin typeface="Cambria"/>
              <a:ea typeface="Cambria"/>
              <a:cs typeface="Cambria"/>
              <a:sym typeface="Cambria"/>
            </a:endParaRPr>
          </a:p>
        </p:txBody>
      </p:sp>
      <p:sp>
        <p:nvSpPr>
          <p:cNvPr id="471" name="Google Shape;471;p16"/>
          <p:cNvSpPr txBox="1"/>
          <p:nvPr/>
        </p:nvSpPr>
        <p:spPr>
          <a:xfrm>
            <a:off x="82022" y="5128138"/>
            <a:ext cx="566832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mbria"/>
                <a:ea typeface="Cambria"/>
                <a:cs typeface="Cambria"/>
                <a:sym typeface="Cambria"/>
              </a:rPr>
              <a:t>Gió mùa Tây Nam nóng khô, mưa nhiều</a:t>
            </a:r>
            <a:endParaRPr sz="3600" b="1">
              <a:solidFill>
                <a:schemeClr val="dk1"/>
              </a:solidFill>
              <a:latin typeface="Cambria"/>
              <a:ea typeface="Cambria"/>
              <a:cs typeface="Cambria"/>
              <a:sym typeface="Cambria"/>
            </a:endParaRPr>
          </a:p>
        </p:txBody>
      </p:sp>
      <p:sp>
        <p:nvSpPr>
          <p:cNvPr id="472" name="Google Shape;472;p16"/>
          <p:cNvSpPr/>
          <p:nvPr/>
        </p:nvSpPr>
        <p:spPr>
          <a:xfrm>
            <a:off x="8345910" y="1265008"/>
            <a:ext cx="2306379" cy="461665"/>
          </a:xfrm>
          <a:prstGeom prst="roundRect">
            <a:avLst>
              <a:gd name="adj" fmla="val 50000"/>
            </a:avLst>
          </a:prstGeom>
          <a:solidFill>
            <a:srgbClr val="66FFFF"/>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342900" marR="0" lvl="0" indent="-342900" algn="ctr" rtl="0">
              <a:lnSpc>
                <a:spcPct val="80000"/>
              </a:lnSpc>
              <a:spcBef>
                <a:spcPts val="0"/>
              </a:spcBef>
              <a:spcAft>
                <a:spcPts val="0"/>
              </a:spcAft>
              <a:buNone/>
            </a:pPr>
            <a:r>
              <a:rPr lang="en-US" sz="2800" b="1">
                <a:solidFill>
                  <a:schemeClr val="dk1"/>
                </a:solidFill>
                <a:latin typeface="Cambria"/>
                <a:ea typeface="Cambria"/>
                <a:cs typeface="Cambria"/>
                <a:sym typeface="Cambria"/>
              </a:rPr>
              <a:t>Mùa đông</a:t>
            </a:r>
            <a:endParaRPr sz="2800" b="1">
              <a:solidFill>
                <a:schemeClr val="dk1"/>
              </a:solidFill>
              <a:latin typeface="Cambria"/>
              <a:ea typeface="Cambria"/>
              <a:cs typeface="Cambria"/>
              <a:sym typeface="Cambria"/>
            </a:endParaRPr>
          </a:p>
        </p:txBody>
      </p:sp>
      <p:sp>
        <p:nvSpPr>
          <p:cNvPr id="473" name="Google Shape;473;p16"/>
          <p:cNvSpPr txBox="1"/>
          <p:nvPr/>
        </p:nvSpPr>
        <p:spPr>
          <a:xfrm>
            <a:off x="6251750" y="5128137"/>
            <a:ext cx="566832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mbria"/>
                <a:ea typeface="Cambria"/>
                <a:cs typeface="Cambria"/>
                <a:sym typeface="Cambria"/>
              </a:rPr>
              <a:t>Gió mùa Đông Bắc lạnh, khô, ít mưa</a:t>
            </a:r>
            <a:endParaRPr/>
          </a:p>
        </p:txBody>
      </p:sp>
      <p:sp>
        <p:nvSpPr>
          <p:cNvPr id="474" name="Google Shape;474;p16"/>
          <p:cNvSpPr txBox="1"/>
          <p:nvPr/>
        </p:nvSpPr>
        <p:spPr>
          <a:xfrm>
            <a:off x="3362262" y="5760533"/>
            <a:ext cx="59483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a:solidFill>
                  <a:srgbClr val="C00000"/>
                </a:solidFill>
                <a:latin typeface="Cambria"/>
                <a:ea typeface="Cambria"/>
                <a:cs typeface="Cambria"/>
                <a:sym typeface="Cambria"/>
              </a:rPr>
              <a:t>Chế độ gió mùa có sự tương phản rõ rệt</a:t>
            </a:r>
            <a:endParaRPr sz="2400" b="1">
              <a:solidFill>
                <a:srgbClr val="C00000"/>
              </a:solidFill>
              <a:latin typeface="Cambria"/>
              <a:ea typeface="Cambria"/>
              <a:cs typeface="Cambria"/>
              <a:sym typeface="Cambria"/>
            </a:endParaRPr>
          </a:p>
        </p:txBody>
      </p:sp>
      <p:cxnSp>
        <p:nvCxnSpPr>
          <p:cNvPr id="475" name="Google Shape;475;p16"/>
          <p:cNvCxnSpPr/>
          <p:nvPr/>
        </p:nvCxnSpPr>
        <p:spPr>
          <a:xfrm>
            <a:off x="850862" y="588719"/>
            <a:ext cx="3785756" cy="35246"/>
          </a:xfrm>
          <a:prstGeom prst="straightConnector1">
            <a:avLst/>
          </a:prstGeom>
          <a:noFill/>
          <a:ln w="31750" cap="flat" cmpd="sng">
            <a:solidFill>
              <a:schemeClr val="dk1"/>
            </a:solidFill>
            <a:prstDash val="solid"/>
            <a:round/>
            <a:headEnd type="none" w="med" len="med"/>
            <a:tailEnd type="none" w="med" len="med"/>
          </a:ln>
        </p:spPr>
      </p:cxnSp>
      <p:sp>
        <p:nvSpPr>
          <p:cNvPr id="476" name="Google Shape;476;p16"/>
          <p:cNvSpPr txBox="1"/>
          <p:nvPr/>
        </p:nvSpPr>
        <p:spPr>
          <a:xfrm>
            <a:off x="850862" y="167353"/>
            <a:ext cx="4776215" cy="637767"/>
          </a:xfrm>
          <a:prstGeom prst="rect">
            <a:avLst/>
          </a:prstGeom>
          <a:noFill/>
          <a:ln>
            <a:noFill/>
          </a:ln>
        </p:spPr>
        <p:txBody>
          <a:bodyPr spcFirstLastPara="1" wrap="square" lIns="91425" tIns="45700" rIns="91425" bIns="45700" anchor="t" anchorCtr="0">
            <a:normAutofit fontScale="85357"/>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2. Chè và cây ăn quả ở trung du</a:t>
            </a:r>
            <a:endParaRPr/>
          </a:p>
        </p:txBody>
      </p:sp>
      <p:pic>
        <p:nvPicPr>
          <p:cNvPr id="477" name="Google Shape;477;p16"/>
          <p:cNvPicPr preferRelativeResize="0"/>
          <p:nvPr/>
        </p:nvPicPr>
        <p:blipFill rotWithShape="1">
          <a:blip r:embed="rId5">
            <a:alphaModFix/>
          </a:blip>
          <a:srcRect/>
          <a:stretch/>
        </p:blipFill>
        <p:spPr>
          <a:xfrm>
            <a:off x="11175392" y="8145"/>
            <a:ext cx="990474" cy="53340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5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2"/>
                                        </p:tgtEl>
                                        <p:attrNameLst>
                                          <p:attrName>style.visibility</p:attrName>
                                        </p:attrNameLst>
                                      </p:cBhvr>
                                      <p:to>
                                        <p:strVal val="visible"/>
                                      </p:to>
                                    </p:set>
                                    <p:animEffect transition="in" filter="fade">
                                      <p:cBhvr>
                                        <p:cTn id="12" dur="500"/>
                                        <p:tgtEl>
                                          <p:spTgt spid="472"/>
                                        </p:tgtEl>
                                      </p:cBhvr>
                                    </p:animEffect>
                                  </p:childTnLst>
                                </p:cTn>
                              </p:par>
                              <p:par>
                                <p:cTn id="13" presetID="10" presetClass="entr" presetSubtype="0" fill="hold" nodeType="withEffect">
                                  <p:stCondLst>
                                    <p:cond delay="0"/>
                                  </p:stCondLst>
                                  <p:childTnLst>
                                    <p:set>
                                      <p:cBhvr>
                                        <p:cTn id="14" dur="1" fill="hold">
                                          <p:stCondLst>
                                            <p:cond delay="0"/>
                                          </p:stCondLst>
                                        </p:cTn>
                                        <p:tgtEl>
                                          <p:spTgt spid="469"/>
                                        </p:tgtEl>
                                        <p:attrNameLst>
                                          <p:attrName>style.visibility</p:attrName>
                                        </p:attrNameLst>
                                      </p:cBhvr>
                                      <p:to>
                                        <p:strVal val="visible"/>
                                      </p:to>
                                    </p:set>
                                    <p:animEffect transition="in" filter="fade">
                                      <p:cBhvr>
                                        <p:cTn id="15" dur="500"/>
                                        <p:tgtEl>
                                          <p:spTgt spid="4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3"/>
                                        </p:tgtEl>
                                        <p:attrNameLst>
                                          <p:attrName>style.visibility</p:attrName>
                                        </p:attrNameLst>
                                      </p:cBhvr>
                                      <p:to>
                                        <p:strVal val="visible"/>
                                      </p:to>
                                    </p:set>
                                    <p:animEffect transition="in" filter="fade">
                                      <p:cBhvr>
                                        <p:cTn id="20" dur="500"/>
                                        <p:tgtEl>
                                          <p:spTgt spid="47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74"/>
                                        </p:tgtEl>
                                        <p:attrNameLst>
                                          <p:attrName>style.visibility</p:attrName>
                                        </p:attrNameLst>
                                      </p:cBhvr>
                                      <p:to>
                                        <p:strVal val="visible"/>
                                      </p:to>
                                    </p:set>
                                    <p:animEffect transition="in" filter="fade">
                                      <p:cBhvr>
                                        <p:cTn id="25" dur="5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
          <p:cNvPicPr preferRelativeResize="0"/>
          <p:nvPr/>
        </p:nvPicPr>
        <p:blipFill rotWithShape="1">
          <a:blip r:embed="rId3">
            <a:alphaModFix/>
          </a:blip>
          <a:srcRect/>
          <a:stretch/>
        </p:blipFill>
        <p:spPr>
          <a:xfrm>
            <a:off x="0" y="1864"/>
            <a:ext cx="12202003" cy="8714601"/>
          </a:xfrm>
          <a:prstGeom prst="rect">
            <a:avLst/>
          </a:prstGeom>
          <a:noFill/>
          <a:ln>
            <a:noFill/>
          </a:ln>
        </p:spPr>
      </p:pic>
      <p:pic>
        <p:nvPicPr>
          <p:cNvPr id="166" name="Google Shape;166;p1"/>
          <p:cNvPicPr preferRelativeResize="0"/>
          <p:nvPr/>
        </p:nvPicPr>
        <p:blipFill rotWithShape="1">
          <a:blip r:embed="rId4">
            <a:alphaModFix/>
          </a:blip>
          <a:srcRect/>
          <a:stretch/>
        </p:blipFill>
        <p:spPr>
          <a:xfrm>
            <a:off x="494700" y="900750"/>
            <a:ext cx="3853732" cy="5302091"/>
          </a:xfrm>
          <a:prstGeom prst="rect">
            <a:avLst/>
          </a:prstGeom>
          <a:noFill/>
          <a:ln>
            <a:noFill/>
          </a:ln>
        </p:spPr>
      </p:pic>
      <p:pic>
        <p:nvPicPr>
          <p:cNvPr id="167" name="Google Shape;167;p1"/>
          <p:cNvPicPr preferRelativeResize="0"/>
          <p:nvPr/>
        </p:nvPicPr>
        <p:blipFill rotWithShape="1">
          <a:blip r:embed="rId5">
            <a:alphaModFix/>
          </a:blip>
          <a:srcRect/>
          <a:stretch/>
        </p:blipFill>
        <p:spPr>
          <a:xfrm>
            <a:off x="4610634" y="592852"/>
            <a:ext cx="7086666" cy="2332377"/>
          </a:xfrm>
          <a:prstGeom prst="rect">
            <a:avLst/>
          </a:prstGeom>
          <a:noFill/>
          <a:ln>
            <a:noFill/>
          </a:ln>
        </p:spPr>
      </p:pic>
      <p:pic>
        <p:nvPicPr>
          <p:cNvPr id="168" name="Google Shape;168;p1">
            <a:hlinkClick r:id="" action="ppaction://hlinkshowjump?jump=nextslide"/>
          </p:cNvPr>
          <p:cNvPicPr preferRelativeResize="0"/>
          <p:nvPr/>
        </p:nvPicPr>
        <p:blipFill rotWithShape="1">
          <a:blip r:embed="rId6">
            <a:alphaModFix/>
          </a:blip>
          <a:srcRect/>
          <a:stretch/>
        </p:blipFill>
        <p:spPr>
          <a:xfrm>
            <a:off x="7102323" y="3166727"/>
            <a:ext cx="1960807" cy="743187"/>
          </a:xfrm>
          <a:prstGeom prst="rect">
            <a:avLst/>
          </a:prstGeom>
          <a:noFill/>
          <a:ln>
            <a:noFill/>
          </a:ln>
        </p:spPr>
      </p:pic>
      <p:pic>
        <p:nvPicPr>
          <p:cNvPr id="169" name="Google Shape;169;p1"/>
          <p:cNvPicPr preferRelativeResize="0"/>
          <p:nvPr/>
        </p:nvPicPr>
        <p:blipFill rotWithShape="1">
          <a:blip r:embed="rId7">
            <a:alphaModFix/>
          </a:blip>
          <a:srcRect/>
          <a:stretch/>
        </p:blipFill>
        <p:spPr>
          <a:xfrm>
            <a:off x="4902955" y="4094104"/>
            <a:ext cx="1395087" cy="956204"/>
          </a:xfrm>
          <a:prstGeom prst="rect">
            <a:avLst/>
          </a:prstGeom>
          <a:noFill/>
          <a:ln>
            <a:noFill/>
          </a:ln>
        </p:spPr>
      </p:pic>
      <p:pic>
        <p:nvPicPr>
          <p:cNvPr id="170" name="Google Shape;170;p1"/>
          <p:cNvPicPr preferRelativeResize="0"/>
          <p:nvPr/>
        </p:nvPicPr>
        <p:blipFill rotWithShape="1">
          <a:blip r:embed="rId8">
            <a:alphaModFix/>
          </a:blip>
          <a:srcRect/>
          <a:stretch/>
        </p:blipFill>
        <p:spPr>
          <a:xfrm>
            <a:off x="4513357" y="4829349"/>
            <a:ext cx="1960807" cy="587393"/>
          </a:xfrm>
          <a:prstGeom prst="rect">
            <a:avLst/>
          </a:prstGeom>
          <a:noFill/>
          <a:ln>
            <a:noFill/>
          </a:ln>
        </p:spPr>
      </p:pic>
      <p:pic>
        <p:nvPicPr>
          <p:cNvPr id="171" name="Google Shape;171;p1"/>
          <p:cNvPicPr preferRelativeResize="0"/>
          <p:nvPr/>
        </p:nvPicPr>
        <p:blipFill rotWithShape="1">
          <a:blip r:embed="rId7">
            <a:alphaModFix/>
          </a:blip>
          <a:srcRect/>
          <a:stretch/>
        </p:blipFill>
        <p:spPr>
          <a:xfrm>
            <a:off x="8085910" y="4094104"/>
            <a:ext cx="1395087" cy="956204"/>
          </a:xfrm>
          <a:prstGeom prst="rect">
            <a:avLst/>
          </a:prstGeom>
          <a:noFill/>
          <a:ln>
            <a:noFill/>
          </a:ln>
        </p:spPr>
      </p:pic>
      <p:pic>
        <p:nvPicPr>
          <p:cNvPr id="172" name="Google Shape;172;p1"/>
          <p:cNvPicPr preferRelativeResize="0"/>
          <p:nvPr/>
        </p:nvPicPr>
        <p:blipFill rotWithShape="1">
          <a:blip r:embed="rId8">
            <a:alphaModFix/>
          </a:blip>
          <a:srcRect/>
          <a:stretch/>
        </p:blipFill>
        <p:spPr>
          <a:xfrm>
            <a:off x="7696312" y="4829349"/>
            <a:ext cx="1960807" cy="587393"/>
          </a:xfrm>
          <a:prstGeom prst="rect">
            <a:avLst/>
          </a:prstGeom>
          <a:noFill/>
          <a:ln>
            <a:noFill/>
          </a:ln>
        </p:spPr>
      </p:pic>
      <p:pic>
        <p:nvPicPr>
          <p:cNvPr id="173" name="Google Shape;173;p1"/>
          <p:cNvPicPr preferRelativeResize="0"/>
          <p:nvPr/>
        </p:nvPicPr>
        <p:blipFill rotWithShape="1">
          <a:blip r:embed="rId7">
            <a:alphaModFix/>
          </a:blip>
          <a:srcRect/>
          <a:stretch/>
        </p:blipFill>
        <p:spPr>
          <a:xfrm>
            <a:off x="9529037" y="5060983"/>
            <a:ext cx="1395087" cy="956204"/>
          </a:xfrm>
          <a:prstGeom prst="rect">
            <a:avLst/>
          </a:prstGeom>
          <a:noFill/>
          <a:ln>
            <a:noFill/>
          </a:ln>
        </p:spPr>
      </p:pic>
      <p:pic>
        <p:nvPicPr>
          <p:cNvPr id="174" name="Google Shape;174;p1"/>
          <p:cNvPicPr preferRelativeResize="0"/>
          <p:nvPr/>
        </p:nvPicPr>
        <p:blipFill rotWithShape="1">
          <a:blip r:embed="rId8">
            <a:alphaModFix/>
          </a:blip>
          <a:srcRect/>
          <a:stretch/>
        </p:blipFill>
        <p:spPr>
          <a:xfrm>
            <a:off x="9139439" y="5796228"/>
            <a:ext cx="1960807" cy="587393"/>
          </a:xfrm>
          <a:prstGeom prst="rect">
            <a:avLst/>
          </a:prstGeom>
          <a:noFill/>
          <a:ln>
            <a:noFill/>
          </a:ln>
        </p:spPr>
      </p:pic>
      <p:pic>
        <p:nvPicPr>
          <p:cNvPr id="175" name="Google Shape;175;p1"/>
          <p:cNvPicPr preferRelativeResize="0"/>
          <p:nvPr/>
        </p:nvPicPr>
        <p:blipFill rotWithShape="1">
          <a:blip r:embed="rId7">
            <a:alphaModFix/>
          </a:blip>
          <a:srcRect/>
          <a:stretch/>
        </p:blipFill>
        <p:spPr>
          <a:xfrm>
            <a:off x="6409054" y="5035508"/>
            <a:ext cx="1395087" cy="956204"/>
          </a:xfrm>
          <a:prstGeom prst="rect">
            <a:avLst/>
          </a:prstGeom>
          <a:noFill/>
          <a:ln>
            <a:noFill/>
          </a:ln>
        </p:spPr>
      </p:pic>
      <p:pic>
        <p:nvPicPr>
          <p:cNvPr id="176" name="Google Shape;176;p1"/>
          <p:cNvPicPr preferRelativeResize="0"/>
          <p:nvPr/>
        </p:nvPicPr>
        <p:blipFill rotWithShape="1">
          <a:blip r:embed="rId8">
            <a:alphaModFix/>
          </a:blip>
          <a:srcRect/>
          <a:stretch/>
        </p:blipFill>
        <p:spPr>
          <a:xfrm>
            <a:off x="6019456" y="5770753"/>
            <a:ext cx="1960807" cy="587393"/>
          </a:xfrm>
          <a:prstGeom prst="rect">
            <a:avLst/>
          </a:prstGeom>
          <a:noFill/>
          <a:ln>
            <a:noFill/>
          </a:ln>
        </p:spPr>
      </p:pic>
      <p:pic>
        <p:nvPicPr>
          <p:cNvPr id="177" name="Google Shape;177;p1"/>
          <p:cNvPicPr preferRelativeResize="0"/>
          <p:nvPr/>
        </p:nvPicPr>
        <p:blipFill rotWithShape="1">
          <a:blip r:embed="rId9">
            <a:alphaModFix/>
          </a:blip>
          <a:srcRect/>
          <a:stretch/>
        </p:blipFill>
        <p:spPr>
          <a:xfrm>
            <a:off x="0" y="6851907"/>
            <a:ext cx="12192000" cy="60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additive="base">
                                        <p:cTn id="7" dur="500"/>
                                        <p:tgtEl>
                                          <p:spTgt spid="166"/>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 calcmode="lin" valueType="num">
                                      <p:cBhvr additive="base">
                                        <p:cTn id="10" dur="500"/>
                                        <p:tgtEl>
                                          <p:spTgt spid="167"/>
                                        </p:tgtEl>
                                        <p:attrNameLst>
                                          <p:attrName>ppt_w</p:attrName>
                                        </p:attrNameLst>
                                      </p:cBhvr>
                                      <p:tavLst>
                                        <p:tav tm="0">
                                          <p:val>
                                            <p:strVal val="0"/>
                                          </p:val>
                                        </p:tav>
                                        <p:tav tm="100000">
                                          <p:val>
                                            <p:strVal val="#ppt_w"/>
                                          </p:val>
                                        </p:tav>
                                      </p:tavLst>
                                    </p:anim>
                                    <p:anim calcmode="lin" valueType="num">
                                      <p:cBhvr additive="base">
                                        <p:cTn id="11" dur="500"/>
                                        <p:tgtEl>
                                          <p:spTgt spid="167"/>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168"/>
                                        </p:tgtEl>
                                        <p:attrNameLst>
                                          <p:attrName>style.visibility</p:attrName>
                                        </p:attrNameLst>
                                      </p:cBhvr>
                                      <p:to>
                                        <p:strVal val="visible"/>
                                      </p:to>
                                    </p:set>
                                    <p:anim calcmode="lin" valueType="num">
                                      <p:cBhvr additive="base">
                                        <p:cTn id="14" dur="500"/>
                                        <p:tgtEl>
                                          <p:spTgt spid="168"/>
                                        </p:tgtEl>
                                        <p:attrNameLst>
                                          <p:attrName>ppt_w</p:attrName>
                                        </p:attrNameLst>
                                      </p:cBhvr>
                                      <p:tavLst>
                                        <p:tav tm="0">
                                          <p:val>
                                            <p:strVal val="0"/>
                                          </p:val>
                                        </p:tav>
                                        <p:tav tm="100000">
                                          <p:val>
                                            <p:strVal val="#ppt_w"/>
                                          </p:val>
                                        </p:tav>
                                      </p:tavLst>
                                    </p:anim>
                                    <p:anim calcmode="lin" valueType="num">
                                      <p:cBhvr additive="base">
                                        <p:cTn id="15" dur="500"/>
                                        <p:tgtEl>
                                          <p:spTgt spid="16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cxnSp>
        <p:nvCxnSpPr>
          <p:cNvPr id="482" name="Google Shape;482;p17"/>
          <p:cNvCxnSpPr/>
          <p:nvPr/>
        </p:nvCxnSpPr>
        <p:spPr>
          <a:xfrm rot="10800000" flipH="1">
            <a:off x="789800" y="540429"/>
            <a:ext cx="3502282" cy="30957"/>
          </a:xfrm>
          <a:prstGeom prst="straightConnector1">
            <a:avLst/>
          </a:prstGeom>
          <a:noFill/>
          <a:ln w="31750" cap="flat" cmpd="sng">
            <a:solidFill>
              <a:schemeClr val="dk1"/>
            </a:solidFill>
            <a:prstDash val="solid"/>
            <a:round/>
            <a:headEnd type="none" w="med" len="med"/>
            <a:tailEnd type="none" w="med" len="med"/>
          </a:ln>
        </p:spPr>
      </p:cxnSp>
      <p:sp>
        <p:nvSpPr>
          <p:cNvPr id="483" name="Google Shape;483;p17"/>
          <p:cNvSpPr/>
          <p:nvPr/>
        </p:nvSpPr>
        <p:spPr>
          <a:xfrm>
            <a:off x="157543" y="4461874"/>
            <a:ext cx="11701522" cy="654485"/>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342900" marR="0" lvl="0" indent="-342900" algn="ctr" rtl="0">
              <a:lnSpc>
                <a:spcPct val="80000"/>
              </a:lnSpc>
              <a:spcBef>
                <a:spcPts val="0"/>
              </a:spcBef>
              <a:spcAft>
                <a:spcPts val="0"/>
              </a:spcAft>
              <a:buNone/>
            </a:pPr>
            <a:r>
              <a:rPr lang="en-US" sz="3000" b="1">
                <a:solidFill>
                  <a:schemeClr val="dk1"/>
                </a:solidFill>
                <a:latin typeface="Cambria"/>
                <a:ea typeface="Cambria"/>
                <a:cs typeface="Cambria"/>
                <a:sym typeface="Cambria"/>
              </a:rPr>
              <a:t>Trung du Bắc Bộ thích hợp cho việc trồng những loại cây nào?</a:t>
            </a:r>
            <a:endParaRPr/>
          </a:p>
        </p:txBody>
      </p:sp>
      <p:pic>
        <p:nvPicPr>
          <p:cNvPr id="484" name="Google Shape;484;p17"/>
          <p:cNvPicPr preferRelativeResize="0"/>
          <p:nvPr/>
        </p:nvPicPr>
        <p:blipFill rotWithShape="1">
          <a:blip r:embed="rId3">
            <a:alphaModFix/>
          </a:blip>
          <a:srcRect l="824" r="823"/>
          <a:stretch/>
        </p:blipFill>
        <p:spPr>
          <a:xfrm>
            <a:off x="243218" y="1676728"/>
            <a:ext cx="2824808" cy="2087216"/>
          </a:xfrm>
          <a:prstGeom prst="roundRect">
            <a:avLst>
              <a:gd name="adj" fmla="val 8594"/>
            </a:avLst>
          </a:prstGeom>
          <a:solidFill>
            <a:srgbClr val="ECECEC"/>
          </a:solidFill>
          <a:ln>
            <a:noFill/>
          </a:ln>
          <a:effectLst>
            <a:reflection stA="38000" endPos="28000" dist="5000" dir="5400000" sy="-100000" algn="bl" rotWithShape="0"/>
          </a:effectLst>
        </p:spPr>
      </p:pic>
      <p:pic>
        <p:nvPicPr>
          <p:cNvPr id="485" name="Google Shape;485;p17" descr="Ba tuần nữa bắt đầu thu hoạch vải: Chuẩn bị xuất Nhật và Trung Quốc |  baotintuc.vn"/>
          <p:cNvPicPr preferRelativeResize="0"/>
          <p:nvPr/>
        </p:nvPicPr>
        <p:blipFill rotWithShape="1">
          <a:blip r:embed="rId4">
            <a:alphaModFix/>
          </a:blip>
          <a:srcRect/>
          <a:stretch/>
        </p:blipFill>
        <p:spPr>
          <a:xfrm>
            <a:off x="3218738" y="1686854"/>
            <a:ext cx="2851035" cy="2157000"/>
          </a:xfrm>
          <a:prstGeom prst="roundRect">
            <a:avLst>
              <a:gd name="adj" fmla="val 8594"/>
            </a:avLst>
          </a:prstGeom>
          <a:solidFill>
            <a:srgbClr val="ECECEC"/>
          </a:solidFill>
          <a:ln>
            <a:noFill/>
          </a:ln>
          <a:effectLst>
            <a:reflection stA="38000" endPos="28000" dist="5000" dir="5400000" sy="-100000" algn="bl" rotWithShape="0"/>
          </a:effectLst>
        </p:spPr>
      </p:pic>
      <p:pic>
        <p:nvPicPr>
          <p:cNvPr id="486" name="Google Shape;486;p17"/>
          <p:cNvPicPr preferRelativeResize="0"/>
          <p:nvPr/>
        </p:nvPicPr>
        <p:blipFill rotWithShape="1">
          <a:blip r:embed="rId5">
            <a:alphaModFix/>
          </a:blip>
          <a:srcRect l="6134" r="6133"/>
          <a:stretch/>
        </p:blipFill>
        <p:spPr>
          <a:xfrm>
            <a:off x="6203079" y="1669740"/>
            <a:ext cx="2745588" cy="2077223"/>
          </a:xfrm>
          <a:prstGeom prst="roundRect">
            <a:avLst>
              <a:gd name="adj" fmla="val 8594"/>
            </a:avLst>
          </a:prstGeom>
          <a:solidFill>
            <a:srgbClr val="ECECEC"/>
          </a:solidFill>
          <a:ln>
            <a:noFill/>
          </a:ln>
          <a:effectLst>
            <a:reflection stA="38000" endPos="28000" dist="5000" dir="5400000" sy="-100000" algn="bl" rotWithShape="0"/>
          </a:effectLst>
        </p:spPr>
      </p:pic>
      <p:sp>
        <p:nvSpPr>
          <p:cNvPr id="487" name="Google Shape;487;p17"/>
          <p:cNvSpPr txBox="1"/>
          <p:nvPr/>
        </p:nvSpPr>
        <p:spPr>
          <a:xfrm>
            <a:off x="375198" y="5312349"/>
            <a:ext cx="11266212" cy="973850"/>
          </a:xfrm>
          <a:prstGeom prst="rect">
            <a:avLst/>
          </a:prstGeom>
          <a:noFill/>
          <a:ln>
            <a:noFill/>
          </a:ln>
        </p:spPr>
        <p:txBody>
          <a:bodyPr spcFirstLastPara="1" wrap="square" lIns="110225" tIns="55125" rIns="110225" bIns="55125" anchor="t" anchorCtr="0">
            <a:spAutoFit/>
          </a:bodyPr>
          <a:lstStyle/>
          <a:p>
            <a:pPr marL="0" marR="0" lvl="0" indent="0" algn="ctr" rtl="0">
              <a:spcBef>
                <a:spcPts val="0"/>
              </a:spcBef>
              <a:spcAft>
                <a:spcPts val="0"/>
              </a:spcAft>
              <a:buNone/>
            </a:pPr>
            <a:r>
              <a:rPr lang="en-US" sz="2900" b="1">
                <a:solidFill>
                  <a:srgbClr val="FF0000"/>
                </a:solidFill>
                <a:latin typeface="Cambria"/>
                <a:ea typeface="Cambria"/>
                <a:cs typeface="Cambria"/>
                <a:sym typeface="Cambria"/>
              </a:rPr>
              <a:t> Trung du Bắc Bộ thích hợp cho việc trồng một số loại cây ăn quả (cam, chanh, dứa, vải,...) và cây công nghiệp (nhất là chè).</a:t>
            </a:r>
            <a:endParaRPr/>
          </a:p>
        </p:txBody>
      </p:sp>
      <p:sp>
        <p:nvSpPr>
          <p:cNvPr id="488" name="Google Shape;488;p17"/>
          <p:cNvSpPr txBox="1"/>
          <p:nvPr/>
        </p:nvSpPr>
        <p:spPr>
          <a:xfrm>
            <a:off x="527305" y="84921"/>
            <a:ext cx="4776215" cy="637767"/>
          </a:xfrm>
          <a:prstGeom prst="rect">
            <a:avLst/>
          </a:prstGeom>
          <a:noFill/>
          <a:ln>
            <a:noFill/>
          </a:ln>
        </p:spPr>
        <p:txBody>
          <a:bodyPr spcFirstLastPara="1" wrap="square" lIns="91425" tIns="45700" rIns="91425" bIns="45700" anchor="t" anchorCtr="0">
            <a:normAutofit fontScale="85357"/>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2. Chè và cây ăn quả ở trung du</a:t>
            </a:r>
            <a:endParaRPr/>
          </a:p>
        </p:txBody>
      </p:sp>
      <p:sp>
        <p:nvSpPr>
          <p:cNvPr id="489" name="Google Shape;489;p17"/>
          <p:cNvSpPr txBox="1"/>
          <p:nvPr/>
        </p:nvSpPr>
        <p:spPr>
          <a:xfrm>
            <a:off x="527305" y="639561"/>
            <a:ext cx="83418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A2BA5"/>
                </a:solidFill>
                <a:latin typeface="Cambria"/>
                <a:ea typeface="Cambria"/>
                <a:cs typeface="Cambria"/>
                <a:sym typeface="Cambria"/>
              </a:rPr>
              <a:t>Đọc thông tin trong SGK/tr79 và trả lời câu hỏi:</a:t>
            </a:r>
            <a:endParaRPr sz="2400">
              <a:solidFill>
                <a:srgbClr val="1A2BA5"/>
              </a:solidFill>
              <a:latin typeface="Cambria"/>
              <a:ea typeface="Cambria"/>
              <a:cs typeface="Cambria"/>
              <a:sym typeface="Cambria"/>
            </a:endParaRPr>
          </a:p>
        </p:txBody>
      </p:sp>
      <p:pic>
        <p:nvPicPr>
          <p:cNvPr id="490" name="Google Shape;490;p17" descr="Phân bón hữu cơ – Bí quyết làm chè ngon của người dân làm chè thái nguyên"/>
          <p:cNvPicPr preferRelativeResize="0"/>
          <p:nvPr/>
        </p:nvPicPr>
        <p:blipFill rotWithShape="1">
          <a:blip r:embed="rId6">
            <a:alphaModFix/>
          </a:blip>
          <a:srcRect l="6114" r="3616"/>
          <a:stretch/>
        </p:blipFill>
        <p:spPr>
          <a:xfrm>
            <a:off x="9096316" y="1650992"/>
            <a:ext cx="2762749" cy="2041361"/>
          </a:xfrm>
          <a:prstGeom prst="roundRect">
            <a:avLst>
              <a:gd name="adj" fmla="val 8594"/>
            </a:avLst>
          </a:prstGeom>
          <a:solidFill>
            <a:srgbClr val="ECECEC"/>
          </a:solidFill>
          <a:ln>
            <a:noFill/>
          </a:ln>
          <a:effectLst>
            <a:reflection stA="38000" endPos="28000" dist="5000" dir="5400000" sy="-100000" algn="bl" rotWithShape="0"/>
          </a:effectLst>
        </p:spPr>
      </p:pic>
      <p:pic>
        <p:nvPicPr>
          <p:cNvPr id="491" name="Google Shape;491;p17"/>
          <p:cNvPicPr preferRelativeResize="0"/>
          <p:nvPr/>
        </p:nvPicPr>
        <p:blipFill rotWithShape="1">
          <a:blip r:embed="rId7">
            <a:alphaModFix/>
          </a:blip>
          <a:srcRect/>
          <a:stretch/>
        </p:blipFill>
        <p:spPr>
          <a:xfrm>
            <a:off x="11175392" y="8145"/>
            <a:ext cx="990474" cy="53340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base">
                                        <p:cTn id="7" dur="500"/>
                                        <p:tgtEl>
                                          <p:spTgt spid="4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cxnSp>
        <p:nvCxnSpPr>
          <p:cNvPr id="496" name="Google Shape;496;p18"/>
          <p:cNvCxnSpPr/>
          <p:nvPr/>
        </p:nvCxnSpPr>
        <p:spPr>
          <a:xfrm>
            <a:off x="883011" y="488258"/>
            <a:ext cx="3465055" cy="15594"/>
          </a:xfrm>
          <a:prstGeom prst="straightConnector1">
            <a:avLst/>
          </a:prstGeom>
          <a:noFill/>
          <a:ln w="31750" cap="flat" cmpd="sng">
            <a:solidFill>
              <a:schemeClr val="dk1"/>
            </a:solidFill>
            <a:prstDash val="solid"/>
            <a:round/>
            <a:headEnd type="none" w="med" len="med"/>
            <a:tailEnd type="none" w="med" len="med"/>
          </a:ln>
        </p:spPr>
      </p:cxnSp>
      <p:sp>
        <p:nvSpPr>
          <p:cNvPr id="497" name="Google Shape;497;p18"/>
          <p:cNvSpPr/>
          <p:nvPr/>
        </p:nvSpPr>
        <p:spPr>
          <a:xfrm rot="-1361295">
            <a:off x="2133836" y="585209"/>
            <a:ext cx="6081701" cy="6326915"/>
          </a:xfrm>
          <a:prstGeom prst="parallelogram">
            <a:avLst>
              <a:gd name="adj" fmla="val 95534"/>
            </a:avLst>
          </a:prstGeom>
          <a:solidFill>
            <a:srgbClr val="00B050"/>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18"/>
          <p:cNvSpPr/>
          <p:nvPr/>
        </p:nvSpPr>
        <p:spPr>
          <a:xfrm>
            <a:off x="5027998" y="2065507"/>
            <a:ext cx="7164002" cy="4792493"/>
          </a:xfrm>
          <a:prstGeom prst="parallelogram">
            <a:avLst>
              <a:gd name="adj" fmla="val 33517"/>
            </a:avLst>
          </a:prstGeom>
          <a:blipFill rotWithShape="1">
            <a:blip r:embed="rId3">
              <a:alphaModFix/>
            </a:blip>
            <a:stretch>
              <a:fillRect/>
            </a:stretch>
          </a:blip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99" name="Google Shape;499;p18"/>
          <p:cNvGrpSpPr/>
          <p:nvPr/>
        </p:nvGrpSpPr>
        <p:grpSpPr>
          <a:xfrm>
            <a:off x="516431" y="2803195"/>
            <a:ext cx="3934272" cy="1349557"/>
            <a:chOff x="583120" y="1670990"/>
            <a:chExt cx="3934272" cy="1349557"/>
          </a:xfrm>
        </p:grpSpPr>
        <p:sp>
          <p:nvSpPr>
            <p:cNvPr id="500" name="Google Shape;500;p18"/>
            <p:cNvSpPr txBox="1"/>
            <p:nvPr/>
          </p:nvSpPr>
          <p:spPr>
            <a:xfrm>
              <a:off x="1416092" y="2065507"/>
              <a:ext cx="2703871" cy="9550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Dancing Script"/>
                  <a:ea typeface="Dancing Script"/>
                  <a:cs typeface="Dancing Script"/>
                  <a:sym typeface="Dancing Script"/>
                </a:rPr>
                <a:t>Chè xanh</a:t>
              </a:r>
              <a:endParaRPr sz="4800">
                <a:solidFill>
                  <a:schemeClr val="dk1"/>
                </a:solidFill>
                <a:latin typeface="Dancing Script"/>
                <a:ea typeface="Dancing Script"/>
                <a:cs typeface="Dancing Script"/>
                <a:sym typeface="Dancing Script"/>
              </a:endParaRPr>
            </a:p>
          </p:txBody>
        </p:sp>
        <p:pic>
          <p:nvPicPr>
            <p:cNvPr id="501" name="Google Shape;501;p18" descr="Green tea leaves. Tea sprig vector illustration."/>
            <p:cNvPicPr preferRelativeResize="0"/>
            <p:nvPr/>
          </p:nvPicPr>
          <p:blipFill rotWithShape="1">
            <a:blip r:embed="rId4">
              <a:alphaModFix/>
            </a:blip>
            <a:srcRect l="13284" t="11249" r="7428" b="5617"/>
            <a:stretch/>
          </p:blipFill>
          <p:spPr>
            <a:xfrm>
              <a:off x="3362054" y="1711223"/>
              <a:ext cx="1155338" cy="1211376"/>
            </a:xfrm>
            <a:prstGeom prst="rect">
              <a:avLst/>
            </a:prstGeom>
            <a:noFill/>
            <a:ln>
              <a:noFill/>
            </a:ln>
          </p:spPr>
        </p:pic>
        <p:pic>
          <p:nvPicPr>
            <p:cNvPr id="502" name="Google Shape;502;p18" descr="Green tea leaves. Tea sprig vector illustration."/>
            <p:cNvPicPr preferRelativeResize="0"/>
            <p:nvPr/>
          </p:nvPicPr>
          <p:blipFill rotWithShape="1">
            <a:blip r:embed="rId4">
              <a:alphaModFix/>
            </a:blip>
            <a:srcRect l="13284" t="11249" r="7428" b="5617"/>
            <a:stretch/>
          </p:blipFill>
          <p:spPr>
            <a:xfrm flipH="1">
              <a:off x="583120" y="1670990"/>
              <a:ext cx="1155338" cy="1211376"/>
            </a:xfrm>
            <a:prstGeom prst="rect">
              <a:avLst/>
            </a:prstGeom>
            <a:noFill/>
            <a:ln>
              <a:noFill/>
            </a:ln>
          </p:spPr>
        </p:pic>
      </p:grpSp>
      <p:sp>
        <p:nvSpPr>
          <p:cNvPr id="503" name="Google Shape;503;p18"/>
          <p:cNvSpPr/>
          <p:nvPr/>
        </p:nvSpPr>
        <p:spPr>
          <a:xfrm>
            <a:off x="7483288" y="730579"/>
            <a:ext cx="4126326" cy="705386"/>
          </a:xfrm>
          <a:prstGeom prst="roundRect">
            <a:avLst>
              <a:gd name="adj" fmla="val 45234"/>
            </a:avLst>
          </a:prstGeom>
          <a:solidFill>
            <a:srgbClr val="A8D08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Đồi chè Thái Nguyên</a:t>
            </a:r>
            <a:endParaRPr sz="2800" b="1">
              <a:solidFill>
                <a:schemeClr val="dk1"/>
              </a:solidFill>
              <a:latin typeface="Cambria"/>
              <a:ea typeface="Cambria"/>
              <a:cs typeface="Cambria"/>
              <a:sym typeface="Cambria"/>
            </a:endParaRPr>
          </a:p>
        </p:txBody>
      </p:sp>
      <p:sp>
        <p:nvSpPr>
          <p:cNvPr id="504" name="Google Shape;504;p18"/>
          <p:cNvSpPr txBox="1"/>
          <p:nvPr/>
        </p:nvSpPr>
        <p:spPr>
          <a:xfrm>
            <a:off x="527305" y="84921"/>
            <a:ext cx="4776215" cy="637767"/>
          </a:xfrm>
          <a:prstGeom prst="rect">
            <a:avLst/>
          </a:prstGeom>
          <a:noFill/>
          <a:ln>
            <a:noFill/>
          </a:ln>
        </p:spPr>
        <p:txBody>
          <a:bodyPr spcFirstLastPara="1" wrap="square" lIns="91425" tIns="45700" rIns="91425" bIns="45700" anchor="t" anchorCtr="0">
            <a:normAutofit fontScale="85357"/>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2. Chè và cây ăn quả ở trung du</a:t>
            </a:r>
            <a:endParaRPr/>
          </a:p>
        </p:txBody>
      </p:sp>
      <p:pic>
        <p:nvPicPr>
          <p:cNvPr id="505" name="Google Shape;505;p18"/>
          <p:cNvPicPr preferRelativeResize="0"/>
          <p:nvPr/>
        </p:nvPicPr>
        <p:blipFill rotWithShape="1">
          <a:blip r:embed="rId5">
            <a:alphaModFix/>
          </a:blip>
          <a:srcRect/>
          <a:stretch/>
        </p:blipFill>
        <p:spPr>
          <a:xfrm>
            <a:off x="11175392" y="8145"/>
            <a:ext cx="990474" cy="533400"/>
          </a:xfrm>
          <a:prstGeom prst="rect">
            <a:avLst/>
          </a:prstGeom>
          <a:noFill/>
          <a:ln>
            <a:noFill/>
          </a:ln>
        </p:spPr>
      </p:pic>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11" name="Google Shape;511;p19"/>
          <p:cNvPicPr preferRelativeResize="0"/>
          <p:nvPr/>
        </p:nvPicPr>
        <p:blipFill rotWithShape="1">
          <a:blip r:embed="rId4">
            <a:alphaModFix/>
          </a:blip>
          <a:srcRect b="44484"/>
          <a:stretch/>
        </p:blipFill>
        <p:spPr>
          <a:xfrm>
            <a:off x="7836683" y="453588"/>
            <a:ext cx="1413664" cy="928593"/>
          </a:xfrm>
          <a:prstGeom prst="rect">
            <a:avLst/>
          </a:prstGeom>
          <a:noFill/>
          <a:ln>
            <a:noFill/>
          </a:ln>
        </p:spPr>
      </p:pic>
      <p:sp>
        <p:nvSpPr>
          <p:cNvPr id="512" name="Google Shape;512;p19"/>
          <p:cNvSpPr/>
          <p:nvPr/>
        </p:nvSpPr>
        <p:spPr>
          <a:xfrm>
            <a:off x="4896916" y="1601606"/>
            <a:ext cx="7149909" cy="4504786"/>
          </a:xfrm>
          <a:prstGeom prst="roundRect">
            <a:avLst>
              <a:gd name="adj" fmla="val 11821"/>
            </a:avLst>
          </a:prstGeom>
          <a:solidFill>
            <a:srgbClr val="FEF9F2"/>
          </a:solidFill>
          <a:ln w="19050" cap="flat" cmpd="sng">
            <a:solidFill>
              <a:srgbClr val="FBBDB3"/>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sp>
        <p:nvSpPr>
          <p:cNvPr id="513" name="Google Shape;513;p19"/>
          <p:cNvSpPr txBox="1"/>
          <p:nvPr/>
        </p:nvSpPr>
        <p:spPr>
          <a:xfrm flipH="1">
            <a:off x="4944228" y="2807883"/>
            <a:ext cx="7102596" cy="19583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265" b="1">
                <a:solidFill>
                  <a:srgbClr val="002060"/>
                </a:solidFill>
                <a:latin typeface="Times New Roman"/>
                <a:ea typeface="Times New Roman"/>
                <a:cs typeface="Times New Roman"/>
                <a:sym typeface="Times New Roman"/>
              </a:rPr>
              <a:t>	Nhận xét về trang phục của các dân tộc ở Hoàng Liên Sơn: chất liệu, màu sắc,...</a:t>
            </a:r>
            <a:endParaRPr sz="4265" b="1">
              <a:solidFill>
                <a:srgbClr val="002060"/>
              </a:solidFill>
              <a:latin typeface="Times New Roman"/>
              <a:ea typeface="Times New Roman"/>
              <a:cs typeface="Times New Roman"/>
              <a:sym typeface="Times New Roman"/>
            </a:endParaRPr>
          </a:p>
        </p:txBody>
      </p:sp>
      <p:sp>
        <p:nvSpPr>
          <p:cNvPr id="514" name="Google Shape;514;p19"/>
          <p:cNvSpPr/>
          <p:nvPr/>
        </p:nvSpPr>
        <p:spPr>
          <a:xfrm>
            <a:off x="4630735" y="1603107"/>
            <a:ext cx="7343637" cy="4504786"/>
          </a:xfrm>
          <a:prstGeom prst="roundRect">
            <a:avLst>
              <a:gd name="adj" fmla="val 11821"/>
            </a:avLst>
          </a:prstGeom>
          <a:solidFill>
            <a:srgbClr val="FEF9F2"/>
          </a:solidFill>
          <a:ln w="19050" cap="flat" cmpd="sng">
            <a:solidFill>
              <a:srgbClr val="FBBDB3"/>
            </a:solidFill>
            <a:prstDash val="dot"/>
            <a:miter lim="800000"/>
            <a:headEnd type="none" w="sm" len="sm"/>
            <a:tailEnd type="none" w="sm" len="sm"/>
          </a:ln>
        </p:spPr>
        <p:txBody>
          <a:bodyPr spcFirstLastPara="1" wrap="square" lIns="91425" tIns="45700" rIns="91425" bIns="45700" anchor="b" anchorCtr="0">
            <a:noAutofit/>
          </a:bodyPr>
          <a:lstStyle/>
          <a:p>
            <a:pPr marL="0" marR="0" lvl="0" indent="0" algn="just" rtl="0">
              <a:spcBef>
                <a:spcPts val="0"/>
              </a:spcBef>
              <a:spcAft>
                <a:spcPts val="0"/>
              </a:spcAft>
              <a:buNone/>
            </a:pPr>
            <a:r>
              <a:rPr lang="en-US" sz="3800" b="1">
                <a:solidFill>
                  <a:srgbClr val="002060"/>
                </a:solidFill>
                <a:latin typeface="Times New Roman"/>
                <a:ea typeface="Times New Roman"/>
                <a:cs typeface="Times New Roman"/>
                <a:sym typeface="Times New Roman"/>
              </a:rPr>
              <a:t>   Rừng cọ, đồi chè từ lâu đã trở thành biểu tượng của vùng trung du Bắc Bộ. Trong những năm gần đây xuất hiện nhiều trang trại chuyên trồng cây ăn quả đạt hiệu quả kinh tế cao.</a:t>
            </a:r>
            <a:endParaRPr sz="3800" b="1">
              <a:solidFill>
                <a:srgbClr val="002060"/>
              </a:solidFill>
              <a:latin typeface="Times New Roman"/>
              <a:ea typeface="Times New Roman"/>
              <a:cs typeface="Times New Roman"/>
              <a:sym typeface="Times New Roman"/>
            </a:endParaRPr>
          </a:p>
        </p:txBody>
      </p:sp>
      <p:sp>
        <p:nvSpPr>
          <p:cNvPr id="515" name="Google Shape;515;p19"/>
          <p:cNvSpPr/>
          <p:nvPr/>
        </p:nvSpPr>
        <p:spPr>
          <a:xfrm>
            <a:off x="6948007" y="1367288"/>
            <a:ext cx="3191019" cy="468637"/>
          </a:xfrm>
          <a:custGeom>
            <a:avLst/>
            <a:gdLst/>
            <a:ahLst/>
            <a:cxnLst/>
            <a:rect l="l" t="t" r="r" b="b"/>
            <a:pathLst>
              <a:path w="2465068" h="354560" extrusionOk="0">
                <a:moveTo>
                  <a:pt x="0" y="0"/>
                </a:moveTo>
                <a:lnTo>
                  <a:pt x="177280" y="0"/>
                </a:lnTo>
                <a:lnTo>
                  <a:pt x="177281" y="1"/>
                </a:lnTo>
                <a:lnTo>
                  <a:pt x="2281381" y="1"/>
                </a:lnTo>
                <a:lnTo>
                  <a:pt x="2281381" y="6407"/>
                </a:lnTo>
                <a:lnTo>
                  <a:pt x="2287788" y="0"/>
                </a:lnTo>
                <a:lnTo>
                  <a:pt x="2465068" y="0"/>
                </a:lnTo>
                <a:lnTo>
                  <a:pt x="2287788" y="177280"/>
                </a:lnTo>
                <a:lnTo>
                  <a:pt x="2465068" y="354560"/>
                </a:lnTo>
                <a:lnTo>
                  <a:pt x="2287788" y="354560"/>
                </a:lnTo>
                <a:lnTo>
                  <a:pt x="2281381" y="348153"/>
                </a:lnTo>
                <a:lnTo>
                  <a:pt x="2281381" y="354560"/>
                </a:lnTo>
                <a:lnTo>
                  <a:pt x="177280" y="354560"/>
                </a:lnTo>
                <a:lnTo>
                  <a:pt x="0" y="354560"/>
                </a:lnTo>
                <a:lnTo>
                  <a:pt x="177280" y="177280"/>
                </a:lnTo>
                <a:close/>
              </a:path>
            </a:pathLst>
          </a:custGeom>
          <a:solidFill>
            <a:srgbClr val="FBBD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pic>
        <p:nvPicPr>
          <p:cNvPr id="516" name="Google Shape;516;p19"/>
          <p:cNvPicPr preferRelativeResize="0"/>
          <p:nvPr/>
        </p:nvPicPr>
        <p:blipFill rotWithShape="1">
          <a:blip r:embed="rId5">
            <a:alphaModFix/>
          </a:blip>
          <a:srcRect/>
          <a:stretch/>
        </p:blipFill>
        <p:spPr>
          <a:xfrm>
            <a:off x="4368341" y="1137989"/>
            <a:ext cx="1476403" cy="1395872"/>
          </a:xfrm>
          <a:prstGeom prst="rect">
            <a:avLst/>
          </a:prstGeom>
          <a:noFill/>
          <a:ln>
            <a:noFill/>
          </a:ln>
        </p:spPr>
      </p:pic>
      <p:pic>
        <p:nvPicPr>
          <p:cNvPr id="517" name="Google Shape;517;p19" descr="Phân bón hữu cơ – Bí quyết làm chè ngon của người dân làm chè thái nguyên"/>
          <p:cNvPicPr preferRelativeResize="0"/>
          <p:nvPr/>
        </p:nvPicPr>
        <p:blipFill rotWithShape="1">
          <a:blip r:embed="rId6">
            <a:alphaModFix/>
          </a:blip>
          <a:srcRect l="6114" r="3616"/>
          <a:stretch/>
        </p:blipFill>
        <p:spPr>
          <a:xfrm>
            <a:off x="196059" y="3429000"/>
            <a:ext cx="4172282" cy="3082848"/>
          </a:xfrm>
          <a:prstGeom prst="roundRect">
            <a:avLst>
              <a:gd name="adj" fmla="val 16667"/>
            </a:avLst>
          </a:prstGeom>
          <a:noFill/>
          <a:ln w="38100" cap="flat" cmpd="sng">
            <a:solidFill>
              <a:schemeClr val="dk1"/>
            </a:solidFill>
            <a:prstDash val="solid"/>
            <a:round/>
            <a:headEnd type="none" w="sm" len="sm"/>
            <a:tailEnd type="none" w="sm" len="sm"/>
          </a:ln>
        </p:spPr>
      </p:pic>
      <p:pic>
        <p:nvPicPr>
          <p:cNvPr id="518" name="Google Shape;518;p19"/>
          <p:cNvPicPr preferRelativeResize="0"/>
          <p:nvPr/>
        </p:nvPicPr>
        <p:blipFill rotWithShape="1">
          <a:blip r:embed="rId7">
            <a:alphaModFix/>
          </a:blip>
          <a:srcRect l="12535" r="19420"/>
          <a:stretch/>
        </p:blipFill>
        <p:spPr>
          <a:xfrm>
            <a:off x="217628" y="173076"/>
            <a:ext cx="4195478" cy="3082848"/>
          </a:xfrm>
          <a:prstGeom prst="roundRect">
            <a:avLst>
              <a:gd name="adj" fmla="val 8594"/>
            </a:avLst>
          </a:prstGeom>
          <a:solidFill>
            <a:srgbClr val="ECECEC"/>
          </a:solidFill>
          <a:ln>
            <a:noFill/>
          </a:ln>
          <a:effectLst>
            <a:reflection stA="38000" endPos="28000" dist="5000" dir="5400000" sy="-100000" algn="bl" rotWithShape="0"/>
          </a:effectLst>
        </p:spPr>
      </p:pic>
      <p:pic>
        <p:nvPicPr>
          <p:cNvPr id="519" name="Google Shape;519;p19"/>
          <p:cNvPicPr preferRelativeResize="0"/>
          <p:nvPr/>
        </p:nvPicPr>
        <p:blipFill rotWithShape="1">
          <a:blip r:embed="rId8">
            <a:alphaModFix/>
          </a:blip>
          <a:srcRect/>
          <a:stretch/>
        </p:blipFill>
        <p:spPr>
          <a:xfrm>
            <a:off x="11175392" y="8145"/>
            <a:ext cx="990474" cy="533400"/>
          </a:xfrm>
          <a:prstGeom prst="rect">
            <a:avLst/>
          </a:prstGeom>
          <a:noFill/>
          <a:ln>
            <a:noFill/>
          </a:ln>
        </p:spPr>
      </p:pic>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cxnSp>
        <p:nvCxnSpPr>
          <p:cNvPr id="524" name="Google Shape;524;p20"/>
          <p:cNvCxnSpPr/>
          <p:nvPr/>
        </p:nvCxnSpPr>
        <p:spPr>
          <a:xfrm rot="10800000" flipH="1">
            <a:off x="790196" y="457302"/>
            <a:ext cx="3520547" cy="30957"/>
          </a:xfrm>
          <a:prstGeom prst="straightConnector1">
            <a:avLst/>
          </a:prstGeom>
          <a:noFill/>
          <a:ln w="31750" cap="flat" cmpd="sng">
            <a:solidFill>
              <a:schemeClr val="dk1"/>
            </a:solidFill>
            <a:prstDash val="solid"/>
            <a:round/>
            <a:headEnd type="none" w="med" len="med"/>
            <a:tailEnd type="none" w="med" len="med"/>
          </a:ln>
        </p:spPr>
      </p:cxnSp>
      <p:sp>
        <p:nvSpPr>
          <p:cNvPr id="525" name="Google Shape;525;p20"/>
          <p:cNvSpPr txBox="1"/>
          <p:nvPr/>
        </p:nvSpPr>
        <p:spPr>
          <a:xfrm>
            <a:off x="926383" y="522589"/>
            <a:ext cx="1087016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0">
                <a:solidFill>
                  <a:schemeClr val="dk1"/>
                </a:solidFill>
                <a:latin typeface="Cambria"/>
                <a:ea typeface="Cambria"/>
                <a:cs typeface="Cambria"/>
                <a:sym typeface="Cambria"/>
              </a:rPr>
              <a:t>Thu hơn </a:t>
            </a:r>
            <a:r>
              <a:rPr lang="en-US" sz="3200" b="1" i="0">
                <a:solidFill>
                  <a:schemeClr val="dk1"/>
                </a:solidFill>
                <a:latin typeface="Cambria"/>
                <a:ea typeface="Cambria"/>
                <a:cs typeface="Cambria"/>
                <a:sym typeface="Cambria"/>
              </a:rPr>
              <a:t>6.800 tỷ đồng </a:t>
            </a:r>
            <a:r>
              <a:rPr lang="en-US" sz="2400" i="0">
                <a:solidFill>
                  <a:schemeClr val="dk1"/>
                </a:solidFill>
                <a:latin typeface="Cambria"/>
                <a:ea typeface="Cambria"/>
                <a:cs typeface="Cambria"/>
                <a:sym typeface="Cambria"/>
              </a:rPr>
              <a:t>từ vải thiều, Bắc Giang "thành công trong gian khó"</a:t>
            </a:r>
            <a:endParaRPr/>
          </a:p>
        </p:txBody>
      </p:sp>
      <p:pic>
        <p:nvPicPr>
          <p:cNvPr id="526" name="Google Shape;526;p20" descr="VGP News :. | Bắc Giang xuất khẩu gần 11.000 tấn vải thiều sang Mỹ, Nhật  Bản | BÁO ĐIỆN TỬ CHÍNH PHỦ NƯỚC CHXHCN VIỆT NAM"/>
          <p:cNvPicPr preferRelativeResize="0"/>
          <p:nvPr/>
        </p:nvPicPr>
        <p:blipFill rotWithShape="1">
          <a:blip r:embed="rId3">
            <a:alphaModFix/>
          </a:blip>
          <a:srcRect/>
          <a:stretch/>
        </p:blipFill>
        <p:spPr>
          <a:xfrm>
            <a:off x="3671589" y="1166248"/>
            <a:ext cx="4848822" cy="2722800"/>
          </a:xfrm>
          <a:prstGeom prst="snip2DiagRect">
            <a:avLst>
              <a:gd name="adj1" fmla="val 17506"/>
              <a:gd name="adj2" fmla="val 16667"/>
            </a:avLst>
          </a:prstGeom>
          <a:noFill/>
          <a:ln>
            <a:noFill/>
          </a:ln>
          <a:effectLst>
            <a:outerShdw blurRad="44450" dist="27940" dir="5400000" algn="ctr">
              <a:srgbClr val="000000">
                <a:alpha val="31764"/>
              </a:srgbClr>
            </a:outerShdw>
          </a:effectLst>
        </p:spPr>
      </p:pic>
      <p:pic>
        <p:nvPicPr>
          <p:cNvPr id="527" name="Google Shape;527;p20" descr="Phát triển thương hiệu vải thiều Thanh Hà"/>
          <p:cNvPicPr preferRelativeResize="0"/>
          <p:nvPr/>
        </p:nvPicPr>
        <p:blipFill rotWithShape="1">
          <a:blip r:embed="rId4">
            <a:alphaModFix/>
          </a:blip>
          <a:srcRect l="585" t="39587" b="859"/>
          <a:stretch/>
        </p:blipFill>
        <p:spPr>
          <a:xfrm>
            <a:off x="184400" y="4095343"/>
            <a:ext cx="5713506" cy="2566977"/>
          </a:xfrm>
          <a:prstGeom prst="snip2DiagRect">
            <a:avLst>
              <a:gd name="adj1" fmla="val 18935"/>
              <a:gd name="adj2" fmla="val 16667"/>
            </a:avLst>
          </a:prstGeom>
          <a:noFill/>
          <a:ln>
            <a:noFill/>
          </a:ln>
          <a:effectLst>
            <a:outerShdw blurRad="44450" dist="27940" dir="5400000" algn="ctr">
              <a:srgbClr val="000000">
                <a:alpha val="31764"/>
              </a:srgbClr>
            </a:outerShdw>
          </a:effectLst>
        </p:spPr>
      </p:pic>
      <p:pic>
        <p:nvPicPr>
          <p:cNvPr id="528" name="Google Shape;528;p20"/>
          <p:cNvPicPr preferRelativeResize="0"/>
          <p:nvPr/>
        </p:nvPicPr>
        <p:blipFill rotWithShape="1">
          <a:blip r:embed="rId5">
            <a:alphaModFix/>
          </a:blip>
          <a:srcRect t="10064" b="10064"/>
          <a:stretch/>
        </p:blipFill>
        <p:spPr>
          <a:xfrm>
            <a:off x="6294094" y="4095342"/>
            <a:ext cx="5713506" cy="2566977"/>
          </a:xfrm>
          <a:prstGeom prst="snip2DiagRect">
            <a:avLst>
              <a:gd name="adj1" fmla="val 18935"/>
              <a:gd name="adj2" fmla="val 16667"/>
            </a:avLst>
          </a:prstGeom>
          <a:noFill/>
          <a:ln>
            <a:noFill/>
          </a:ln>
          <a:effectLst>
            <a:outerShdw blurRad="44450" dist="27940" dir="5400000" algn="ctr">
              <a:srgbClr val="000000">
                <a:alpha val="31764"/>
              </a:srgbClr>
            </a:outerShdw>
          </a:effectLst>
        </p:spPr>
      </p:pic>
      <p:sp>
        <p:nvSpPr>
          <p:cNvPr id="529" name="Google Shape;529;p20"/>
          <p:cNvSpPr txBox="1"/>
          <p:nvPr/>
        </p:nvSpPr>
        <p:spPr>
          <a:xfrm>
            <a:off x="527305" y="84921"/>
            <a:ext cx="4776215" cy="637767"/>
          </a:xfrm>
          <a:prstGeom prst="rect">
            <a:avLst/>
          </a:prstGeom>
          <a:noFill/>
          <a:ln>
            <a:noFill/>
          </a:ln>
        </p:spPr>
        <p:txBody>
          <a:bodyPr spcFirstLastPara="1" wrap="square" lIns="91425" tIns="45700" rIns="91425" bIns="45700" anchor="t" anchorCtr="0">
            <a:normAutofit fontScale="85357"/>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2. Chè và cây ăn quả ở trung du</a:t>
            </a:r>
            <a:endParaRPr/>
          </a:p>
        </p:txBody>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21"/>
          <p:cNvGrpSpPr/>
          <p:nvPr/>
        </p:nvGrpSpPr>
        <p:grpSpPr>
          <a:xfrm>
            <a:off x="882743" y="410375"/>
            <a:ext cx="4828741" cy="637767"/>
            <a:chOff x="889092" y="531824"/>
            <a:chExt cx="3537570" cy="556590"/>
          </a:xfrm>
        </p:grpSpPr>
        <p:cxnSp>
          <p:nvCxnSpPr>
            <p:cNvPr id="535" name="Google Shape;535;p21"/>
            <p:cNvCxnSpPr/>
            <p:nvPr/>
          </p:nvCxnSpPr>
          <p:spPr>
            <a:xfrm rot="10800000" flipH="1">
              <a:off x="944965" y="870511"/>
              <a:ext cx="2579178" cy="27017"/>
            </a:xfrm>
            <a:prstGeom prst="straightConnector1">
              <a:avLst/>
            </a:prstGeom>
            <a:noFill/>
            <a:ln w="31750" cap="flat" cmpd="sng">
              <a:solidFill>
                <a:schemeClr val="dk1"/>
              </a:solidFill>
              <a:prstDash val="solid"/>
              <a:round/>
              <a:headEnd type="none" w="med" len="med"/>
              <a:tailEnd type="none" w="med" len="med"/>
            </a:ln>
          </p:spPr>
        </p:cxnSp>
        <p:sp>
          <p:nvSpPr>
            <p:cNvPr id="536" name="Google Shape;536;p21"/>
            <p:cNvSpPr txBox="1"/>
            <p:nvPr/>
          </p:nvSpPr>
          <p:spPr>
            <a:xfrm>
              <a:off x="889092" y="531824"/>
              <a:ext cx="3537570" cy="556590"/>
            </a:xfrm>
            <a:prstGeom prst="rect">
              <a:avLst/>
            </a:prstGeom>
            <a:noFill/>
            <a:ln>
              <a:noFill/>
            </a:ln>
          </p:spPr>
          <p:txBody>
            <a:bodyPr spcFirstLastPara="1" wrap="square" lIns="91425" tIns="45700" rIns="91425" bIns="45700" anchor="t" anchorCtr="0">
              <a:normAutofit fontScale="92857"/>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2.Chè và cây ăn quả ở trung du</a:t>
              </a:r>
              <a:endParaRPr/>
            </a:p>
          </p:txBody>
        </p:sp>
      </p:grpSp>
      <p:sp>
        <p:nvSpPr>
          <p:cNvPr id="537" name="Google Shape;537;p21"/>
          <p:cNvSpPr txBox="1"/>
          <p:nvPr/>
        </p:nvSpPr>
        <p:spPr>
          <a:xfrm>
            <a:off x="486170" y="2558134"/>
            <a:ext cx="11391302" cy="134873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0" i="0">
                <a:solidFill>
                  <a:srgbClr val="000000"/>
                </a:solidFill>
                <a:latin typeface="Cambria"/>
                <a:ea typeface="Cambria"/>
                <a:cs typeface="Cambria"/>
                <a:sym typeface="Cambria"/>
              </a:rPr>
              <a:t>Theo ước tính, xuất khẩu chè của Việt Nam </a:t>
            </a:r>
            <a:endParaRPr/>
          </a:p>
          <a:p>
            <a:pPr marL="0" marR="0" lvl="0" indent="0" algn="l" rtl="0">
              <a:lnSpc>
                <a:spcPct val="150000"/>
              </a:lnSpc>
              <a:spcBef>
                <a:spcPts val="0"/>
              </a:spcBef>
              <a:spcAft>
                <a:spcPts val="0"/>
              </a:spcAft>
              <a:buNone/>
            </a:pPr>
            <a:r>
              <a:rPr lang="en-US" sz="2400">
                <a:solidFill>
                  <a:srgbClr val="000000"/>
                </a:solidFill>
                <a:latin typeface="Cambria"/>
                <a:ea typeface="Cambria"/>
                <a:cs typeface="Cambria"/>
                <a:sym typeface="Cambria"/>
              </a:rPr>
              <a:t>                                                                         </a:t>
            </a:r>
            <a:r>
              <a:rPr lang="en-US" sz="2400" b="0" i="0">
                <a:solidFill>
                  <a:srgbClr val="000000"/>
                </a:solidFill>
                <a:latin typeface="Cambria"/>
                <a:ea typeface="Cambria"/>
                <a:cs typeface="Cambria"/>
                <a:sym typeface="Cambria"/>
              </a:rPr>
              <a:t>trong tháng 6/2021 đạt </a:t>
            </a:r>
            <a:r>
              <a:rPr lang="en-US" sz="3200" b="1" i="0">
                <a:solidFill>
                  <a:srgbClr val="000000"/>
                </a:solidFill>
                <a:latin typeface="Cambria"/>
                <a:ea typeface="Cambria"/>
                <a:cs typeface="Cambria"/>
                <a:sym typeface="Cambria"/>
              </a:rPr>
              <a:t>11 nghìn tấn</a:t>
            </a:r>
            <a:endParaRPr sz="2400" b="1">
              <a:solidFill>
                <a:schemeClr val="dk1"/>
              </a:solidFill>
              <a:latin typeface="Cambria"/>
              <a:ea typeface="Cambria"/>
              <a:cs typeface="Cambria"/>
              <a:sym typeface="Cambria"/>
            </a:endParaRPr>
          </a:p>
        </p:txBody>
      </p:sp>
      <p:pic>
        <p:nvPicPr>
          <p:cNvPr id="538" name="Google Shape;538;p21" descr="Phân bón hữu cơ – Bí quyết làm chè ngon của người dân làm chè thái nguyên"/>
          <p:cNvPicPr preferRelativeResize="0"/>
          <p:nvPr/>
        </p:nvPicPr>
        <p:blipFill rotWithShape="1">
          <a:blip r:embed="rId3">
            <a:alphaModFix/>
          </a:blip>
          <a:srcRect l="6114" r="3616"/>
          <a:stretch/>
        </p:blipFill>
        <p:spPr>
          <a:xfrm>
            <a:off x="6966037" y="175918"/>
            <a:ext cx="4172282" cy="3082848"/>
          </a:xfrm>
          <a:prstGeom prst="roundRect">
            <a:avLst>
              <a:gd name="adj" fmla="val 16667"/>
            </a:avLst>
          </a:prstGeom>
          <a:noFill/>
          <a:ln w="38100" cap="flat" cmpd="sng">
            <a:solidFill>
              <a:schemeClr val="dk1"/>
            </a:solidFill>
            <a:prstDash val="solid"/>
            <a:round/>
            <a:headEnd type="none" w="sm" len="sm"/>
            <a:tailEnd type="none" w="sm" len="sm"/>
          </a:ln>
        </p:spPr>
      </p:pic>
      <p:pic>
        <p:nvPicPr>
          <p:cNvPr id="539" name="Google Shape;539;p21"/>
          <p:cNvPicPr preferRelativeResize="0"/>
          <p:nvPr/>
        </p:nvPicPr>
        <p:blipFill rotWithShape="1">
          <a:blip r:embed="rId4">
            <a:alphaModFix/>
          </a:blip>
          <a:srcRect l="5690" r="5690"/>
          <a:stretch/>
        </p:blipFill>
        <p:spPr>
          <a:xfrm>
            <a:off x="601958" y="3429000"/>
            <a:ext cx="4339692" cy="3206545"/>
          </a:xfrm>
          <a:prstGeom prst="roundRect">
            <a:avLst>
              <a:gd name="adj" fmla="val 16667"/>
            </a:avLst>
          </a:prstGeom>
          <a:noFill/>
          <a:ln w="38100" cap="flat" cmpd="sng">
            <a:solidFill>
              <a:schemeClr val="dk1"/>
            </a:solidFill>
            <a:prstDash val="solid"/>
            <a:round/>
            <a:headEnd type="none" w="sm" len="sm"/>
            <a:tailEnd type="none" w="sm" len="sm"/>
          </a:ln>
        </p:spPr>
      </p:pic>
      <p:pic>
        <p:nvPicPr>
          <p:cNvPr id="540" name="Google Shape;540;p21"/>
          <p:cNvPicPr preferRelativeResize="0"/>
          <p:nvPr/>
        </p:nvPicPr>
        <p:blipFill rotWithShape="1">
          <a:blip r:embed="rId5">
            <a:alphaModFix/>
          </a:blip>
          <a:srcRect/>
          <a:stretch/>
        </p:blipFill>
        <p:spPr>
          <a:xfrm>
            <a:off x="11175392" y="8145"/>
            <a:ext cx="990474" cy="533400"/>
          </a:xfrm>
          <a:prstGeom prst="rect">
            <a:avLst/>
          </a:prstGeom>
          <a:noFill/>
          <a:ln>
            <a:noFill/>
          </a:ln>
        </p:spPr>
      </p:pic>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22" descr="hai che"/>
          <p:cNvPicPr preferRelativeResize="0"/>
          <p:nvPr/>
        </p:nvPicPr>
        <p:blipFill rotWithShape="1">
          <a:blip r:embed="rId3">
            <a:alphaModFix/>
          </a:blip>
          <a:srcRect/>
          <a:stretch/>
        </p:blipFill>
        <p:spPr>
          <a:xfrm>
            <a:off x="633046" y="703384"/>
            <a:ext cx="4811624" cy="3979985"/>
          </a:xfrm>
          <a:prstGeom prst="rect">
            <a:avLst/>
          </a:prstGeom>
          <a:noFill/>
          <a:ln>
            <a:noFill/>
          </a:ln>
        </p:spPr>
      </p:pic>
      <p:pic>
        <p:nvPicPr>
          <p:cNvPr id="547" name="Google Shape;547;p22" descr="448x336[1]"/>
          <p:cNvPicPr preferRelativeResize="0"/>
          <p:nvPr/>
        </p:nvPicPr>
        <p:blipFill rotWithShape="1">
          <a:blip r:embed="rId4">
            <a:alphaModFix/>
          </a:blip>
          <a:srcRect/>
          <a:stretch/>
        </p:blipFill>
        <p:spPr>
          <a:xfrm>
            <a:off x="6518504" y="651148"/>
            <a:ext cx="4665311" cy="4007382"/>
          </a:xfrm>
          <a:prstGeom prst="rect">
            <a:avLst/>
          </a:prstGeom>
          <a:noFill/>
          <a:ln>
            <a:noFill/>
          </a:ln>
        </p:spPr>
      </p:pic>
      <p:sp>
        <p:nvSpPr>
          <p:cNvPr id="548" name="Google Shape;548;p22"/>
          <p:cNvSpPr txBox="1"/>
          <p:nvPr/>
        </p:nvSpPr>
        <p:spPr>
          <a:xfrm>
            <a:off x="871369" y="4815372"/>
            <a:ext cx="501127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2060"/>
                </a:solidFill>
                <a:latin typeface="Calibri"/>
                <a:ea typeface="Calibri"/>
                <a:cs typeface="Calibri"/>
                <a:sym typeface="Calibri"/>
              </a:rPr>
              <a:t>Hình 1: Đồi chè ở Thái Nguyên</a:t>
            </a:r>
            <a:endParaRPr/>
          </a:p>
        </p:txBody>
      </p:sp>
      <p:sp>
        <p:nvSpPr>
          <p:cNvPr id="549" name="Google Shape;549;p22"/>
          <p:cNvSpPr txBox="1"/>
          <p:nvPr/>
        </p:nvSpPr>
        <p:spPr>
          <a:xfrm>
            <a:off x="6172200" y="4766792"/>
            <a:ext cx="6019800" cy="9296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2060"/>
                </a:solidFill>
                <a:latin typeface="Calibri"/>
                <a:ea typeface="Calibri"/>
                <a:cs typeface="Calibri"/>
                <a:sym typeface="Calibri"/>
              </a:rPr>
              <a:t>Hình 2: Trang trại trồng vải ở Bắc Giang</a:t>
            </a:r>
            <a:endParaRPr/>
          </a:p>
        </p:txBody>
      </p:sp>
      <p:sp>
        <p:nvSpPr>
          <p:cNvPr id="550" name="Google Shape;550;p22"/>
          <p:cNvSpPr txBox="1"/>
          <p:nvPr/>
        </p:nvSpPr>
        <p:spPr>
          <a:xfrm>
            <a:off x="765404" y="5338592"/>
            <a:ext cx="11506200" cy="10566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Em xác định vị trí  của hai địa phương này trên bản đồ Việt Nam.</a:t>
            </a:r>
            <a:endParaRPr/>
          </a:p>
        </p:txBody>
      </p:sp>
      <p:pic>
        <p:nvPicPr>
          <p:cNvPr id="551" name="Google Shape;551;p22"/>
          <p:cNvPicPr preferRelativeResize="0"/>
          <p:nvPr/>
        </p:nvPicPr>
        <p:blipFill rotWithShape="1">
          <a:blip r:embed="rId5">
            <a:alphaModFix/>
          </a:blip>
          <a:srcRect/>
          <a:stretch/>
        </p:blipFill>
        <p:spPr>
          <a:xfrm>
            <a:off x="11175392" y="8145"/>
            <a:ext cx="990474" cy="533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grpSp>
        <p:nvGrpSpPr>
          <p:cNvPr id="556" name="Google Shape;556;p23"/>
          <p:cNvGrpSpPr/>
          <p:nvPr/>
        </p:nvGrpSpPr>
        <p:grpSpPr>
          <a:xfrm>
            <a:off x="1377279" y="391486"/>
            <a:ext cx="7252610" cy="5437177"/>
            <a:chOff x="1329090" y="849777"/>
            <a:chExt cx="8187122" cy="6053102"/>
          </a:xfrm>
        </p:grpSpPr>
        <p:grpSp>
          <p:nvGrpSpPr>
            <p:cNvPr id="557" name="Google Shape;557;p23"/>
            <p:cNvGrpSpPr/>
            <p:nvPr/>
          </p:nvGrpSpPr>
          <p:grpSpPr>
            <a:xfrm>
              <a:off x="1329090" y="849777"/>
              <a:ext cx="8187122" cy="6053102"/>
              <a:chOff x="1329090" y="849777"/>
              <a:chExt cx="8187122" cy="6053102"/>
            </a:xfrm>
          </p:grpSpPr>
          <p:grpSp>
            <p:nvGrpSpPr>
              <p:cNvPr id="558" name="Google Shape;558;p23"/>
              <p:cNvGrpSpPr/>
              <p:nvPr/>
            </p:nvGrpSpPr>
            <p:grpSpPr>
              <a:xfrm>
                <a:off x="1329090" y="849777"/>
                <a:ext cx="8187122" cy="6053102"/>
                <a:chOff x="2394215" y="487361"/>
                <a:chExt cx="8187122" cy="6053102"/>
              </a:xfrm>
            </p:grpSpPr>
            <p:pic>
              <p:nvPicPr>
                <p:cNvPr id="559" name="Google Shape;559;p23" descr="Miền bắc"/>
                <p:cNvPicPr preferRelativeResize="0"/>
                <p:nvPr/>
              </p:nvPicPr>
              <p:blipFill rotWithShape="1">
                <a:blip r:embed="rId3">
                  <a:alphaModFix/>
                </a:blip>
                <a:srcRect/>
                <a:stretch/>
              </p:blipFill>
              <p:spPr>
                <a:xfrm>
                  <a:off x="2394215" y="487361"/>
                  <a:ext cx="8187122" cy="6053102"/>
                </a:xfrm>
                <a:prstGeom prst="rect">
                  <a:avLst/>
                </a:prstGeom>
                <a:noFill/>
                <a:ln>
                  <a:noFill/>
                </a:ln>
              </p:spPr>
            </p:pic>
            <p:grpSp>
              <p:nvGrpSpPr>
                <p:cNvPr id="560" name="Google Shape;560;p23"/>
                <p:cNvGrpSpPr/>
                <p:nvPr/>
              </p:nvGrpSpPr>
              <p:grpSpPr>
                <a:xfrm>
                  <a:off x="6695570" y="3470220"/>
                  <a:ext cx="1073597" cy="1227363"/>
                  <a:chOff x="6695570" y="3470220"/>
                  <a:chExt cx="1073597" cy="1227363"/>
                </a:xfrm>
              </p:grpSpPr>
              <p:sp>
                <p:nvSpPr>
                  <p:cNvPr id="561" name="Google Shape;561;p23"/>
                  <p:cNvSpPr/>
                  <p:nvPr/>
                </p:nvSpPr>
                <p:spPr>
                  <a:xfrm rot="-247966">
                    <a:off x="6736039" y="3504467"/>
                    <a:ext cx="992234" cy="1158868"/>
                  </a:xfrm>
                  <a:custGeom>
                    <a:avLst/>
                    <a:gdLst/>
                    <a:ahLst/>
                    <a:cxnLst/>
                    <a:rect l="l" t="t" r="r" b="b"/>
                    <a:pathLst>
                      <a:path w="991979" h="1158828" extrusionOk="0">
                        <a:moveTo>
                          <a:pt x="708089" y="0"/>
                        </a:moveTo>
                        <a:cubicBezTo>
                          <a:pt x="721487" y="0"/>
                          <a:pt x="740693" y="16318"/>
                          <a:pt x="758330" y="20097"/>
                        </a:cubicBezTo>
                        <a:cubicBezTo>
                          <a:pt x="787987" y="26452"/>
                          <a:pt x="827318" y="8698"/>
                          <a:pt x="848765" y="30145"/>
                        </a:cubicBezTo>
                        <a:cubicBezTo>
                          <a:pt x="870212" y="51592"/>
                          <a:pt x="848449" y="92076"/>
                          <a:pt x="858814" y="120580"/>
                        </a:cubicBezTo>
                        <a:cubicBezTo>
                          <a:pt x="862941" y="131930"/>
                          <a:pt x="879681" y="132946"/>
                          <a:pt x="888959" y="140677"/>
                        </a:cubicBezTo>
                        <a:cubicBezTo>
                          <a:pt x="899876" y="149774"/>
                          <a:pt x="909056" y="160774"/>
                          <a:pt x="919104" y="170822"/>
                        </a:cubicBezTo>
                        <a:cubicBezTo>
                          <a:pt x="915755" y="180870"/>
                          <a:pt x="915212" y="192348"/>
                          <a:pt x="909056" y="200967"/>
                        </a:cubicBezTo>
                        <a:cubicBezTo>
                          <a:pt x="898043" y="216385"/>
                          <a:pt x="881339" y="226901"/>
                          <a:pt x="868862" y="241160"/>
                        </a:cubicBezTo>
                        <a:cubicBezTo>
                          <a:pt x="857834" y="253764"/>
                          <a:pt x="848765" y="267956"/>
                          <a:pt x="838717" y="281354"/>
                        </a:cubicBezTo>
                        <a:cubicBezTo>
                          <a:pt x="852115" y="288053"/>
                          <a:pt x="868318" y="290859"/>
                          <a:pt x="878910" y="301451"/>
                        </a:cubicBezTo>
                        <a:cubicBezTo>
                          <a:pt x="886400" y="308941"/>
                          <a:pt x="887064" y="321175"/>
                          <a:pt x="888959" y="331596"/>
                        </a:cubicBezTo>
                        <a:cubicBezTo>
                          <a:pt x="893790" y="358164"/>
                          <a:pt x="889779" y="386604"/>
                          <a:pt x="899007" y="411982"/>
                        </a:cubicBezTo>
                        <a:cubicBezTo>
                          <a:pt x="903863" y="425337"/>
                          <a:pt x="920055" y="431210"/>
                          <a:pt x="929152" y="442127"/>
                        </a:cubicBezTo>
                        <a:cubicBezTo>
                          <a:pt x="971020" y="492369"/>
                          <a:pt x="924129" y="455527"/>
                          <a:pt x="979394" y="492369"/>
                        </a:cubicBezTo>
                        <a:cubicBezTo>
                          <a:pt x="1004684" y="530303"/>
                          <a:pt x="984675" y="573918"/>
                          <a:pt x="980890" y="603735"/>
                        </a:cubicBezTo>
                        <a:cubicBezTo>
                          <a:pt x="977105" y="633552"/>
                          <a:pt x="980132" y="667924"/>
                          <a:pt x="956686" y="671273"/>
                        </a:cubicBezTo>
                        <a:cubicBezTo>
                          <a:pt x="953337" y="681322"/>
                          <a:pt x="925908" y="644656"/>
                          <a:pt x="907921" y="648333"/>
                        </a:cubicBezTo>
                        <a:cubicBezTo>
                          <a:pt x="889934" y="652010"/>
                          <a:pt x="874025" y="617561"/>
                          <a:pt x="848765" y="693336"/>
                        </a:cubicBezTo>
                        <a:cubicBezTo>
                          <a:pt x="873410" y="791911"/>
                          <a:pt x="842501" y="659529"/>
                          <a:pt x="868862" y="844062"/>
                        </a:cubicBezTo>
                        <a:cubicBezTo>
                          <a:pt x="870360" y="854547"/>
                          <a:pt x="876000" y="864023"/>
                          <a:pt x="878910" y="874207"/>
                        </a:cubicBezTo>
                        <a:cubicBezTo>
                          <a:pt x="882704" y="887486"/>
                          <a:pt x="881526" y="888841"/>
                          <a:pt x="888959" y="914400"/>
                        </a:cubicBezTo>
                        <a:cubicBezTo>
                          <a:pt x="896392" y="939959"/>
                          <a:pt x="908011" y="1017231"/>
                          <a:pt x="923508" y="1027562"/>
                        </a:cubicBezTo>
                        <a:lnTo>
                          <a:pt x="949249" y="1055077"/>
                        </a:lnTo>
                        <a:cubicBezTo>
                          <a:pt x="932502" y="1061776"/>
                          <a:pt x="910962" y="1073642"/>
                          <a:pt x="899007" y="1075174"/>
                        </a:cubicBezTo>
                        <a:cubicBezTo>
                          <a:pt x="887052" y="1076706"/>
                          <a:pt x="886059" y="1072809"/>
                          <a:pt x="877520" y="1064270"/>
                        </a:cubicBezTo>
                        <a:cubicBezTo>
                          <a:pt x="868981" y="1055731"/>
                          <a:pt x="858813" y="1031631"/>
                          <a:pt x="848765" y="1024932"/>
                        </a:cubicBezTo>
                        <a:cubicBezTo>
                          <a:pt x="842066" y="1034980"/>
                          <a:pt x="846073" y="1044241"/>
                          <a:pt x="836643" y="1051785"/>
                        </a:cubicBezTo>
                        <a:cubicBezTo>
                          <a:pt x="828372" y="1058402"/>
                          <a:pt x="816600" y="1059552"/>
                          <a:pt x="798524" y="1065125"/>
                        </a:cubicBezTo>
                        <a:cubicBezTo>
                          <a:pt x="780448" y="1070698"/>
                          <a:pt x="751631" y="1078523"/>
                          <a:pt x="728185" y="1085222"/>
                        </a:cubicBezTo>
                        <a:cubicBezTo>
                          <a:pt x="724836" y="1101969"/>
                          <a:pt x="726611" y="1120635"/>
                          <a:pt x="718137" y="1135464"/>
                        </a:cubicBezTo>
                        <a:cubicBezTo>
                          <a:pt x="712145" y="1145949"/>
                          <a:pt x="705317" y="1152957"/>
                          <a:pt x="687992" y="1155560"/>
                        </a:cubicBezTo>
                        <a:cubicBezTo>
                          <a:pt x="670667" y="1158163"/>
                          <a:pt x="626265" y="1163160"/>
                          <a:pt x="614188" y="1151084"/>
                        </a:cubicBezTo>
                        <a:cubicBezTo>
                          <a:pt x="599209" y="1136105"/>
                          <a:pt x="619608" y="1089169"/>
                          <a:pt x="617653" y="1085222"/>
                        </a:cubicBezTo>
                        <a:cubicBezTo>
                          <a:pt x="615698" y="1081275"/>
                          <a:pt x="625348" y="1129389"/>
                          <a:pt x="602458" y="1127404"/>
                        </a:cubicBezTo>
                        <a:cubicBezTo>
                          <a:pt x="579568" y="1125419"/>
                          <a:pt x="502598" y="1100906"/>
                          <a:pt x="480312" y="1073312"/>
                        </a:cubicBezTo>
                        <a:cubicBezTo>
                          <a:pt x="458027" y="1045718"/>
                          <a:pt x="472650" y="995024"/>
                          <a:pt x="468745" y="961840"/>
                        </a:cubicBezTo>
                        <a:cubicBezTo>
                          <a:pt x="464840" y="928656"/>
                          <a:pt x="465556" y="890487"/>
                          <a:pt x="456880" y="874207"/>
                        </a:cubicBezTo>
                        <a:cubicBezTo>
                          <a:pt x="448204" y="857927"/>
                          <a:pt x="429965" y="867952"/>
                          <a:pt x="416686" y="864158"/>
                        </a:cubicBezTo>
                        <a:cubicBezTo>
                          <a:pt x="406502" y="861248"/>
                          <a:pt x="396276" y="858282"/>
                          <a:pt x="386541" y="854110"/>
                        </a:cubicBezTo>
                        <a:cubicBezTo>
                          <a:pt x="372773" y="848209"/>
                          <a:pt x="360558" y="838750"/>
                          <a:pt x="346348" y="834013"/>
                        </a:cubicBezTo>
                        <a:cubicBezTo>
                          <a:pt x="330145" y="828612"/>
                          <a:pt x="312853" y="827314"/>
                          <a:pt x="296106" y="823965"/>
                        </a:cubicBezTo>
                        <a:cubicBezTo>
                          <a:pt x="289407" y="790470"/>
                          <a:pt x="283690" y="756764"/>
                          <a:pt x="276009" y="723481"/>
                        </a:cubicBezTo>
                        <a:cubicBezTo>
                          <a:pt x="273627" y="713160"/>
                          <a:pt x="268530" y="703612"/>
                          <a:pt x="265961" y="693336"/>
                        </a:cubicBezTo>
                        <a:cubicBezTo>
                          <a:pt x="261819" y="676767"/>
                          <a:pt x="265386" y="657305"/>
                          <a:pt x="255913" y="643095"/>
                        </a:cubicBezTo>
                        <a:cubicBezTo>
                          <a:pt x="250038" y="634282"/>
                          <a:pt x="235816" y="636396"/>
                          <a:pt x="225768" y="633046"/>
                        </a:cubicBezTo>
                        <a:cubicBezTo>
                          <a:pt x="212370" y="636396"/>
                          <a:pt x="198505" y="638246"/>
                          <a:pt x="185574" y="643095"/>
                        </a:cubicBezTo>
                        <a:cubicBezTo>
                          <a:pt x="171549" y="648354"/>
                          <a:pt x="160360" y="663191"/>
                          <a:pt x="145381" y="663191"/>
                        </a:cubicBezTo>
                        <a:cubicBezTo>
                          <a:pt x="133305" y="663191"/>
                          <a:pt x="125284" y="649794"/>
                          <a:pt x="115236" y="643095"/>
                        </a:cubicBezTo>
                        <a:cubicBezTo>
                          <a:pt x="67382" y="571313"/>
                          <a:pt x="98474" y="588662"/>
                          <a:pt x="34849" y="572756"/>
                        </a:cubicBezTo>
                        <a:cubicBezTo>
                          <a:pt x="23262" y="537993"/>
                          <a:pt x="13628" y="524763"/>
                          <a:pt x="34849" y="482321"/>
                        </a:cubicBezTo>
                        <a:cubicBezTo>
                          <a:pt x="40250" y="471519"/>
                          <a:pt x="54946" y="468923"/>
                          <a:pt x="64994" y="462224"/>
                        </a:cubicBezTo>
                        <a:cubicBezTo>
                          <a:pt x="53093" y="319403"/>
                          <a:pt x="43435" y="375489"/>
                          <a:pt x="32603" y="352228"/>
                        </a:cubicBezTo>
                        <a:cubicBezTo>
                          <a:pt x="21771" y="328967"/>
                          <a:pt x="10048" y="326010"/>
                          <a:pt x="0" y="322660"/>
                        </a:cubicBezTo>
                        <a:cubicBezTo>
                          <a:pt x="99248" y="256495"/>
                          <a:pt x="12723" y="303558"/>
                          <a:pt x="34230" y="239043"/>
                        </a:cubicBezTo>
                        <a:cubicBezTo>
                          <a:pt x="27531" y="222296"/>
                          <a:pt x="44769" y="204619"/>
                          <a:pt x="64994" y="180870"/>
                        </a:cubicBezTo>
                        <a:cubicBezTo>
                          <a:pt x="85219" y="157121"/>
                          <a:pt x="143742" y="102469"/>
                          <a:pt x="155580" y="96550"/>
                        </a:cubicBezTo>
                        <a:cubicBezTo>
                          <a:pt x="182376" y="99899"/>
                          <a:pt x="212395" y="124949"/>
                          <a:pt x="225768" y="140677"/>
                        </a:cubicBezTo>
                        <a:cubicBezTo>
                          <a:pt x="239141" y="156405"/>
                          <a:pt x="231322" y="174442"/>
                          <a:pt x="235816" y="190919"/>
                        </a:cubicBezTo>
                        <a:cubicBezTo>
                          <a:pt x="244927" y="224327"/>
                          <a:pt x="267731" y="308470"/>
                          <a:pt x="316203" y="311499"/>
                        </a:cubicBezTo>
                        <a:lnTo>
                          <a:pt x="476976" y="321547"/>
                        </a:lnTo>
                        <a:cubicBezTo>
                          <a:pt x="487024" y="331595"/>
                          <a:pt x="495297" y="343809"/>
                          <a:pt x="507121" y="351692"/>
                        </a:cubicBezTo>
                        <a:cubicBezTo>
                          <a:pt x="540791" y="374138"/>
                          <a:pt x="599043" y="354877"/>
                          <a:pt x="627702" y="351692"/>
                        </a:cubicBezTo>
                        <a:cubicBezTo>
                          <a:pt x="634401" y="341644"/>
                          <a:pt x="644328" y="333114"/>
                          <a:pt x="647798" y="321547"/>
                        </a:cubicBezTo>
                        <a:cubicBezTo>
                          <a:pt x="654604" y="298862"/>
                          <a:pt x="657847" y="274893"/>
                          <a:pt x="657847" y="251209"/>
                        </a:cubicBezTo>
                        <a:cubicBezTo>
                          <a:pt x="657847" y="240617"/>
                          <a:pt x="650367" y="231340"/>
                          <a:pt x="647798" y="221064"/>
                        </a:cubicBezTo>
                        <a:cubicBezTo>
                          <a:pt x="643656" y="204495"/>
                          <a:pt x="641099" y="187569"/>
                          <a:pt x="637750" y="170822"/>
                        </a:cubicBezTo>
                        <a:cubicBezTo>
                          <a:pt x="669120" y="76715"/>
                          <a:pt x="648959" y="145506"/>
                          <a:pt x="667895" y="60290"/>
                        </a:cubicBezTo>
                        <a:cubicBezTo>
                          <a:pt x="670891" y="46809"/>
                          <a:pt x="669316" y="30881"/>
                          <a:pt x="677943" y="20097"/>
                        </a:cubicBezTo>
                        <a:cubicBezTo>
                          <a:pt x="687677" y="7930"/>
                          <a:pt x="694691" y="0"/>
                          <a:pt x="708089" y="0"/>
                        </a:cubicBezTo>
                        <a:close/>
                      </a:path>
                    </a:pathLst>
                  </a:cu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23"/>
                  <p:cNvSpPr txBox="1"/>
                  <p:nvPr/>
                </p:nvSpPr>
                <p:spPr>
                  <a:xfrm>
                    <a:off x="7075831" y="3786699"/>
                    <a:ext cx="693336" cy="69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HÀ NỘI</a:t>
                    </a:r>
                    <a:endParaRPr sz="1800">
                      <a:solidFill>
                        <a:schemeClr val="dk1"/>
                      </a:solidFill>
                      <a:latin typeface="Calibri"/>
                      <a:ea typeface="Calibri"/>
                      <a:cs typeface="Calibri"/>
                      <a:sym typeface="Calibri"/>
                    </a:endParaRPr>
                  </a:p>
                </p:txBody>
              </p:sp>
            </p:grpSp>
          </p:grpSp>
          <p:sp>
            <p:nvSpPr>
              <p:cNvPr id="563" name="Google Shape;563;p23"/>
              <p:cNvSpPr txBox="1"/>
              <p:nvPr/>
            </p:nvSpPr>
            <p:spPr>
              <a:xfrm>
                <a:off x="6689595" y="3704353"/>
                <a:ext cx="1464473" cy="69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BẮC GIANG</a:t>
                </a:r>
                <a:endParaRPr sz="1800">
                  <a:solidFill>
                    <a:schemeClr val="dk1"/>
                  </a:solidFill>
                  <a:latin typeface="Calibri"/>
                  <a:ea typeface="Calibri"/>
                  <a:cs typeface="Calibri"/>
                  <a:sym typeface="Calibri"/>
                </a:endParaRPr>
              </a:p>
            </p:txBody>
          </p:sp>
        </p:grpSp>
        <p:sp>
          <p:nvSpPr>
            <p:cNvPr id="564" name="Google Shape;564;p23"/>
            <p:cNvSpPr txBox="1"/>
            <p:nvPr/>
          </p:nvSpPr>
          <p:spPr>
            <a:xfrm>
              <a:off x="6588074" y="4071486"/>
              <a:ext cx="53347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BẮC NINH</a:t>
              </a:r>
              <a:endParaRPr sz="900">
                <a:solidFill>
                  <a:schemeClr val="dk1"/>
                </a:solidFill>
                <a:latin typeface="Calibri"/>
                <a:ea typeface="Calibri"/>
                <a:cs typeface="Calibri"/>
                <a:sym typeface="Calibri"/>
              </a:endParaRPr>
            </a:p>
          </p:txBody>
        </p:sp>
        <p:sp>
          <p:nvSpPr>
            <p:cNvPr id="565" name="Google Shape;565;p23"/>
            <p:cNvSpPr txBox="1"/>
            <p:nvPr/>
          </p:nvSpPr>
          <p:spPr>
            <a:xfrm>
              <a:off x="5806286" y="3705913"/>
              <a:ext cx="738888" cy="4796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VĨNH PHÚC</a:t>
              </a:r>
              <a:endParaRPr sz="1100">
                <a:solidFill>
                  <a:schemeClr val="dk1"/>
                </a:solidFill>
                <a:latin typeface="Calibri"/>
                <a:ea typeface="Calibri"/>
                <a:cs typeface="Calibri"/>
                <a:sym typeface="Calibri"/>
              </a:endParaRPr>
            </a:p>
          </p:txBody>
        </p:sp>
        <p:sp>
          <p:nvSpPr>
            <p:cNvPr id="566" name="Google Shape;566;p23"/>
            <p:cNvSpPr txBox="1"/>
            <p:nvPr/>
          </p:nvSpPr>
          <p:spPr>
            <a:xfrm>
              <a:off x="6463306" y="4459731"/>
              <a:ext cx="611921" cy="4128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dk1"/>
                  </a:solidFill>
                  <a:latin typeface="Calibri"/>
                  <a:ea typeface="Calibri"/>
                  <a:cs typeface="Calibri"/>
                  <a:sym typeface="Calibri"/>
                </a:rPr>
                <a:t>HƯNG YÊN</a:t>
              </a:r>
              <a:endParaRPr sz="1050">
                <a:solidFill>
                  <a:schemeClr val="dk1"/>
                </a:solidFill>
                <a:latin typeface="Calibri"/>
                <a:ea typeface="Calibri"/>
                <a:cs typeface="Calibri"/>
                <a:sym typeface="Calibri"/>
              </a:endParaRPr>
            </a:p>
          </p:txBody>
        </p:sp>
        <p:sp>
          <p:nvSpPr>
            <p:cNvPr id="567" name="Google Shape;567;p23"/>
            <p:cNvSpPr txBox="1"/>
            <p:nvPr/>
          </p:nvSpPr>
          <p:spPr>
            <a:xfrm>
              <a:off x="6256922" y="4885179"/>
              <a:ext cx="533425" cy="5683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dk1"/>
                  </a:solidFill>
                  <a:latin typeface="Calibri"/>
                  <a:ea typeface="Calibri"/>
                  <a:cs typeface="Calibri"/>
                  <a:sym typeface="Calibri"/>
                </a:rPr>
                <a:t>HÀ NAM</a:t>
              </a:r>
              <a:endParaRPr sz="1050">
                <a:solidFill>
                  <a:schemeClr val="dk1"/>
                </a:solidFill>
                <a:latin typeface="Calibri"/>
                <a:ea typeface="Calibri"/>
                <a:cs typeface="Calibri"/>
                <a:sym typeface="Calibri"/>
              </a:endParaRPr>
            </a:p>
          </p:txBody>
        </p:sp>
        <p:sp>
          <p:nvSpPr>
            <p:cNvPr id="568" name="Google Shape;568;p23"/>
            <p:cNvSpPr txBox="1"/>
            <p:nvPr/>
          </p:nvSpPr>
          <p:spPr>
            <a:xfrm>
              <a:off x="5087962" y="5530334"/>
              <a:ext cx="1567865" cy="6956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THANH HÓA</a:t>
              </a:r>
              <a:endParaRPr sz="1800">
                <a:solidFill>
                  <a:schemeClr val="dk1"/>
                </a:solidFill>
                <a:latin typeface="Calibri"/>
                <a:ea typeface="Calibri"/>
                <a:cs typeface="Calibri"/>
                <a:sym typeface="Calibri"/>
              </a:endParaRPr>
            </a:p>
          </p:txBody>
        </p:sp>
        <p:sp>
          <p:nvSpPr>
            <p:cNvPr id="569" name="Google Shape;569;p23"/>
            <p:cNvSpPr txBox="1"/>
            <p:nvPr/>
          </p:nvSpPr>
          <p:spPr>
            <a:xfrm rot="2782191">
              <a:off x="6083763" y="5296865"/>
              <a:ext cx="815424" cy="4730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NINH BÌNH</a:t>
              </a:r>
              <a:endParaRPr sz="1100">
                <a:solidFill>
                  <a:schemeClr val="dk1"/>
                </a:solidFill>
                <a:latin typeface="Calibri"/>
                <a:ea typeface="Calibri"/>
                <a:cs typeface="Calibri"/>
                <a:sym typeface="Calibri"/>
              </a:endParaRPr>
            </a:p>
          </p:txBody>
        </p:sp>
        <p:sp>
          <p:nvSpPr>
            <p:cNvPr id="570" name="Google Shape;570;p23"/>
            <p:cNvSpPr txBox="1"/>
            <p:nvPr/>
          </p:nvSpPr>
          <p:spPr>
            <a:xfrm>
              <a:off x="6839564" y="4285230"/>
              <a:ext cx="697922" cy="4111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HẢI</a:t>
              </a:r>
              <a:endParaRPr/>
            </a:p>
            <a:p>
              <a:pPr marL="0" marR="0" lvl="0" indent="0" algn="ctr" rtl="0">
                <a:spcBef>
                  <a:spcPts val="0"/>
                </a:spcBef>
                <a:spcAft>
                  <a:spcPts val="0"/>
                </a:spcAft>
                <a:buNone/>
              </a:pPr>
              <a:r>
                <a:rPr lang="en-US" sz="900">
                  <a:solidFill>
                    <a:schemeClr val="dk1"/>
                  </a:solidFill>
                  <a:latin typeface="Calibri"/>
                  <a:ea typeface="Calibri"/>
                  <a:cs typeface="Calibri"/>
                  <a:sym typeface="Calibri"/>
                </a:rPr>
                <a:t>DƯƠNG</a:t>
              </a:r>
              <a:endParaRPr sz="900">
                <a:solidFill>
                  <a:schemeClr val="dk1"/>
                </a:solidFill>
                <a:latin typeface="Calibri"/>
                <a:ea typeface="Calibri"/>
                <a:cs typeface="Calibri"/>
                <a:sym typeface="Calibri"/>
              </a:endParaRPr>
            </a:p>
          </p:txBody>
        </p:sp>
        <p:sp>
          <p:nvSpPr>
            <p:cNvPr id="571" name="Google Shape;571;p23"/>
            <p:cNvSpPr txBox="1"/>
            <p:nvPr/>
          </p:nvSpPr>
          <p:spPr>
            <a:xfrm>
              <a:off x="7075386" y="4502760"/>
              <a:ext cx="7519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HẢI </a:t>
              </a:r>
              <a:endParaRPr/>
            </a:p>
            <a:p>
              <a:pPr marL="0" marR="0" lvl="0" indent="0" algn="ctr" rtl="0">
                <a:spcBef>
                  <a:spcPts val="0"/>
                </a:spcBef>
                <a:spcAft>
                  <a:spcPts val="0"/>
                </a:spcAft>
                <a:buNone/>
              </a:pPr>
              <a:r>
                <a:rPr lang="en-US" sz="900">
                  <a:solidFill>
                    <a:schemeClr val="dk1"/>
                  </a:solidFill>
                  <a:latin typeface="Calibri"/>
                  <a:ea typeface="Calibri"/>
                  <a:cs typeface="Calibri"/>
                  <a:sym typeface="Calibri"/>
                </a:rPr>
                <a:t>PHÒNG</a:t>
              </a:r>
              <a:endParaRPr sz="900">
                <a:solidFill>
                  <a:schemeClr val="dk1"/>
                </a:solidFill>
                <a:latin typeface="Calibri"/>
                <a:ea typeface="Calibri"/>
                <a:cs typeface="Calibri"/>
                <a:sym typeface="Calibri"/>
              </a:endParaRPr>
            </a:p>
          </p:txBody>
        </p:sp>
        <p:sp>
          <p:nvSpPr>
            <p:cNvPr id="572" name="Google Shape;572;p23"/>
            <p:cNvSpPr txBox="1"/>
            <p:nvPr/>
          </p:nvSpPr>
          <p:spPr>
            <a:xfrm>
              <a:off x="6789337" y="4998524"/>
              <a:ext cx="751999" cy="3845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THÁI BÌNH</a:t>
              </a:r>
              <a:endParaRPr/>
            </a:p>
          </p:txBody>
        </p:sp>
        <p:sp>
          <p:nvSpPr>
            <p:cNvPr id="573" name="Google Shape;573;p23"/>
            <p:cNvSpPr txBox="1"/>
            <p:nvPr/>
          </p:nvSpPr>
          <p:spPr>
            <a:xfrm>
              <a:off x="6698218" y="5340406"/>
              <a:ext cx="588692" cy="369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NAM ĐỊNH</a:t>
              </a:r>
              <a:endParaRPr/>
            </a:p>
          </p:txBody>
        </p:sp>
      </p:grpSp>
      <p:sp>
        <p:nvSpPr>
          <p:cNvPr id="574" name="Google Shape;574;p23"/>
          <p:cNvSpPr/>
          <p:nvPr/>
        </p:nvSpPr>
        <p:spPr>
          <a:xfrm>
            <a:off x="8099158" y="391486"/>
            <a:ext cx="2311850" cy="743970"/>
          </a:xfrm>
          <a:prstGeom prst="rect">
            <a:avLst/>
          </a:prstGeom>
          <a:solidFill>
            <a:srgbClr val="FFF2CC"/>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mbria"/>
                <a:ea typeface="Cambria"/>
                <a:cs typeface="Cambria"/>
                <a:sym typeface="Cambria"/>
              </a:rPr>
              <a:t>Chè</a:t>
            </a:r>
            <a:endParaRPr sz="2400" b="1">
              <a:solidFill>
                <a:schemeClr val="dk1"/>
              </a:solidFill>
              <a:latin typeface="Cambria"/>
              <a:ea typeface="Cambria"/>
              <a:cs typeface="Cambria"/>
              <a:sym typeface="Cambria"/>
            </a:endParaRPr>
          </a:p>
        </p:txBody>
      </p:sp>
      <p:sp>
        <p:nvSpPr>
          <p:cNvPr id="575" name="Google Shape;575;p23"/>
          <p:cNvSpPr/>
          <p:nvPr/>
        </p:nvSpPr>
        <p:spPr>
          <a:xfrm>
            <a:off x="9076201" y="1719942"/>
            <a:ext cx="1874077" cy="743970"/>
          </a:xfrm>
          <a:prstGeom prst="rect">
            <a:avLst/>
          </a:prstGeom>
          <a:solidFill>
            <a:srgbClr val="C4E0B2"/>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mbria"/>
                <a:ea typeface="Cambria"/>
                <a:cs typeface="Cambria"/>
                <a:sym typeface="Cambria"/>
              </a:rPr>
              <a:t>Vải thiều</a:t>
            </a:r>
            <a:endParaRPr sz="2400" b="1">
              <a:solidFill>
                <a:schemeClr val="dk1"/>
              </a:solidFill>
              <a:latin typeface="Cambria"/>
              <a:ea typeface="Cambria"/>
              <a:cs typeface="Cambria"/>
              <a:sym typeface="Cambria"/>
            </a:endParaRPr>
          </a:p>
        </p:txBody>
      </p:sp>
      <p:cxnSp>
        <p:nvCxnSpPr>
          <p:cNvPr id="576" name="Google Shape;576;p23"/>
          <p:cNvCxnSpPr/>
          <p:nvPr/>
        </p:nvCxnSpPr>
        <p:spPr>
          <a:xfrm flipH="1">
            <a:off x="6035981" y="1055714"/>
            <a:ext cx="2063177" cy="1577074"/>
          </a:xfrm>
          <a:prstGeom prst="straightConnector1">
            <a:avLst/>
          </a:prstGeom>
          <a:noFill/>
          <a:ln w="76200" cap="flat" cmpd="sng">
            <a:solidFill>
              <a:schemeClr val="dk1"/>
            </a:solidFill>
            <a:prstDash val="solid"/>
            <a:miter lim="800000"/>
            <a:headEnd type="none" w="sm" len="sm"/>
            <a:tailEnd type="triangle" w="med" len="med"/>
          </a:ln>
        </p:spPr>
      </p:cxnSp>
      <p:cxnSp>
        <p:nvCxnSpPr>
          <p:cNvPr id="577" name="Google Shape;577;p23"/>
          <p:cNvCxnSpPr>
            <a:stCxn id="575" idx="1"/>
          </p:cNvCxnSpPr>
          <p:nvPr/>
        </p:nvCxnSpPr>
        <p:spPr>
          <a:xfrm flipH="1">
            <a:off x="7067701" y="2091927"/>
            <a:ext cx="2008500" cy="956400"/>
          </a:xfrm>
          <a:prstGeom prst="straightConnector1">
            <a:avLst/>
          </a:prstGeom>
          <a:noFill/>
          <a:ln w="76200" cap="flat" cmpd="sng">
            <a:solidFill>
              <a:srgbClr val="FF0000"/>
            </a:solidFill>
            <a:prstDash val="solid"/>
            <a:miter lim="800000"/>
            <a:headEnd type="none" w="sm" len="sm"/>
            <a:tailEnd type="triangle" w="med" len="med"/>
          </a:ln>
        </p:spPr>
      </p:cxnSp>
      <p:sp>
        <p:nvSpPr>
          <p:cNvPr id="578" name="Google Shape;578;p23"/>
          <p:cNvSpPr/>
          <p:nvPr/>
        </p:nvSpPr>
        <p:spPr>
          <a:xfrm>
            <a:off x="196948" y="108526"/>
            <a:ext cx="5758949" cy="743970"/>
          </a:xfrm>
          <a:prstGeom prst="rect">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FF0000"/>
                </a:solidFill>
                <a:latin typeface="Cambria"/>
                <a:ea typeface="Cambria"/>
                <a:cs typeface="Cambria"/>
                <a:sym typeface="Cambria"/>
              </a:rPr>
              <a:t>Loại cây trồng nào có ở Thái Nguyên?</a:t>
            </a:r>
            <a:endParaRPr/>
          </a:p>
        </p:txBody>
      </p:sp>
      <p:sp>
        <p:nvSpPr>
          <p:cNvPr id="579" name="Google Shape;579;p23"/>
          <p:cNvSpPr/>
          <p:nvPr/>
        </p:nvSpPr>
        <p:spPr>
          <a:xfrm>
            <a:off x="196947" y="120841"/>
            <a:ext cx="5758949" cy="743970"/>
          </a:xfrm>
          <a:prstGeom prst="rect">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FF0000"/>
                </a:solidFill>
                <a:latin typeface="Cambria"/>
                <a:ea typeface="Cambria"/>
                <a:cs typeface="Cambria"/>
                <a:sym typeface="Cambria"/>
              </a:rPr>
              <a:t>Loại cây trồng nào có ở Bắc Giang?</a:t>
            </a:r>
            <a:endParaRPr/>
          </a:p>
        </p:txBody>
      </p:sp>
      <p:sp>
        <p:nvSpPr>
          <p:cNvPr id="580" name="Google Shape;580;p23"/>
          <p:cNvSpPr/>
          <p:nvPr/>
        </p:nvSpPr>
        <p:spPr>
          <a:xfrm>
            <a:off x="196947" y="5024155"/>
            <a:ext cx="8262924" cy="743970"/>
          </a:xfrm>
          <a:prstGeom prst="rect">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FF0000"/>
                </a:solidFill>
                <a:latin typeface="Cambria"/>
                <a:ea typeface="Cambria"/>
                <a:cs typeface="Cambria"/>
                <a:sym typeface="Cambria"/>
              </a:rPr>
              <a:t>Hai loại cây trồng trên thuộc cây ăn quả hay công nghiệp?</a:t>
            </a:r>
            <a:endParaRPr/>
          </a:p>
        </p:txBody>
      </p:sp>
      <p:sp>
        <p:nvSpPr>
          <p:cNvPr id="581" name="Google Shape;581;p23"/>
          <p:cNvSpPr/>
          <p:nvPr/>
        </p:nvSpPr>
        <p:spPr>
          <a:xfrm>
            <a:off x="822102" y="5741321"/>
            <a:ext cx="11450499" cy="7439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002060"/>
                </a:solidFill>
                <a:latin typeface="Cambria"/>
                <a:ea typeface="Cambria"/>
                <a:cs typeface="Cambria"/>
                <a:sym typeface="Cambria"/>
              </a:rPr>
              <a:t>Chè trồng ở Thái Nguyên là cây công nghiệp, vải thiều ở Bắc Giang là cây ăn quả.</a:t>
            </a:r>
            <a:endParaRPr/>
          </a:p>
        </p:txBody>
      </p:sp>
      <p:pic>
        <p:nvPicPr>
          <p:cNvPr id="582" name="Google Shape;582;p23"/>
          <p:cNvPicPr preferRelativeResize="0"/>
          <p:nvPr/>
        </p:nvPicPr>
        <p:blipFill rotWithShape="1">
          <a:blip r:embed="rId4">
            <a:alphaModFix/>
          </a:blip>
          <a:srcRect/>
          <a:stretch/>
        </p:blipFill>
        <p:spPr>
          <a:xfrm>
            <a:off x="11175392" y="8145"/>
            <a:ext cx="990474" cy="53340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500"/>
                                        <p:tgtEl>
                                          <p:spTgt spid="5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500"/>
                                        <p:tgtEl>
                                          <p:spTgt spid="5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9"/>
                                        </p:tgtEl>
                                        <p:attrNameLst>
                                          <p:attrName>style.visibility</p:attrName>
                                        </p:attrNameLst>
                                      </p:cBhvr>
                                      <p:to>
                                        <p:strVal val="visible"/>
                                      </p:to>
                                    </p:set>
                                    <p:animEffect transition="in" filter="fade">
                                      <p:cBhvr>
                                        <p:cTn id="17" dur="500"/>
                                        <p:tgtEl>
                                          <p:spTgt spid="5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5"/>
                                        </p:tgtEl>
                                        <p:attrNameLst>
                                          <p:attrName>style.visibility</p:attrName>
                                        </p:attrNameLst>
                                      </p:cBhvr>
                                      <p:to>
                                        <p:strVal val="visible"/>
                                      </p:to>
                                    </p:set>
                                    <p:animEffect transition="in" filter="fade">
                                      <p:cBhvr>
                                        <p:cTn id="22" dur="500"/>
                                        <p:tgtEl>
                                          <p:spTgt spid="5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7"/>
                                        </p:tgtEl>
                                        <p:attrNameLst>
                                          <p:attrName>style.visibility</p:attrName>
                                        </p:attrNameLst>
                                      </p:cBhvr>
                                      <p:to>
                                        <p:strVal val="visible"/>
                                      </p:to>
                                    </p:set>
                                    <p:animEffect transition="in" filter="fade">
                                      <p:cBhvr>
                                        <p:cTn id="27" dur="500"/>
                                        <p:tgtEl>
                                          <p:spTgt spid="5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0"/>
                                        </p:tgtEl>
                                        <p:attrNameLst>
                                          <p:attrName>style.visibility</p:attrName>
                                        </p:attrNameLst>
                                      </p:cBhvr>
                                      <p:to>
                                        <p:strVal val="visible"/>
                                      </p:to>
                                    </p:set>
                                    <p:animEffect transition="in" filter="fade">
                                      <p:cBhvr>
                                        <p:cTn id="32" dur="500"/>
                                        <p:tgtEl>
                                          <p:spTgt spid="5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1"/>
                                        </p:tgtEl>
                                        <p:attrNameLst>
                                          <p:attrName>style.visibility</p:attrName>
                                        </p:attrNameLst>
                                      </p:cBhvr>
                                      <p:to>
                                        <p:strVal val="visible"/>
                                      </p:to>
                                    </p:set>
                                    <p:animEffect transition="in" filter="fade">
                                      <p:cBhvr>
                                        <p:cTn id="37" dur="500"/>
                                        <p:tgtEl>
                                          <p:spTgt spid="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24"/>
          <p:cNvSpPr/>
          <p:nvPr/>
        </p:nvSpPr>
        <p:spPr>
          <a:xfrm>
            <a:off x="0" y="845641"/>
            <a:ext cx="12192000" cy="6012359"/>
          </a:xfrm>
          <a:prstGeom prst="roundRect">
            <a:avLst>
              <a:gd name="adj" fmla="val 16667"/>
            </a:avLst>
          </a:prstGeom>
          <a:solidFill>
            <a:srgbClr val="F9F9F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89" name="Google Shape;589;p24"/>
          <p:cNvCxnSpPr/>
          <p:nvPr/>
        </p:nvCxnSpPr>
        <p:spPr>
          <a:xfrm>
            <a:off x="1524000" y="4054475"/>
            <a:ext cx="0" cy="0"/>
          </a:xfrm>
          <a:prstGeom prst="straightConnector1">
            <a:avLst/>
          </a:prstGeom>
          <a:noFill/>
          <a:ln w="9525" cap="flat" cmpd="sng">
            <a:solidFill>
              <a:schemeClr val="dk1"/>
            </a:solidFill>
            <a:prstDash val="solid"/>
            <a:round/>
            <a:headEnd type="none" w="med" len="med"/>
            <a:tailEnd type="none" w="med" len="med"/>
          </a:ln>
        </p:spPr>
      </p:cxnSp>
      <p:pic>
        <p:nvPicPr>
          <p:cNvPr id="590" name="Google Shape;590;p24"/>
          <p:cNvPicPr preferRelativeResize="0"/>
          <p:nvPr/>
        </p:nvPicPr>
        <p:blipFill rotWithShape="1">
          <a:blip r:embed="rId3">
            <a:alphaModFix/>
          </a:blip>
          <a:srcRect/>
          <a:stretch/>
        </p:blipFill>
        <p:spPr>
          <a:xfrm>
            <a:off x="2116392" y="955269"/>
            <a:ext cx="3390900" cy="2163762"/>
          </a:xfrm>
          <a:prstGeom prst="rect">
            <a:avLst/>
          </a:prstGeom>
          <a:noFill/>
          <a:ln>
            <a:noFill/>
          </a:ln>
        </p:spPr>
      </p:pic>
      <p:pic>
        <p:nvPicPr>
          <p:cNvPr id="591" name="Google Shape;591;p24"/>
          <p:cNvPicPr preferRelativeResize="0"/>
          <p:nvPr/>
        </p:nvPicPr>
        <p:blipFill rotWithShape="1">
          <a:blip r:embed="rId4">
            <a:alphaModFix/>
          </a:blip>
          <a:srcRect/>
          <a:stretch/>
        </p:blipFill>
        <p:spPr>
          <a:xfrm>
            <a:off x="7193218" y="1637895"/>
            <a:ext cx="3057525" cy="1476375"/>
          </a:xfrm>
          <a:prstGeom prst="rect">
            <a:avLst/>
          </a:prstGeom>
          <a:noFill/>
          <a:ln>
            <a:noFill/>
          </a:ln>
        </p:spPr>
      </p:pic>
      <p:pic>
        <p:nvPicPr>
          <p:cNvPr id="592" name="Google Shape;592;p24"/>
          <p:cNvPicPr preferRelativeResize="0"/>
          <p:nvPr/>
        </p:nvPicPr>
        <p:blipFill rotWithShape="1">
          <a:blip r:embed="rId5">
            <a:alphaModFix/>
          </a:blip>
          <a:srcRect/>
          <a:stretch/>
        </p:blipFill>
        <p:spPr>
          <a:xfrm>
            <a:off x="2656142" y="3714344"/>
            <a:ext cx="2667000" cy="2076450"/>
          </a:xfrm>
          <a:prstGeom prst="rect">
            <a:avLst/>
          </a:prstGeom>
          <a:noFill/>
          <a:ln>
            <a:noFill/>
          </a:ln>
        </p:spPr>
      </p:pic>
      <p:pic>
        <p:nvPicPr>
          <p:cNvPr id="593" name="Google Shape;593;p24"/>
          <p:cNvPicPr preferRelativeResize="0"/>
          <p:nvPr/>
        </p:nvPicPr>
        <p:blipFill rotWithShape="1">
          <a:blip r:embed="rId6">
            <a:alphaModFix/>
          </a:blip>
          <a:srcRect/>
          <a:stretch/>
        </p:blipFill>
        <p:spPr>
          <a:xfrm>
            <a:off x="7264655" y="3619094"/>
            <a:ext cx="2609850" cy="2171700"/>
          </a:xfrm>
          <a:prstGeom prst="rect">
            <a:avLst/>
          </a:prstGeom>
          <a:noFill/>
          <a:ln>
            <a:noFill/>
          </a:ln>
        </p:spPr>
      </p:pic>
      <p:sp>
        <p:nvSpPr>
          <p:cNvPr id="594" name="Google Shape;594;p24"/>
          <p:cNvSpPr txBox="1"/>
          <p:nvPr/>
        </p:nvSpPr>
        <p:spPr>
          <a:xfrm>
            <a:off x="2268196" y="47554"/>
            <a:ext cx="86106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A50021"/>
                </a:solidFill>
                <a:latin typeface="Times New Roman"/>
                <a:ea typeface="Times New Roman"/>
                <a:cs typeface="Times New Roman"/>
                <a:sym typeface="Times New Roman"/>
              </a:rPr>
              <a:t>Hãy nêu quy trình chế biến chè.</a:t>
            </a:r>
            <a:endParaRPr/>
          </a:p>
        </p:txBody>
      </p:sp>
      <p:sp>
        <p:nvSpPr>
          <p:cNvPr id="595" name="Google Shape;595;p24"/>
          <p:cNvSpPr txBox="1"/>
          <p:nvPr/>
        </p:nvSpPr>
        <p:spPr>
          <a:xfrm>
            <a:off x="2671890" y="3001035"/>
            <a:ext cx="2414587" cy="12852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3300"/>
                </a:solidFill>
                <a:latin typeface="Times New Roman"/>
                <a:ea typeface="Times New Roman"/>
                <a:cs typeface="Times New Roman"/>
                <a:sym typeface="Times New Roman"/>
              </a:rPr>
              <a:t>1.</a:t>
            </a:r>
            <a:r>
              <a:rPr lang="en-US" sz="4000">
                <a:solidFill>
                  <a:srgbClr val="0000FF"/>
                </a:solidFill>
                <a:latin typeface="Times New Roman"/>
                <a:ea typeface="Times New Roman"/>
                <a:cs typeface="Times New Roman"/>
                <a:sym typeface="Times New Roman"/>
              </a:rPr>
              <a:t> </a:t>
            </a:r>
            <a:r>
              <a:rPr lang="en-US" sz="4000">
                <a:solidFill>
                  <a:srgbClr val="FF0066"/>
                </a:solidFill>
                <a:latin typeface="Times New Roman"/>
                <a:ea typeface="Times New Roman"/>
                <a:cs typeface="Times New Roman"/>
                <a:sym typeface="Times New Roman"/>
              </a:rPr>
              <a:t>Hái chè</a:t>
            </a:r>
            <a:endParaRPr sz="4000">
              <a:solidFill>
                <a:srgbClr val="FF0066"/>
              </a:solidFill>
              <a:latin typeface="Times New Roman"/>
              <a:ea typeface="Times New Roman"/>
              <a:cs typeface="Times New Roman"/>
              <a:sym typeface="Times New Roman"/>
            </a:endParaRPr>
          </a:p>
        </p:txBody>
      </p:sp>
      <p:sp>
        <p:nvSpPr>
          <p:cNvPr id="596" name="Google Shape;596;p24"/>
          <p:cNvSpPr txBox="1"/>
          <p:nvPr/>
        </p:nvSpPr>
        <p:spPr>
          <a:xfrm>
            <a:off x="7232802" y="2884963"/>
            <a:ext cx="38100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3300"/>
                </a:solidFill>
                <a:latin typeface="Times New Roman"/>
                <a:ea typeface="Times New Roman"/>
                <a:cs typeface="Times New Roman"/>
                <a:sym typeface="Times New Roman"/>
              </a:rPr>
              <a:t>2.</a:t>
            </a:r>
            <a:r>
              <a:rPr lang="en-US" sz="4000">
                <a:solidFill>
                  <a:srgbClr val="0000FF"/>
                </a:solidFill>
                <a:latin typeface="Times New Roman"/>
                <a:ea typeface="Times New Roman"/>
                <a:cs typeface="Times New Roman"/>
                <a:sym typeface="Times New Roman"/>
              </a:rPr>
              <a:t> </a:t>
            </a:r>
            <a:r>
              <a:rPr lang="en-US" sz="4000">
                <a:solidFill>
                  <a:srgbClr val="FF0066"/>
                </a:solidFill>
                <a:latin typeface="Times New Roman"/>
                <a:ea typeface="Times New Roman"/>
                <a:cs typeface="Times New Roman"/>
                <a:sym typeface="Times New Roman"/>
              </a:rPr>
              <a:t>Phân loại chè</a:t>
            </a:r>
            <a:endParaRPr sz="4000">
              <a:solidFill>
                <a:srgbClr val="FF0066"/>
              </a:solidFill>
              <a:latin typeface="Times New Roman"/>
              <a:ea typeface="Times New Roman"/>
              <a:cs typeface="Times New Roman"/>
              <a:sym typeface="Times New Roman"/>
            </a:endParaRPr>
          </a:p>
        </p:txBody>
      </p:sp>
      <p:sp>
        <p:nvSpPr>
          <p:cNvPr id="597" name="Google Shape;597;p24"/>
          <p:cNvSpPr txBox="1"/>
          <p:nvPr/>
        </p:nvSpPr>
        <p:spPr>
          <a:xfrm>
            <a:off x="7056605" y="5647443"/>
            <a:ext cx="3581400" cy="14122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FF3300"/>
                </a:solidFill>
                <a:latin typeface="Times New Roman"/>
                <a:ea typeface="Times New Roman"/>
                <a:cs typeface="Times New Roman"/>
                <a:sym typeface="Times New Roman"/>
              </a:rPr>
              <a:t>3.</a:t>
            </a:r>
            <a:r>
              <a:rPr lang="en-US" sz="4400">
                <a:solidFill>
                  <a:srgbClr val="0000FF"/>
                </a:solidFill>
                <a:latin typeface="Times New Roman"/>
                <a:ea typeface="Times New Roman"/>
                <a:cs typeface="Times New Roman"/>
                <a:sym typeface="Times New Roman"/>
              </a:rPr>
              <a:t> </a:t>
            </a:r>
            <a:r>
              <a:rPr lang="en-US" sz="4400">
                <a:solidFill>
                  <a:srgbClr val="FF0066"/>
                </a:solidFill>
                <a:latin typeface="Times New Roman"/>
                <a:ea typeface="Times New Roman"/>
                <a:cs typeface="Times New Roman"/>
                <a:sym typeface="Times New Roman"/>
              </a:rPr>
              <a:t>Vò, sấy khô</a:t>
            </a:r>
            <a:endParaRPr sz="4400">
              <a:solidFill>
                <a:srgbClr val="FF0066"/>
              </a:solidFill>
              <a:latin typeface="Times New Roman"/>
              <a:ea typeface="Times New Roman"/>
              <a:cs typeface="Times New Roman"/>
              <a:sym typeface="Times New Roman"/>
            </a:endParaRPr>
          </a:p>
        </p:txBody>
      </p:sp>
      <p:sp>
        <p:nvSpPr>
          <p:cNvPr id="598" name="Google Shape;598;p24"/>
          <p:cNvSpPr txBox="1"/>
          <p:nvPr/>
        </p:nvSpPr>
        <p:spPr>
          <a:xfrm>
            <a:off x="1701652" y="5678221"/>
            <a:ext cx="4495800" cy="1285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66"/>
                </a:solidFill>
                <a:latin typeface="Times New Roman"/>
                <a:ea typeface="Times New Roman"/>
                <a:cs typeface="Times New Roman"/>
                <a:sym typeface="Times New Roman"/>
              </a:rPr>
              <a:t>4. Các sản phẩm chè</a:t>
            </a:r>
            <a:endParaRPr sz="4000">
              <a:solidFill>
                <a:srgbClr val="FF0066"/>
              </a:solidFill>
              <a:latin typeface="Times New Roman"/>
              <a:ea typeface="Times New Roman"/>
              <a:cs typeface="Times New Roman"/>
              <a:sym typeface="Times New Roman"/>
            </a:endParaRPr>
          </a:p>
        </p:txBody>
      </p:sp>
      <p:sp>
        <p:nvSpPr>
          <p:cNvPr id="599" name="Google Shape;599;p24"/>
          <p:cNvSpPr/>
          <p:nvPr/>
        </p:nvSpPr>
        <p:spPr>
          <a:xfrm rot="-449960">
            <a:off x="5659692" y="1899832"/>
            <a:ext cx="1365250" cy="574675"/>
          </a:xfrm>
          <a:custGeom>
            <a:avLst/>
            <a:gdLst/>
            <a:ahLst/>
            <a:cxnLst/>
            <a:rect l="l" t="t" r="r" b="b"/>
            <a:pathLst>
              <a:path w="16968" h="21540" fill="none" extrusionOk="0">
                <a:moveTo>
                  <a:pt x="1613" y="0"/>
                </a:moveTo>
                <a:cubicBezTo>
                  <a:pt x="7651" y="452"/>
                  <a:pt x="13221" y="3418"/>
                  <a:pt x="16967" y="8174"/>
                </a:cubicBezTo>
              </a:path>
              <a:path w="16968" h="21540" extrusionOk="0">
                <a:moveTo>
                  <a:pt x="1613" y="0"/>
                </a:moveTo>
                <a:cubicBezTo>
                  <a:pt x="7651" y="452"/>
                  <a:pt x="13221" y="3418"/>
                  <a:pt x="16967" y="8174"/>
                </a:cubicBezTo>
                <a:lnTo>
                  <a:pt x="0" y="21540"/>
                </a:lnTo>
                <a:close/>
              </a:path>
            </a:pathLst>
          </a:custGeom>
          <a:noFill/>
          <a:ln w="508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24"/>
          <p:cNvSpPr/>
          <p:nvPr/>
        </p:nvSpPr>
        <p:spPr>
          <a:xfrm rot="3611353">
            <a:off x="9050423" y="3433111"/>
            <a:ext cx="524213" cy="1412162"/>
          </a:xfrm>
          <a:custGeom>
            <a:avLst/>
            <a:gdLst/>
            <a:ahLst/>
            <a:cxnLst/>
            <a:rect l="l" t="t" r="r" b="b"/>
            <a:pathLst>
              <a:path w="16968" h="21540" fill="none" extrusionOk="0">
                <a:moveTo>
                  <a:pt x="1613" y="0"/>
                </a:moveTo>
                <a:cubicBezTo>
                  <a:pt x="7651" y="452"/>
                  <a:pt x="13221" y="3418"/>
                  <a:pt x="16967" y="8174"/>
                </a:cubicBezTo>
              </a:path>
              <a:path w="16968" h="21540" extrusionOk="0">
                <a:moveTo>
                  <a:pt x="1613" y="0"/>
                </a:moveTo>
                <a:cubicBezTo>
                  <a:pt x="7651" y="452"/>
                  <a:pt x="13221" y="3418"/>
                  <a:pt x="16967" y="8174"/>
                </a:cubicBezTo>
                <a:lnTo>
                  <a:pt x="0" y="21540"/>
                </a:lnTo>
                <a:close/>
              </a:path>
            </a:pathLst>
          </a:custGeom>
          <a:noFill/>
          <a:ln w="508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24"/>
          <p:cNvSpPr/>
          <p:nvPr/>
        </p:nvSpPr>
        <p:spPr>
          <a:xfrm rot="10140217">
            <a:off x="5302505" y="4771620"/>
            <a:ext cx="2106612" cy="827087"/>
          </a:xfrm>
          <a:custGeom>
            <a:avLst/>
            <a:gdLst/>
            <a:ahLst/>
            <a:cxnLst/>
            <a:rect l="l" t="t" r="r" b="b"/>
            <a:pathLst>
              <a:path w="22160" h="21600" fill="none" extrusionOk="0">
                <a:moveTo>
                  <a:pt x="0" y="383"/>
                </a:moveTo>
                <a:cubicBezTo>
                  <a:pt x="1335" y="128"/>
                  <a:pt x="2691" y="-1"/>
                  <a:pt x="4051" y="0"/>
                </a:cubicBezTo>
                <a:cubicBezTo>
                  <a:pt x="11361" y="0"/>
                  <a:pt x="18175" y="3697"/>
                  <a:pt x="22159" y="9826"/>
                </a:cubicBezTo>
              </a:path>
              <a:path w="22160" h="21600" extrusionOk="0">
                <a:moveTo>
                  <a:pt x="0" y="383"/>
                </a:moveTo>
                <a:cubicBezTo>
                  <a:pt x="1335" y="128"/>
                  <a:pt x="2691" y="-1"/>
                  <a:pt x="4051" y="0"/>
                </a:cubicBezTo>
                <a:cubicBezTo>
                  <a:pt x="11361" y="0"/>
                  <a:pt x="18175" y="3697"/>
                  <a:pt x="22159" y="9826"/>
                </a:cubicBezTo>
                <a:lnTo>
                  <a:pt x="4051" y="21600"/>
                </a:lnTo>
                <a:close/>
              </a:path>
            </a:pathLst>
          </a:custGeom>
          <a:noFill/>
          <a:ln w="508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02" name="Google Shape;602;p24"/>
          <p:cNvPicPr preferRelativeResize="0"/>
          <p:nvPr/>
        </p:nvPicPr>
        <p:blipFill rotWithShape="1">
          <a:blip r:embed="rId7">
            <a:alphaModFix/>
          </a:blip>
          <a:srcRect/>
          <a:stretch/>
        </p:blipFill>
        <p:spPr>
          <a:xfrm>
            <a:off x="11175392" y="8145"/>
            <a:ext cx="990474" cy="53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500"/>
                                        <p:tgtEl>
                                          <p:spTgt spid="5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5"/>
                                        </p:tgtEl>
                                        <p:attrNameLst>
                                          <p:attrName>style.visibility</p:attrName>
                                        </p:attrNameLst>
                                      </p:cBhvr>
                                      <p:to>
                                        <p:strVal val="visible"/>
                                      </p:to>
                                    </p:set>
                                    <p:animEffect transition="in" filter="fade">
                                      <p:cBhvr>
                                        <p:cTn id="12" dur="500"/>
                                        <p:tgtEl>
                                          <p:spTgt spid="5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9"/>
                                        </p:tgtEl>
                                        <p:attrNameLst>
                                          <p:attrName>style.visibility</p:attrName>
                                        </p:attrNameLst>
                                      </p:cBhvr>
                                      <p:to>
                                        <p:strVal val="visible"/>
                                      </p:to>
                                    </p:set>
                                    <p:animEffect transition="in" filter="fade">
                                      <p:cBhvr>
                                        <p:cTn id="17" dur="500"/>
                                        <p:tgtEl>
                                          <p:spTgt spid="59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9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96"/>
                                        </p:tgtEl>
                                        <p:attrNameLst>
                                          <p:attrName>style.visibility</p:attrName>
                                        </p:attrNameLst>
                                      </p:cBhvr>
                                      <p:to>
                                        <p:strVal val="visible"/>
                                      </p:to>
                                    </p:set>
                                    <p:animEffect transition="in" filter="fade">
                                      <p:cBhvr>
                                        <p:cTn id="26" dur="500"/>
                                        <p:tgtEl>
                                          <p:spTgt spid="5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00"/>
                                        </p:tgtEl>
                                        <p:attrNameLst>
                                          <p:attrName>style.visibility</p:attrName>
                                        </p:attrNameLst>
                                      </p:cBhvr>
                                      <p:to>
                                        <p:strVal val="visible"/>
                                      </p:to>
                                    </p:set>
                                    <p:animEffect transition="in" filter="fade">
                                      <p:cBhvr>
                                        <p:cTn id="31" dur="500"/>
                                        <p:tgtEl>
                                          <p:spTgt spid="600"/>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593"/>
                                        </p:tgtEl>
                                        <p:attrNameLst>
                                          <p:attrName>style.visibility</p:attrName>
                                        </p:attrNameLst>
                                      </p:cBhvr>
                                      <p:to>
                                        <p:strVal val="visible"/>
                                      </p:to>
                                    </p:set>
                                    <p:anim calcmode="lin" valueType="num">
                                      <p:cBhvr additive="base">
                                        <p:cTn id="36" dur="2000"/>
                                        <p:tgtEl>
                                          <p:spTgt spid="593"/>
                                        </p:tgtEl>
                                        <p:attrNameLst>
                                          <p:attrName>ppt_w</p:attrName>
                                        </p:attrNameLst>
                                      </p:cBhvr>
                                      <p:tavLst>
                                        <p:tav tm="0">
                                          <p:val>
                                            <p:strVal val="0"/>
                                          </p:val>
                                        </p:tav>
                                        <p:tav tm="100000">
                                          <p:val>
                                            <p:strVal val="#ppt_w"/>
                                          </p:val>
                                        </p:tav>
                                      </p:tavLst>
                                    </p:anim>
                                    <p:anim calcmode="lin" valueType="num">
                                      <p:cBhvr additive="base">
                                        <p:cTn id="37" dur="2000"/>
                                        <p:tgtEl>
                                          <p:spTgt spid="593"/>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7"/>
                                        </p:tgtEl>
                                        <p:attrNameLst>
                                          <p:attrName>style.visibility</p:attrName>
                                        </p:attrNameLst>
                                      </p:cBhvr>
                                      <p:to>
                                        <p:strVal val="visible"/>
                                      </p:to>
                                    </p:set>
                                    <p:animEffect transition="in" filter="fade">
                                      <p:cBhvr>
                                        <p:cTn id="42" dur="500"/>
                                        <p:tgtEl>
                                          <p:spTgt spid="59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1"/>
                                        </p:tgtEl>
                                        <p:attrNameLst>
                                          <p:attrName>style.visibility</p:attrName>
                                        </p:attrNameLst>
                                      </p:cBhvr>
                                      <p:to>
                                        <p:strVal val="visible"/>
                                      </p:to>
                                    </p:set>
                                    <p:animEffect transition="in" filter="fade">
                                      <p:cBhvr>
                                        <p:cTn id="47" dur="500"/>
                                        <p:tgtEl>
                                          <p:spTgt spid="60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2"/>
                                        </p:tgtEl>
                                        <p:attrNameLst>
                                          <p:attrName>style.visibility</p:attrName>
                                        </p:attrNameLst>
                                      </p:cBhvr>
                                      <p:to>
                                        <p:strVal val="visible"/>
                                      </p:to>
                                    </p:set>
                                    <p:animEffect transition="in" filter="fade">
                                      <p:cBhvr>
                                        <p:cTn id="52" dur="500"/>
                                        <p:tgtEl>
                                          <p:spTgt spid="59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98"/>
                                        </p:tgtEl>
                                        <p:attrNameLst>
                                          <p:attrName>style.visibility</p:attrName>
                                        </p:attrNameLst>
                                      </p:cBhvr>
                                      <p:to>
                                        <p:strVal val="visible"/>
                                      </p:to>
                                    </p:set>
                                    <p:animEffect transition="in" filter="fade">
                                      <p:cBhvr>
                                        <p:cTn id="57" dur="500"/>
                                        <p:tgtEl>
                                          <p:spTgt spid="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cxnSp>
        <p:nvCxnSpPr>
          <p:cNvPr id="607" name="Google Shape;607;p25"/>
          <p:cNvCxnSpPr/>
          <p:nvPr/>
        </p:nvCxnSpPr>
        <p:spPr>
          <a:xfrm rot="10800000" flipH="1">
            <a:off x="790196" y="457302"/>
            <a:ext cx="3520547" cy="30957"/>
          </a:xfrm>
          <a:prstGeom prst="straightConnector1">
            <a:avLst/>
          </a:prstGeom>
          <a:noFill/>
          <a:ln w="31750" cap="flat" cmpd="sng">
            <a:solidFill>
              <a:schemeClr val="dk1"/>
            </a:solidFill>
            <a:prstDash val="solid"/>
            <a:round/>
            <a:headEnd type="none" w="med" len="med"/>
            <a:tailEnd type="none" w="med" len="med"/>
          </a:ln>
        </p:spPr>
      </p:cxnSp>
      <p:pic>
        <p:nvPicPr>
          <p:cNvPr id="608" name="Google Shape;608;p25"/>
          <p:cNvPicPr preferRelativeResize="0"/>
          <p:nvPr/>
        </p:nvPicPr>
        <p:blipFill rotWithShape="1">
          <a:blip r:embed="rId3">
            <a:alphaModFix/>
          </a:blip>
          <a:srcRect/>
          <a:stretch/>
        </p:blipFill>
        <p:spPr>
          <a:xfrm>
            <a:off x="995218" y="706986"/>
            <a:ext cx="10467169" cy="5887782"/>
          </a:xfrm>
          <a:prstGeom prst="rect">
            <a:avLst/>
          </a:prstGeom>
          <a:noFill/>
          <a:ln>
            <a:noFill/>
          </a:ln>
        </p:spPr>
      </p:pic>
      <p:sp>
        <p:nvSpPr>
          <p:cNvPr id="609" name="Google Shape;609;p25"/>
          <p:cNvSpPr txBox="1"/>
          <p:nvPr/>
        </p:nvSpPr>
        <p:spPr>
          <a:xfrm>
            <a:off x="713930" y="69219"/>
            <a:ext cx="4512032" cy="637767"/>
          </a:xfrm>
          <a:prstGeom prst="rect">
            <a:avLst/>
          </a:prstGeom>
          <a:noFill/>
          <a:ln>
            <a:noFill/>
          </a:ln>
        </p:spPr>
        <p:txBody>
          <a:bodyPr spcFirstLastPara="1" wrap="square" lIns="91425" tIns="45700" rIns="91425" bIns="45700" anchor="t" anchorCtr="0">
            <a:normAutofit fontScale="85357"/>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Chè và cây ăn quả ở trung du</a:t>
            </a:r>
            <a:endParaRPr/>
          </a:p>
        </p:txBody>
      </p:sp>
      <p:pic>
        <p:nvPicPr>
          <p:cNvPr id="610" name="Google Shape;610;p25"/>
          <p:cNvPicPr preferRelativeResize="0"/>
          <p:nvPr/>
        </p:nvPicPr>
        <p:blipFill rotWithShape="1">
          <a:blip r:embed="rId4">
            <a:alphaModFix/>
          </a:blip>
          <a:srcRect/>
          <a:stretch/>
        </p:blipFill>
        <p:spPr>
          <a:xfrm>
            <a:off x="11175392" y="8145"/>
            <a:ext cx="990474" cy="53340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50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cxnSp>
        <p:nvCxnSpPr>
          <p:cNvPr id="615" name="Google Shape;615;p26"/>
          <p:cNvCxnSpPr/>
          <p:nvPr/>
        </p:nvCxnSpPr>
        <p:spPr>
          <a:xfrm rot="10800000" flipH="1">
            <a:off x="790987" y="457302"/>
            <a:ext cx="3557078" cy="30957"/>
          </a:xfrm>
          <a:prstGeom prst="straightConnector1">
            <a:avLst/>
          </a:prstGeom>
          <a:noFill/>
          <a:ln w="31750" cap="flat" cmpd="sng">
            <a:solidFill>
              <a:schemeClr val="dk1"/>
            </a:solidFill>
            <a:prstDash val="solid"/>
            <a:round/>
            <a:headEnd type="none" w="med" len="med"/>
            <a:tailEnd type="none" w="med" len="med"/>
          </a:ln>
        </p:spPr>
      </p:cxnSp>
      <p:pic>
        <p:nvPicPr>
          <p:cNvPr id="616" name="Google Shape;616;p26" descr="Quy trình sản xuất trà đen đạt chuẩn - Chất lượng cao"/>
          <p:cNvPicPr preferRelativeResize="0"/>
          <p:nvPr/>
        </p:nvPicPr>
        <p:blipFill rotWithShape="1">
          <a:blip r:embed="rId3">
            <a:alphaModFix/>
          </a:blip>
          <a:srcRect/>
          <a:stretch/>
        </p:blipFill>
        <p:spPr>
          <a:xfrm>
            <a:off x="2569526" y="1155741"/>
            <a:ext cx="6788316" cy="5589658"/>
          </a:xfrm>
          <a:prstGeom prst="rect">
            <a:avLst/>
          </a:prstGeom>
          <a:noFill/>
          <a:ln>
            <a:noFill/>
          </a:ln>
        </p:spPr>
      </p:pic>
      <p:sp>
        <p:nvSpPr>
          <p:cNvPr id="617" name="Google Shape;617;p26"/>
          <p:cNvSpPr txBox="1"/>
          <p:nvPr/>
        </p:nvSpPr>
        <p:spPr>
          <a:xfrm>
            <a:off x="2569526" y="567369"/>
            <a:ext cx="5669280" cy="7010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B050"/>
                </a:solidFill>
                <a:latin typeface="Dancing Script"/>
                <a:ea typeface="Dancing Script"/>
                <a:cs typeface="Dancing Script"/>
                <a:sym typeface="Dancing Script"/>
              </a:rPr>
              <a:t>Quy trình sản xuất chè xanh</a:t>
            </a:r>
            <a:endParaRPr sz="4000" b="1">
              <a:solidFill>
                <a:srgbClr val="00B050"/>
              </a:solidFill>
              <a:latin typeface="Dancing Script"/>
              <a:ea typeface="Dancing Script"/>
              <a:cs typeface="Dancing Script"/>
              <a:sym typeface="Dancing Script"/>
            </a:endParaRPr>
          </a:p>
        </p:txBody>
      </p:sp>
      <p:sp>
        <p:nvSpPr>
          <p:cNvPr id="618" name="Google Shape;618;p26"/>
          <p:cNvSpPr txBox="1"/>
          <p:nvPr/>
        </p:nvSpPr>
        <p:spPr>
          <a:xfrm>
            <a:off x="527305" y="84921"/>
            <a:ext cx="4776215" cy="637767"/>
          </a:xfrm>
          <a:prstGeom prst="rect">
            <a:avLst/>
          </a:prstGeom>
          <a:noFill/>
          <a:ln>
            <a:noFill/>
          </a:ln>
        </p:spPr>
        <p:txBody>
          <a:bodyPr spcFirstLastPara="1" wrap="square" lIns="91425" tIns="45700" rIns="91425" bIns="45700" anchor="t" anchorCtr="0">
            <a:normAutofit fontScale="85357"/>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2. Chè và cây ăn quả ở trung du</a:t>
            </a:r>
            <a:endParaRPr/>
          </a:p>
        </p:txBody>
      </p:sp>
      <p:pic>
        <p:nvPicPr>
          <p:cNvPr id="619" name="Google Shape;619;p26"/>
          <p:cNvPicPr preferRelativeResize="0"/>
          <p:nvPr/>
        </p:nvPicPr>
        <p:blipFill rotWithShape="1">
          <a:blip r:embed="rId4">
            <a:alphaModFix/>
          </a:blip>
          <a:srcRect/>
          <a:stretch/>
        </p:blipFill>
        <p:spPr>
          <a:xfrm>
            <a:off x="11175392" y="8145"/>
            <a:ext cx="990474" cy="533400"/>
          </a:xfrm>
          <a:prstGeom prst="rect">
            <a:avLst/>
          </a:prstGeom>
          <a:noFill/>
          <a:ln>
            <a:noFill/>
          </a:ln>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
          <p:cNvPicPr preferRelativeResize="0"/>
          <p:nvPr/>
        </p:nvPicPr>
        <p:blipFill rotWithShape="1">
          <a:blip r:embed="rId3">
            <a:alphaModFix/>
          </a:blip>
          <a:srcRect/>
          <a:stretch/>
        </p:blipFill>
        <p:spPr>
          <a:xfrm>
            <a:off x="-10004" y="-1857716"/>
            <a:ext cx="12202003" cy="8715716"/>
          </a:xfrm>
          <a:prstGeom prst="rect">
            <a:avLst/>
          </a:prstGeom>
          <a:noFill/>
          <a:ln>
            <a:noFill/>
          </a:ln>
        </p:spPr>
      </p:pic>
      <p:pic>
        <p:nvPicPr>
          <p:cNvPr id="185" name="Google Shape;185;p2"/>
          <p:cNvPicPr preferRelativeResize="0"/>
          <p:nvPr/>
        </p:nvPicPr>
        <p:blipFill rotWithShape="1">
          <a:blip r:embed="rId4">
            <a:alphaModFix/>
          </a:blip>
          <a:srcRect/>
          <a:stretch/>
        </p:blipFill>
        <p:spPr>
          <a:xfrm>
            <a:off x="0" y="-1850571"/>
            <a:ext cx="12192000" cy="8708571"/>
          </a:xfrm>
          <a:prstGeom prst="rect">
            <a:avLst/>
          </a:prstGeom>
          <a:noFill/>
          <a:ln>
            <a:noFill/>
          </a:ln>
        </p:spPr>
      </p:pic>
      <p:pic>
        <p:nvPicPr>
          <p:cNvPr id="186" name="Google Shape;186;p2"/>
          <p:cNvPicPr preferRelativeResize="0"/>
          <p:nvPr/>
        </p:nvPicPr>
        <p:blipFill rotWithShape="1">
          <a:blip r:embed="rId5">
            <a:alphaModFix/>
          </a:blip>
          <a:srcRect/>
          <a:stretch/>
        </p:blipFill>
        <p:spPr>
          <a:xfrm>
            <a:off x="-10003" y="-1857716"/>
            <a:ext cx="12202003" cy="8714601"/>
          </a:xfrm>
          <a:prstGeom prst="rect">
            <a:avLst/>
          </a:prstGeom>
          <a:noFill/>
          <a:ln>
            <a:noFill/>
          </a:ln>
        </p:spPr>
      </p:pic>
      <p:pic>
        <p:nvPicPr>
          <p:cNvPr id="187" name="Google Shape;187;p2"/>
          <p:cNvPicPr preferRelativeResize="0"/>
          <p:nvPr/>
        </p:nvPicPr>
        <p:blipFill rotWithShape="1">
          <a:blip r:embed="rId6">
            <a:alphaModFix/>
          </a:blip>
          <a:srcRect/>
          <a:stretch/>
        </p:blipFill>
        <p:spPr>
          <a:xfrm>
            <a:off x="6162974" y="5215980"/>
            <a:ext cx="1347333" cy="969348"/>
          </a:xfrm>
          <a:prstGeom prst="rect">
            <a:avLst/>
          </a:prstGeom>
          <a:noFill/>
          <a:ln>
            <a:noFill/>
          </a:ln>
        </p:spPr>
      </p:pic>
      <p:pic>
        <p:nvPicPr>
          <p:cNvPr id="188" name="Google Shape;188;p2"/>
          <p:cNvPicPr preferRelativeResize="0"/>
          <p:nvPr/>
        </p:nvPicPr>
        <p:blipFill rotWithShape="1">
          <a:blip r:embed="rId7">
            <a:alphaModFix/>
          </a:blip>
          <a:srcRect/>
          <a:stretch/>
        </p:blipFill>
        <p:spPr>
          <a:xfrm>
            <a:off x="4540639" y="5215980"/>
            <a:ext cx="1347333" cy="963251"/>
          </a:xfrm>
          <a:prstGeom prst="rect">
            <a:avLst/>
          </a:prstGeom>
          <a:noFill/>
          <a:ln>
            <a:noFill/>
          </a:ln>
        </p:spPr>
      </p:pic>
      <p:pic>
        <p:nvPicPr>
          <p:cNvPr id="189" name="Google Shape;189;p2"/>
          <p:cNvPicPr preferRelativeResize="0"/>
          <p:nvPr/>
        </p:nvPicPr>
        <p:blipFill rotWithShape="1">
          <a:blip r:embed="rId8">
            <a:alphaModFix/>
          </a:blip>
          <a:srcRect/>
          <a:stretch/>
        </p:blipFill>
        <p:spPr>
          <a:xfrm>
            <a:off x="6162974" y="3054758"/>
            <a:ext cx="1347333" cy="969348"/>
          </a:xfrm>
          <a:prstGeom prst="rect">
            <a:avLst/>
          </a:prstGeom>
          <a:noFill/>
          <a:ln>
            <a:noFill/>
          </a:ln>
        </p:spPr>
      </p:pic>
      <p:pic>
        <p:nvPicPr>
          <p:cNvPr id="190" name="Google Shape;190;p2"/>
          <p:cNvPicPr preferRelativeResize="0"/>
          <p:nvPr/>
        </p:nvPicPr>
        <p:blipFill rotWithShape="1">
          <a:blip r:embed="rId9">
            <a:alphaModFix/>
          </a:blip>
          <a:srcRect/>
          <a:stretch/>
        </p:blipFill>
        <p:spPr>
          <a:xfrm>
            <a:off x="4540639" y="3054758"/>
            <a:ext cx="1347333" cy="969348"/>
          </a:xfrm>
          <a:prstGeom prst="rect">
            <a:avLst/>
          </a:prstGeom>
          <a:noFill/>
          <a:ln>
            <a:noFill/>
          </a:ln>
        </p:spPr>
      </p:pic>
      <p:cxnSp>
        <p:nvCxnSpPr>
          <p:cNvPr id="191" name="Google Shape;191;p2"/>
          <p:cNvCxnSpPr/>
          <p:nvPr/>
        </p:nvCxnSpPr>
        <p:spPr>
          <a:xfrm>
            <a:off x="0" y="0"/>
            <a:ext cx="12192000" cy="0"/>
          </a:xfrm>
          <a:prstGeom prst="straightConnector1">
            <a:avLst/>
          </a:prstGeom>
          <a:noFill/>
          <a:ln w="9525" cap="flat" cmpd="sng">
            <a:solidFill>
              <a:schemeClr val="dk1"/>
            </a:solidFill>
            <a:prstDash val="solid"/>
            <a:miter lim="800000"/>
            <a:headEnd type="none" w="sm" len="sm"/>
            <a:tailEnd type="none" w="sm" len="sm"/>
          </a:ln>
        </p:spPr>
      </p:cxnSp>
      <p:pic>
        <p:nvPicPr>
          <p:cNvPr id="192" name="Google Shape;192;p2"/>
          <p:cNvPicPr preferRelativeResize="0"/>
          <p:nvPr/>
        </p:nvPicPr>
        <p:blipFill rotWithShape="1">
          <a:blip r:embed="rId10">
            <a:alphaModFix/>
          </a:blip>
          <a:srcRect/>
          <a:stretch/>
        </p:blipFill>
        <p:spPr>
          <a:xfrm>
            <a:off x="-2674169" y="5907605"/>
            <a:ext cx="2138141" cy="2941725"/>
          </a:xfrm>
          <a:prstGeom prst="rect">
            <a:avLst/>
          </a:prstGeom>
          <a:noFill/>
          <a:ln>
            <a:noFill/>
          </a:ln>
        </p:spPr>
      </p:pic>
      <p:pic>
        <p:nvPicPr>
          <p:cNvPr id="193" name="Google Shape;193;p2"/>
          <p:cNvPicPr preferRelativeResize="0"/>
          <p:nvPr/>
        </p:nvPicPr>
        <p:blipFill rotWithShape="1">
          <a:blip r:embed="rId11">
            <a:alphaModFix/>
          </a:blip>
          <a:srcRect/>
          <a:stretch/>
        </p:blipFill>
        <p:spPr>
          <a:xfrm>
            <a:off x="5442182" y="3752479"/>
            <a:ext cx="1169521" cy="1463501"/>
          </a:xfrm>
          <a:prstGeom prst="rect">
            <a:avLst/>
          </a:prstGeom>
          <a:noFill/>
          <a:ln>
            <a:noFill/>
          </a:ln>
        </p:spPr>
      </p:pic>
      <p:grpSp>
        <p:nvGrpSpPr>
          <p:cNvPr id="194" name="Google Shape;194;p2"/>
          <p:cNvGrpSpPr/>
          <p:nvPr/>
        </p:nvGrpSpPr>
        <p:grpSpPr>
          <a:xfrm>
            <a:off x="407254" y="2465040"/>
            <a:ext cx="4407783" cy="1863941"/>
            <a:chOff x="407254" y="2465040"/>
            <a:chExt cx="4407783" cy="1863941"/>
          </a:xfrm>
        </p:grpSpPr>
        <p:sp>
          <p:nvSpPr>
            <p:cNvPr id="195" name="Google Shape;195;p2"/>
            <p:cNvSpPr/>
            <p:nvPr/>
          </p:nvSpPr>
          <p:spPr>
            <a:xfrm flipH="1">
              <a:off x="418429" y="2465042"/>
              <a:ext cx="4396608"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rgbClr val="FFFFFF"/>
                </a:solidFill>
                <a:latin typeface="Times New Roman"/>
                <a:ea typeface="Times New Roman"/>
                <a:cs typeface="Times New Roman"/>
                <a:sym typeface="Times New Roman"/>
              </a:endParaRPr>
            </a:p>
          </p:txBody>
        </p:sp>
        <p:sp>
          <p:nvSpPr>
            <p:cNvPr id="196" name="Google Shape;196;p2"/>
            <p:cNvSpPr/>
            <p:nvPr/>
          </p:nvSpPr>
          <p:spPr>
            <a:xfrm>
              <a:off x="407254" y="2465040"/>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rgbClr val="9C5043"/>
                  </a:solidFill>
                  <a:latin typeface="Times New Roman"/>
                  <a:ea typeface="Times New Roman"/>
                  <a:cs typeface="Times New Roman"/>
                  <a:sym typeface="Times New Roman"/>
                </a:rPr>
                <a:t>Nghề nông</a:t>
              </a:r>
              <a:endParaRPr sz="3200" b="0" i="0" u="none" strike="noStrike" cap="none">
                <a:solidFill>
                  <a:srgbClr val="9C5043"/>
                </a:solidFill>
                <a:latin typeface="Times New Roman"/>
                <a:ea typeface="Times New Roman"/>
                <a:cs typeface="Times New Roman"/>
                <a:sym typeface="Times New Roman"/>
              </a:endParaRPr>
            </a:p>
          </p:txBody>
        </p:sp>
      </p:grpSp>
      <p:grpSp>
        <p:nvGrpSpPr>
          <p:cNvPr id="197" name="Google Shape;197;p2"/>
          <p:cNvGrpSpPr/>
          <p:nvPr/>
        </p:nvGrpSpPr>
        <p:grpSpPr>
          <a:xfrm>
            <a:off x="410492" y="4651605"/>
            <a:ext cx="4401306" cy="1863939"/>
            <a:chOff x="413731" y="4651605"/>
            <a:chExt cx="4401306" cy="1863939"/>
          </a:xfrm>
        </p:grpSpPr>
        <p:sp>
          <p:nvSpPr>
            <p:cNvPr id="198" name="Google Shape;198;p2"/>
            <p:cNvSpPr/>
            <p:nvPr/>
          </p:nvSpPr>
          <p:spPr>
            <a:xfrm flipH="1">
              <a:off x="428436" y="4651605"/>
              <a:ext cx="4386601"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rgbClr val="FFFFFF"/>
                </a:solidFill>
                <a:latin typeface="Times New Roman"/>
                <a:ea typeface="Times New Roman"/>
                <a:cs typeface="Times New Roman"/>
                <a:sym typeface="Times New Roman"/>
              </a:endParaRPr>
            </a:p>
          </p:txBody>
        </p:sp>
        <p:sp>
          <p:nvSpPr>
            <p:cNvPr id="199" name="Google Shape;199;p2"/>
            <p:cNvSpPr/>
            <p:nvPr/>
          </p:nvSpPr>
          <p:spPr>
            <a:xfrm>
              <a:off x="413731" y="4651957"/>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rgbClr val="9C5043"/>
                  </a:solidFill>
                  <a:latin typeface="Times New Roman"/>
                  <a:ea typeface="Times New Roman"/>
                  <a:cs typeface="Times New Roman"/>
                  <a:sym typeface="Times New Roman"/>
                </a:rPr>
                <a:t>Nghề đánh bắt cá</a:t>
              </a:r>
              <a:endParaRPr sz="3200" b="0" i="0" u="none" strike="noStrike" cap="none">
                <a:solidFill>
                  <a:srgbClr val="9C5043"/>
                </a:solidFill>
                <a:latin typeface="Times New Roman"/>
                <a:ea typeface="Times New Roman"/>
                <a:cs typeface="Times New Roman"/>
                <a:sym typeface="Times New Roman"/>
              </a:endParaRPr>
            </a:p>
          </p:txBody>
        </p:sp>
      </p:grpSp>
      <p:grpSp>
        <p:nvGrpSpPr>
          <p:cNvPr id="200" name="Google Shape;200;p2"/>
          <p:cNvGrpSpPr/>
          <p:nvPr/>
        </p:nvGrpSpPr>
        <p:grpSpPr>
          <a:xfrm>
            <a:off x="7376963" y="2465041"/>
            <a:ext cx="4416325" cy="1863939"/>
            <a:chOff x="7376963" y="2465042"/>
            <a:chExt cx="4416325" cy="1863939"/>
          </a:xfrm>
        </p:grpSpPr>
        <p:sp>
          <p:nvSpPr>
            <p:cNvPr id="201" name="Google Shape;201;p2"/>
            <p:cNvSpPr/>
            <p:nvPr/>
          </p:nvSpPr>
          <p:spPr>
            <a:xfrm>
              <a:off x="7376963" y="2465042"/>
              <a:ext cx="4396608"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rgbClr val="FFFFFF"/>
                </a:solidFill>
                <a:latin typeface="Times New Roman"/>
                <a:ea typeface="Times New Roman"/>
                <a:cs typeface="Times New Roman"/>
                <a:sym typeface="Times New Roman"/>
              </a:endParaRPr>
            </a:p>
          </p:txBody>
        </p:sp>
        <p:sp>
          <p:nvSpPr>
            <p:cNvPr id="202" name="Google Shape;202;p2"/>
            <p:cNvSpPr/>
            <p:nvPr/>
          </p:nvSpPr>
          <p:spPr>
            <a:xfrm>
              <a:off x="7757977" y="2474972"/>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rgbClr val="9C5043"/>
                  </a:solidFill>
                  <a:latin typeface="Times New Roman"/>
                  <a:ea typeface="Times New Roman"/>
                  <a:cs typeface="Times New Roman"/>
                  <a:sym typeface="Times New Roman"/>
                </a:rPr>
                <a:t>Nghề thủ công</a:t>
              </a:r>
              <a:endParaRPr sz="3200" b="0" i="0" u="none" strike="noStrike" cap="none">
                <a:solidFill>
                  <a:srgbClr val="9C5043"/>
                </a:solidFill>
                <a:latin typeface="Times New Roman"/>
                <a:ea typeface="Times New Roman"/>
                <a:cs typeface="Times New Roman"/>
                <a:sym typeface="Times New Roman"/>
              </a:endParaRPr>
            </a:p>
          </p:txBody>
        </p:sp>
      </p:grpSp>
      <p:grpSp>
        <p:nvGrpSpPr>
          <p:cNvPr id="203" name="Google Shape;203;p2"/>
          <p:cNvGrpSpPr/>
          <p:nvPr/>
        </p:nvGrpSpPr>
        <p:grpSpPr>
          <a:xfrm>
            <a:off x="7383261" y="4651605"/>
            <a:ext cx="4403728" cy="1863939"/>
            <a:chOff x="7386970" y="4651605"/>
            <a:chExt cx="4403728" cy="1863939"/>
          </a:xfrm>
        </p:grpSpPr>
        <p:sp>
          <p:nvSpPr>
            <p:cNvPr id="204" name="Google Shape;204;p2"/>
            <p:cNvSpPr/>
            <p:nvPr/>
          </p:nvSpPr>
          <p:spPr>
            <a:xfrm>
              <a:off x="7386970" y="4651605"/>
              <a:ext cx="4386601"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rgbClr val="FFFFFF"/>
                </a:solidFill>
                <a:latin typeface="Times New Roman"/>
                <a:ea typeface="Times New Roman"/>
                <a:cs typeface="Times New Roman"/>
                <a:sym typeface="Times New Roman"/>
              </a:endParaRPr>
            </a:p>
          </p:txBody>
        </p:sp>
        <p:sp>
          <p:nvSpPr>
            <p:cNvPr id="205" name="Google Shape;205;p2"/>
            <p:cNvSpPr/>
            <p:nvPr/>
          </p:nvSpPr>
          <p:spPr>
            <a:xfrm>
              <a:off x="7755387" y="4651791"/>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rgbClr val="9C5043"/>
                  </a:solidFill>
                  <a:latin typeface="Times New Roman"/>
                  <a:ea typeface="Times New Roman"/>
                  <a:cs typeface="Times New Roman"/>
                  <a:sym typeface="Times New Roman"/>
                </a:rPr>
                <a:t>Nghề khai thác khoáng sản</a:t>
              </a:r>
              <a:endParaRPr sz="3200" b="0" i="0" u="none" strike="noStrike" cap="none">
                <a:solidFill>
                  <a:srgbClr val="9C5043"/>
                </a:solidFill>
                <a:latin typeface="Times New Roman"/>
                <a:ea typeface="Times New Roman"/>
                <a:cs typeface="Times New Roman"/>
                <a:sym typeface="Times New Roman"/>
              </a:endParaRPr>
            </a:p>
          </p:txBody>
        </p:sp>
      </p:grpSp>
      <p:pic>
        <p:nvPicPr>
          <p:cNvPr id="206" name="Google Shape;206;p2">
            <a:hlinkClick r:id="" action="ppaction://hlinkshowjump?jump=previousslide"/>
          </p:cNvPr>
          <p:cNvPicPr preferRelativeResize="0"/>
          <p:nvPr/>
        </p:nvPicPr>
        <p:blipFill rotWithShape="1">
          <a:blip r:embed="rId12">
            <a:alphaModFix/>
          </a:blip>
          <a:srcRect/>
          <a:stretch/>
        </p:blipFill>
        <p:spPr>
          <a:xfrm>
            <a:off x="11390014" y="1298328"/>
            <a:ext cx="627889" cy="627889"/>
          </a:xfrm>
          <a:prstGeom prst="rect">
            <a:avLst/>
          </a:prstGeom>
          <a:noFill/>
          <a:ln>
            <a:noFill/>
          </a:ln>
        </p:spPr>
      </p:pic>
      <p:pic>
        <p:nvPicPr>
          <p:cNvPr id="207" name="Google Shape;207;p2">
            <a:hlinkClick r:id="" action="ppaction://hlinkshowjump?jump=nextslide"/>
          </p:cNvPr>
          <p:cNvPicPr preferRelativeResize="0"/>
          <p:nvPr/>
        </p:nvPicPr>
        <p:blipFill rotWithShape="1">
          <a:blip r:embed="rId12">
            <a:alphaModFix/>
          </a:blip>
          <a:srcRect/>
          <a:stretch/>
        </p:blipFill>
        <p:spPr>
          <a:xfrm flipH="1">
            <a:off x="11390014" y="493887"/>
            <a:ext cx="627889" cy="627889"/>
          </a:xfrm>
          <a:prstGeom prst="rect">
            <a:avLst/>
          </a:prstGeom>
          <a:noFill/>
          <a:ln>
            <a:noFill/>
          </a:ln>
        </p:spPr>
      </p:pic>
      <p:grpSp>
        <p:nvGrpSpPr>
          <p:cNvPr id="208" name="Google Shape;208;p2"/>
          <p:cNvGrpSpPr/>
          <p:nvPr/>
        </p:nvGrpSpPr>
        <p:grpSpPr>
          <a:xfrm>
            <a:off x="136208" y="161107"/>
            <a:ext cx="11127473" cy="2009400"/>
            <a:chOff x="150128" y="102541"/>
            <a:chExt cx="11127473" cy="2009400"/>
          </a:xfrm>
        </p:grpSpPr>
        <p:grpSp>
          <p:nvGrpSpPr>
            <p:cNvPr id="209" name="Google Shape;209;p2"/>
            <p:cNvGrpSpPr/>
            <p:nvPr/>
          </p:nvGrpSpPr>
          <p:grpSpPr>
            <a:xfrm>
              <a:off x="1107065" y="248000"/>
              <a:ext cx="10170536" cy="1863939"/>
              <a:chOff x="1107064" y="247999"/>
              <a:chExt cx="10404597" cy="1863939"/>
            </a:xfrm>
          </p:grpSpPr>
          <p:pic>
            <p:nvPicPr>
              <p:cNvPr id="210" name="Google Shape;210;p2"/>
              <p:cNvPicPr preferRelativeResize="0"/>
              <p:nvPr/>
            </p:nvPicPr>
            <p:blipFill rotWithShape="1">
              <a:blip r:embed="rId13">
                <a:alphaModFix/>
              </a:blip>
              <a:srcRect/>
              <a:stretch/>
            </p:blipFill>
            <p:spPr>
              <a:xfrm>
                <a:off x="1107064" y="247999"/>
                <a:ext cx="10404597" cy="1863939"/>
              </a:xfrm>
              <a:prstGeom prst="rect">
                <a:avLst/>
              </a:prstGeom>
              <a:noFill/>
              <a:ln>
                <a:noFill/>
              </a:ln>
            </p:spPr>
          </p:pic>
          <p:sp>
            <p:nvSpPr>
              <p:cNvPr id="211" name="Google Shape;211;p2"/>
              <p:cNvSpPr/>
              <p:nvPr/>
            </p:nvSpPr>
            <p:spPr>
              <a:xfrm>
                <a:off x="1527388" y="359923"/>
                <a:ext cx="9698331" cy="162057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b="1" i="0" u="none" strike="noStrike" cap="none">
                    <a:solidFill>
                      <a:srgbClr val="FFFFFF"/>
                    </a:solidFill>
                    <a:latin typeface="Times New Roman"/>
                    <a:ea typeface="Times New Roman"/>
                    <a:cs typeface="Times New Roman"/>
                    <a:sym typeface="Times New Roman"/>
                  </a:rPr>
                  <a:t>Nghề chính của người dân ở Hoàng Liên Sơn là:</a:t>
                </a:r>
                <a:endParaRPr/>
              </a:p>
            </p:txBody>
          </p:sp>
        </p:grpSp>
        <p:pic>
          <p:nvPicPr>
            <p:cNvPr id="212" name="Google Shape;212;p2"/>
            <p:cNvPicPr preferRelativeResize="0"/>
            <p:nvPr/>
          </p:nvPicPr>
          <p:blipFill rotWithShape="1">
            <a:blip r:embed="rId14">
              <a:alphaModFix/>
            </a:blip>
            <a:srcRect/>
            <a:stretch/>
          </p:blipFill>
          <p:spPr>
            <a:xfrm rot="-5400000">
              <a:off x="-165942" y="418612"/>
              <a:ext cx="2009400" cy="1377259"/>
            </a:xfrm>
            <a:prstGeom prst="rect">
              <a:avLst/>
            </a:prstGeom>
            <a:noFill/>
            <a:ln>
              <a:noFill/>
            </a:ln>
          </p:spPr>
        </p:pic>
        <p:sp>
          <p:nvSpPr>
            <p:cNvPr id="213" name="Google Shape;213;p2"/>
            <p:cNvSpPr txBox="1"/>
            <p:nvPr/>
          </p:nvSpPr>
          <p:spPr>
            <a:xfrm>
              <a:off x="506731" y="718214"/>
              <a:ext cx="909210"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200" b="0" i="0" u="none" strike="noStrike" cap="none">
                  <a:solidFill>
                    <a:srgbClr val="FFFFFF"/>
                  </a:solidFill>
                  <a:latin typeface="Times New Roman"/>
                  <a:ea typeface="Times New Roman"/>
                  <a:cs typeface="Times New Roman"/>
                  <a:sym typeface="Times New Roman"/>
                </a:rPr>
                <a:t>01</a:t>
              </a:r>
              <a:endParaRPr/>
            </a:p>
          </p:txBody>
        </p:sp>
      </p:grpSp>
      <p:pic>
        <p:nvPicPr>
          <p:cNvPr id="214" name="Google Shape;214;p2"/>
          <p:cNvPicPr preferRelativeResize="0"/>
          <p:nvPr/>
        </p:nvPicPr>
        <p:blipFill rotWithShape="1">
          <a:blip r:embed="rId12">
            <a:alphaModFix/>
          </a:blip>
          <a:srcRect/>
          <a:stretch/>
        </p:blipFill>
        <p:spPr>
          <a:xfrm>
            <a:off x="-1647255" y="423470"/>
            <a:ext cx="1328152" cy="1328152"/>
          </a:xfrm>
          <a:prstGeom prst="rect">
            <a:avLst/>
          </a:prstGeom>
          <a:noFill/>
          <a:ln>
            <a:noFill/>
          </a:ln>
        </p:spPr>
      </p:pic>
      <p:pic>
        <p:nvPicPr>
          <p:cNvPr id="215" name="Google Shape;215;p2"/>
          <p:cNvPicPr preferRelativeResize="0"/>
          <p:nvPr/>
        </p:nvPicPr>
        <p:blipFill rotWithShape="1">
          <a:blip r:embed="rId15">
            <a:alphaModFix/>
          </a:blip>
          <a:srcRect/>
          <a:stretch/>
        </p:blipFill>
        <p:spPr>
          <a:xfrm>
            <a:off x="-1660111" y="423470"/>
            <a:ext cx="1329043" cy="1329043"/>
          </a:xfrm>
          <a:prstGeom prst="rect">
            <a:avLst/>
          </a:prstGeom>
          <a:noFill/>
          <a:ln>
            <a:noFill/>
          </a:ln>
        </p:spPr>
      </p:pic>
      <p:pic>
        <p:nvPicPr>
          <p:cNvPr id="216" name="Google Shape;216;p2"/>
          <p:cNvPicPr preferRelativeResize="0"/>
          <p:nvPr/>
        </p:nvPicPr>
        <p:blipFill rotWithShape="1">
          <a:blip r:embed="rId16">
            <a:alphaModFix/>
          </a:blip>
          <a:srcRect/>
          <a:stretch/>
        </p:blipFill>
        <p:spPr>
          <a:xfrm>
            <a:off x="-1245012" y="4407923"/>
            <a:ext cx="487363" cy="487363"/>
          </a:xfrm>
          <a:prstGeom prst="rect">
            <a:avLst/>
          </a:prstGeom>
          <a:noFill/>
          <a:ln>
            <a:noFill/>
          </a:ln>
        </p:spPr>
      </p:pic>
      <p:pic>
        <p:nvPicPr>
          <p:cNvPr id="217" name="Google Shape;217;p2"/>
          <p:cNvPicPr preferRelativeResize="0"/>
          <p:nvPr/>
        </p:nvPicPr>
        <p:blipFill rotWithShape="1">
          <a:blip r:embed="rId16">
            <a:alphaModFix/>
          </a:blip>
          <a:srcRect/>
          <a:stretch/>
        </p:blipFill>
        <p:spPr>
          <a:xfrm>
            <a:off x="-1231859" y="2876396"/>
            <a:ext cx="487363" cy="487363"/>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3706"/>
                                        <p:tgtEl>
                                          <p:spTgt spid="217"/>
                                        </p:tgtEl>
                                      </p:cBhvr>
                                    </p:animEffect>
                                  </p:childTnLst>
                                </p:cTn>
                              </p:par>
                              <p:par>
                                <p:cTn id="8" presetID="1" presetClass="entr" presetSubtype="0" fill="hold" nodeType="withEffect">
                                  <p:stCondLst>
                                    <p:cond delay="0"/>
                                  </p:stCondLst>
                                  <p:childTnLst>
                                    <p:set>
                                      <p:cBhvr>
                                        <p:cTn id="9" dur="1" fill="hold">
                                          <p:stCondLst>
                                            <p:cond delay="0"/>
                                          </p:stCondLst>
                                        </p:cTn>
                                        <p:tgtEl>
                                          <p:spTgt spid="185"/>
                                        </p:tgtEl>
                                        <p:attrNameLst>
                                          <p:attrName>style.visibility</p:attrName>
                                        </p:attrNameLst>
                                      </p:cBhvr>
                                      <p:to>
                                        <p:strVal val="visible"/>
                                      </p:to>
                                    </p:set>
                                  </p:childTnLst>
                                </p:cTn>
                              </p:par>
                              <p:par>
                                <p:cTn id="10" presetID="10" presetClass="exit" presetSubtype="0" fill="hold" nodeType="withEffect">
                                  <p:stCondLst>
                                    <p:cond delay="0"/>
                                  </p:stCondLst>
                                  <p:childTnLst>
                                    <p:animEffect transition="out" filter="fade">
                                      <p:cBhvr>
                                        <p:cTn id="11" dur="500"/>
                                        <p:tgtEl>
                                          <p:spTgt spid="208"/>
                                        </p:tgtEl>
                                      </p:cBhvr>
                                    </p:animEffect>
                                    <p:set>
                                      <p:cBhvr>
                                        <p:cTn id="12" dur="1" fill="hold">
                                          <p:stCondLst>
                                            <p:cond delay="500"/>
                                          </p:stCondLst>
                                        </p:cTn>
                                        <p:tgtEl>
                                          <p:spTgt spid="208"/>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93"/>
                                        </p:tgtEl>
                                      </p:cBhvr>
                                    </p:animEffect>
                                    <p:set>
                                      <p:cBhvr>
                                        <p:cTn id="15" dur="1" fill="hold">
                                          <p:stCondLst>
                                            <p:cond delay="500"/>
                                          </p:stCondLst>
                                        </p:cTn>
                                        <p:tgtEl>
                                          <p:spTgt spid="19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90"/>
                                        </p:tgtEl>
                                      </p:cBhvr>
                                    </p:animEffect>
                                    <p:set>
                                      <p:cBhvr>
                                        <p:cTn id="18" dur="1" fill="hold">
                                          <p:stCondLst>
                                            <p:cond delay="500"/>
                                          </p:stCondLst>
                                        </p:cTn>
                                        <p:tgtEl>
                                          <p:spTgt spid="19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94"/>
                                        </p:tgtEl>
                                      </p:cBhvr>
                                    </p:animEffect>
                                    <p:set>
                                      <p:cBhvr>
                                        <p:cTn id="21" dur="1" fill="hold">
                                          <p:stCondLst>
                                            <p:cond delay="500"/>
                                          </p:stCondLst>
                                        </p:cTn>
                                        <p:tgtEl>
                                          <p:spTgt spid="19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89"/>
                                        </p:tgtEl>
                                      </p:cBhvr>
                                    </p:animEffect>
                                    <p:set>
                                      <p:cBhvr>
                                        <p:cTn id="24" dur="1" fill="hold">
                                          <p:stCondLst>
                                            <p:cond delay="500"/>
                                          </p:stCondLst>
                                        </p:cTn>
                                        <p:tgtEl>
                                          <p:spTgt spid="18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00"/>
                                        </p:tgtEl>
                                      </p:cBhvr>
                                    </p:animEffect>
                                    <p:set>
                                      <p:cBhvr>
                                        <p:cTn id="27" dur="1" fill="hold">
                                          <p:stCondLst>
                                            <p:cond delay="500"/>
                                          </p:stCondLst>
                                        </p:cTn>
                                        <p:tgtEl>
                                          <p:spTgt spid="20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88"/>
                                        </p:tgtEl>
                                      </p:cBhvr>
                                    </p:animEffect>
                                    <p:set>
                                      <p:cBhvr>
                                        <p:cTn id="30" dur="1" fill="hold">
                                          <p:stCondLst>
                                            <p:cond delay="500"/>
                                          </p:stCondLst>
                                        </p:cTn>
                                        <p:tgtEl>
                                          <p:spTgt spid="18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97"/>
                                        </p:tgtEl>
                                      </p:cBhvr>
                                    </p:animEffect>
                                    <p:set>
                                      <p:cBhvr>
                                        <p:cTn id="33" dur="1" fill="hold">
                                          <p:stCondLst>
                                            <p:cond delay="500"/>
                                          </p:stCondLst>
                                        </p:cTn>
                                        <p:tgtEl>
                                          <p:spTgt spid="19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87"/>
                                        </p:tgtEl>
                                      </p:cBhvr>
                                    </p:animEffect>
                                    <p:set>
                                      <p:cBhvr>
                                        <p:cTn id="36" dur="1" fill="hold">
                                          <p:stCondLst>
                                            <p:cond delay="500"/>
                                          </p:stCondLst>
                                        </p:cTn>
                                        <p:tgtEl>
                                          <p:spTgt spid="18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03"/>
                                        </p:tgtEl>
                                      </p:cBhvr>
                                    </p:animEffect>
                                    <p:set>
                                      <p:cBhvr>
                                        <p:cTn id="39" dur="1" fill="hold">
                                          <p:stCondLst>
                                            <p:cond delay="500"/>
                                          </p:stCondLst>
                                        </p:cTn>
                                        <p:tgtEl>
                                          <p:spTgt spid="20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86"/>
                                        </p:tgtEl>
                                      </p:cBhvr>
                                    </p:animEffect>
                                    <p:set>
                                      <p:cBhvr>
                                        <p:cTn id="42" dur="1" fill="hold">
                                          <p:stCondLst>
                                            <p:cond delay="500"/>
                                          </p:stCondLst>
                                        </p:cTn>
                                        <p:tgtEl>
                                          <p:spTgt spid="18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91"/>
                                        </p:tgtEl>
                                      </p:cBhvr>
                                    </p:animEffect>
                                    <p:set>
                                      <p:cBhvr>
                                        <p:cTn id="45" dur="1" fill="hold">
                                          <p:stCondLst>
                                            <p:cond delay="500"/>
                                          </p:stCondLst>
                                        </p:cTn>
                                        <p:tgtEl>
                                          <p:spTgt spid="191"/>
                                        </p:tgtEl>
                                        <p:attrNameLst>
                                          <p:attrName>style.visibility</p:attrName>
                                        </p:attrNameLst>
                                      </p:cBhvr>
                                      <p:to>
                                        <p:strVal val="hidden"/>
                                      </p:to>
                                    </p:set>
                                  </p:childTnLst>
                                </p:cTn>
                              </p:par>
                            </p:childTnLst>
                          </p:cTn>
                        </p:par>
                        <p:par>
                          <p:cTn id="46" fill="hold">
                            <p:stCondLst>
                              <p:cond delay="3706"/>
                            </p:stCondLst>
                            <p:childTnLst>
                              <p:par>
                                <p:cTn id="47" presetID="10" presetClass="exit" presetSubtype="0" fill="hold" nodeType="afterEffect">
                                  <p:stCondLst>
                                    <p:cond delay="0"/>
                                  </p:stCondLst>
                                  <p:childTnLst>
                                    <p:animEffect transition="out" filter="fade">
                                      <p:cBhvr>
                                        <p:cTn id="48" dur="500"/>
                                        <p:tgtEl>
                                          <p:spTgt spid="185"/>
                                        </p:tgtEl>
                                      </p:cBhvr>
                                    </p:animEffect>
                                    <p:set>
                                      <p:cBhvr>
                                        <p:cTn id="49" dur="1" fill="hold">
                                          <p:stCondLst>
                                            <p:cond delay="500"/>
                                          </p:stCondLst>
                                        </p:cTn>
                                        <p:tgtEl>
                                          <p:spTgt spid="185"/>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08"/>
                                        </p:tgtEl>
                                        <p:attrNameLst>
                                          <p:attrName>style.visibility</p:attrName>
                                        </p:attrNameLst>
                                      </p:cBhvr>
                                      <p:to>
                                        <p:strVal val="visible"/>
                                      </p:to>
                                    </p:set>
                                    <p:animEffect transition="in" filter="fade">
                                      <p:cBhvr>
                                        <p:cTn id="52" dur="500"/>
                                        <p:tgtEl>
                                          <p:spTgt spid="208"/>
                                        </p:tgtEl>
                                      </p:cBhvr>
                                    </p:animEffect>
                                  </p:childTnLst>
                                </p:cTn>
                              </p:par>
                              <p:par>
                                <p:cTn id="53" presetID="10" presetClass="entr" presetSubtype="0" fill="hold" nodeType="withEffect">
                                  <p:stCondLst>
                                    <p:cond delay="0"/>
                                  </p:stCondLst>
                                  <p:childTnLst>
                                    <p:set>
                                      <p:cBhvr>
                                        <p:cTn id="54" dur="1" fill="hold">
                                          <p:stCondLst>
                                            <p:cond delay="0"/>
                                          </p:stCondLst>
                                        </p:cTn>
                                        <p:tgtEl>
                                          <p:spTgt spid="193"/>
                                        </p:tgtEl>
                                        <p:attrNameLst>
                                          <p:attrName>style.visibility</p:attrName>
                                        </p:attrNameLst>
                                      </p:cBhvr>
                                      <p:to>
                                        <p:strVal val="visible"/>
                                      </p:to>
                                    </p:set>
                                    <p:animEffect transition="in" filter="fade">
                                      <p:cBhvr>
                                        <p:cTn id="55" dur="500"/>
                                        <p:tgtEl>
                                          <p:spTgt spid="193"/>
                                        </p:tgtEl>
                                      </p:cBhvr>
                                    </p:animEffect>
                                  </p:childTnLst>
                                </p:cTn>
                              </p:par>
                              <p:par>
                                <p:cTn id="56" presetID="10" presetClass="entr" presetSubtype="0" fill="hold" nodeType="withEffect">
                                  <p:stCondLst>
                                    <p:cond delay="0"/>
                                  </p:stCondLst>
                                  <p:childTnLst>
                                    <p:set>
                                      <p:cBhvr>
                                        <p:cTn id="57" dur="1" fill="hold">
                                          <p:stCondLst>
                                            <p:cond delay="0"/>
                                          </p:stCondLst>
                                        </p:cTn>
                                        <p:tgtEl>
                                          <p:spTgt spid="190"/>
                                        </p:tgtEl>
                                        <p:attrNameLst>
                                          <p:attrName>style.visibility</p:attrName>
                                        </p:attrNameLst>
                                      </p:cBhvr>
                                      <p:to>
                                        <p:strVal val="visible"/>
                                      </p:to>
                                    </p:set>
                                    <p:animEffect transition="in" filter="fade">
                                      <p:cBhvr>
                                        <p:cTn id="58" dur="500"/>
                                        <p:tgtEl>
                                          <p:spTgt spid="190"/>
                                        </p:tgtEl>
                                      </p:cBhvr>
                                    </p:animEffect>
                                  </p:childTnLst>
                                </p:cTn>
                              </p:par>
                              <p:par>
                                <p:cTn id="59" presetID="10" presetClass="entr" presetSubtype="0" fill="hold" nodeType="withEffect">
                                  <p:stCondLst>
                                    <p:cond delay="0"/>
                                  </p:stCondLst>
                                  <p:childTnLst>
                                    <p:set>
                                      <p:cBhvr>
                                        <p:cTn id="60" dur="1" fill="hold">
                                          <p:stCondLst>
                                            <p:cond delay="0"/>
                                          </p:stCondLst>
                                        </p:cTn>
                                        <p:tgtEl>
                                          <p:spTgt spid="194"/>
                                        </p:tgtEl>
                                        <p:attrNameLst>
                                          <p:attrName>style.visibility</p:attrName>
                                        </p:attrNameLst>
                                      </p:cBhvr>
                                      <p:to>
                                        <p:strVal val="visible"/>
                                      </p:to>
                                    </p:set>
                                    <p:animEffect transition="in" filter="fade">
                                      <p:cBhvr>
                                        <p:cTn id="61" dur="500"/>
                                        <p:tgtEl>
                                          <p:spTgt spid="194"/>
                                        </p:tgtEl>
                                      </p:cBhvr>
                                    </p:animEffect>
                                  </p:childTnLst>
                                </p:cTn>
                              </p:par>
                              <p:par>
                                <p:cTn id="62" presetID="10" presetClass="entr" presetSubtype="0" fill="hold" nodeType="withEffect">
                                  <p:stCondLst>
                                    <p:cond delay="0"/>
                                  </p:stCondLst>
                                  <p:childTnLst>
                                    <p:set>
                                      <p:cBhvr>
                                        <p:cTn id="63" dur="1" fill="hold">
                                          <p:stCondLst>
                                            <p:cond delay="0"/>
                                          </p:stCondLst>
                                        </p:cTn>
                                        <p:tgtEl>
                                          <p:spTgt spid="186"/>
                                        </p:tgtEl>
                                        <p:attrNameLst>
                                          <p:attrName>style.visibility</p:attrName>
                                        </p:attrNameLst>
                                      </p:cBhvr>
                                      <p:to>
                                        <p:strVal val="visible"/>
                                      </p:to>
                                    </p:set>
                                    <p:animEffect transition="in" filter="fade">
                                      <p:cBhvr>
                                        <p:cTn id="64" dur="500"/>
                                        <p:tgtEl>
                                          <p:spTgt spid="186"/>
                                        </p:tgtEl>
                                      </p:cBhvr>
                                    </p:animEffect>
                                  </p:childTnLst>
                                </p:cTn>
                              </p:par>
                              <p:par>
                                <p:cTn id="65" presetID="10" presetClass="entr" presetSubtype="0" fill="hold" nodeType="withEffect">
                                  <p:stCondLst>
                                    <p:cond delay="0"/>
                                  </p:stCondLst>
                                  <p:childTnLst>
                                    <p:set>
                                      <p:cBhvr>
                                        <p:cTn id="66" dur="1" fill="hold">
                                          <p:stCondLst>
                                            <p:cond delay="0"/>
                                          </p:stCondLst>
                                        </p:cTn>
                                        <p:tgtEl>
                                          <p:spTgt spid="191"/>
                                        </p:tgtEl>
                                        <p:attrNameLst>
                                          <p:attrName>style.visibility</p:attrName>
                                        </p:attrNameLst>
                                      </p:cBhvr>
                                      <p:to>
                                        <p:strVal val="visible"/>
                                      </p:to>
                                    </p:set>
                                    <p:animEffect transition="in" filter="fade">
                                      <p:cBhvr>
                                        <p:cTn id="67" dur="500"/>
                                        <p:tgtEl>
                                          <p:spTgt spid="191"/>
                                        </p:tgtEl>
                                      </p:cBhvr>
                                    </p:animEffect>
                                  </p:childTnLst>
                                </p:cTn>
                              </p:par>
                            </p:childTnLst>
                          </p:cTn>
                        </p:par>
                        <p:par>
                          <p:cTn id="68" fill="hold">
                            <p:stCondLst>
                              <p:cond delay="4206"/>
                            </p:stCondLst>
                            <p:childTnLst>
                              <p:par>
                                <p:cTn id="69" presetID="10" presetClass="entr" presetSubtype="0" fill="hold" nodeType="afterEffect">
                                  <p:stCondLst>
                                    <p:cond delay="0"/>
                                  </p:stCondLst>
                                  <p:childTnLst>
                                    <p:set>
                                      <p:cBhvr>
                                        <p:cTn id="70" dur="1" fill="hold">
                                          <p:stCondLst>
                                            <p:cond delay="0"/>
                                          </p:stCondLst>
                                        </p:cTn>
                                        <p:tgtEl>
                                          <p:spTgt spid="216"/>
                                        </p:tgtEl>
                                        <p:attrNameLst>
                                          <p:attrName>style.visibility</p:attrName>
                                        </p:attrNameLst>
                                      </p:cBhvr>
                                      <p:to>
                                        <p:strVal val="visible"/>
                                      </p:to>
                                    </p:set>
                                    <p:animEffect transition="in" filter="fade">
                                      <p:cBhvr>
                                        <p:cTn id="71" dur="4995"/>
                                        <p:tgtEl>
                                          <p:spTgt spid="216"/>
                                        </p:tgtEl>
                                      </p:cBhvr>
                                    </p:animEffect>
                                  </p:childTnLst>
                                </p:cTn>
                              </p:par>
                              <p:par>
                                <p:cTn id="72" presetID="1" presetClass="entr" presetSubtype="0" fill="hold" nodeType="withEffect">
                                  <p:stCondLst>
                                    <p:cond delay="0"/>
                                  </p:stCondLst>
                                  <p:childTnLst>
                                    <p:set>
                                      <p:cBhvr>
                                        <p:cTn id="73" dur="1" fill="hold">
                                          <p:stCondLst>
                                            <p:cond delay="0"/>
                                          </p:stCondLst>
                                        </p:cTn>
                                        <p:tgtEl>
                                          <p:spTgt spid="184"/>
                                        </p:tgtEl>
                                        <p:attrNameLst>
                                          <p:attrName>style.visibility</p:attrName>
                                        </p:attrNameLst>
                                      </p:cBhvr>
                                      <p:to>
                                        <p:strVal val="visible"/>
                                      </p:to>
                                    </p:set>
                                  </p:childTnLst>
                                </p:cTn>
                              </p:par>
                              <p:par>
                                <p:cTn id="74" presetID="10" presetClass="exit" presetSubtype="0" fill="hold" nodeType="withEffect">
                                  <p:stCondLst>
                                    <p:cond delay="0"/>
                                  </p:stCondLst>
                                  <p:childTnLst>
                                    <p:animEffect transition="out" filter="fade">
                                      <p:cBhvr>
                                        <p:cTn id="75" dur="500"/>
                                        <p:tgtEl>
                                          <p:spTgt spid="208"/>
                                        </p:tgtEl>
                                      </p:cBhvr>
                                    </p:animEffect>
                                    <p:set>
                                      <p:cBhvr>
                                        <p:cTn id="76" dur="1" fill="hold">
                                          <p:stCondLst>
                                            <p:cond delay="500"/>
                                          </p:stCondLst>
                                        </p:cTn>
                                        <p:tgtEl>
                                          <p:spTgt spid="20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93"/>
                                        </p:tgtEl>
                                      </p:cBhvr>
                                    </p:animEffect>
                                    <p:set>
                                      <p:cBhvr>
                                        <p:cTn id="79" dur="1" fill="hold">
                                          <p:stCondLst>
                                            <p:cond delay="500"/>
                                          </p:stCondLst>
                                        </p:cTn>
                                        <p:tgtEl>
                                          <p:spTgt spid="193"/>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90"/>
                                        </p:tgtEl>
                                      </p:cBhvr>
                                    </p:animEffect>
                                    <p:set>
                                      <p:cBhvr>
                                        <p:cTn id="82" dur="1" fill="hold">
                                          <p:stCondLst>
                                            <p:cond delay="500"/>
                                          </p:stCondLst>
                                        </p:cTn>
                                        <p:tgtEl>
                                          <p:spTgt spid="19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94"/>
                                        </p:tgtEl>
                                      </p:cBhvr>
                                    </p:animEffect>
                                    <p:set>
                                      <p:cBhvr>
                                        <p:cTn id="85" dur="1" fill="hold">
                                          <p:stCondLst>
                                            <p:cond delay="500"/>
                                          </p:stCondLst>
                                        </p:cTn>
                                        <p:tgtEl>
                                          <p:spTgt spid="19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9"/>
                                        </p:tgtEl>
                                      </p:cBhvr>
                                    </p:animEffect>
                                    <p:set>
                                      <p:cBhvr>
                                        <p:cTn id="88" dur="1" fill="hold">
                                          <p:stCondLst>
                                            <p:cond delay="500"/>
                                          </p:stCondLst>
                                        </p:cTn>
                                        <p:tgtEl>
                                          <p:spTgt spid="189"/>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0"/>
                                        </p:tgtEl>
                                      </p:cBhvr>
                                    </p:animEffect>
                                    <p:set>
                                      <p:cBhvr>
                                        <p:cTn id="91" dur="1" fill="hold">
                                          <p:stCondLst>
                                            <p:cond delay="500"/>
                                          </p:stCondLst>
                                        </p:cTn>
                                        <p:tgtEl>
                                          <p:spTgt spid="20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88"/>
                                        </p:tgtEl>
                                      </p:cBhvr>
                                    </p:animEffect>
                                    <p:set>
                                      <p:cBhvr>
                                        <p:cTn id="94" dur="1" fill="hold">
                                          <p:stCondLst>
                                            <p:cond delay="500"/>
                                          </p:stCondLst>
                                        </p:cTn>
                                        <p:tgtEl>
                                          <p:spTgt spid="18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97"/>
                                        </p:tgtEl>
                                      </p:cBhvr>
                                    </p:animEffect>
                                    <p:set>
                                      <p:cBhvr>
                                        <p:cTn id="97" dur="1" fill="hold">
                                          <p:stCondLst>
                                            <p:cond delay="500"/>
                                          </p:stCondLst>
                                        </p:cTn>
                                        <p:tgtEl>
                                          <p:spTgt spid="19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87"/>
                                        </p:tgtEl>
                                      </p:cBhvr>
                                    </p:animEffect>
                                    <p:set>
                                      <p:cBhvr>
                                        <p:cTn id="100" dur="1" fill="hold">
                                          <p:stCondLst>
                                            <p:cond delay="500"/>
                                          </p:stCondLst>
                                        </p:cTn>
                                        <p:tgtEl>
                                          <p:spTgt spid="187"/>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03"/>
                                        </p:tgtEl>
                                      </p:cBhvr>
                                    </p:animEffect>
                                    <p:set>
                                      <p:cBhvr>
                                        <p:cTn id="103" dur="1" fill="hold">
                                          <p:stCondLst>
                                            <p:cond delay="500"/>
                                          </p:stCondLst>
                                        </p:cTn>
                                        <p:tgtEl>
                                          <p:spTgt spid="203"/>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86"/>
                                        </p:tgtEl>
                                      </p:cBhvr>
                                    </p:animEffect>
                                    <p:set>
                                      <p:cBhvr>
                                        <p:cTn id="106" dur="1" fill="hold">
                                          <p:stCondLst>
                                            <p:cond delay="500"/>
                                          </p:stCondLst>
                                        </p:cTn>
                                        <p:tgtEl>
                                          <p:spTgt spid="186"/>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91"/>
                                        </p:tgtEl>
                                      </p:cBhvr>
                                    </p:animEffect>
                                    <p:set>
                                      <p:cBhvr>
                                        <p:cTn id="109" dur="1" fill="hold">
                                          <p:stCondLst>
                                            <p:cond delay="500"/>
                                          </p:stCondLst>
                                        </p:cTn>
                                        <p:tgtEl>
                                          <p:spTgt spid="191"/>
                                        </p:tgtEl>
                                        <p:attrNameLst>
                                          <p:attrName>style.visibility</p:attrName>
                                        </p:attrNameLst>
                                      </p:cBhvr>
                                      <p:to>
                                        <p:strVal val="hidden"/>
                                      </p:to>
                                    </p:set>
                                  </p:childTnLst>
                                </p:cTn>
                              </p:par>
                            </p:childTnLst>
                          </p:cTn>
                        </p:par>
                        <p:par>
                          <p:cTn id="110" fill="hold">
                            <p:stCondLst>
                              <p:cond delay="9201"/>
                            </p:stCondLst>
                            <p:childTnLst>
                              <p:par>
                                <p:cTn id="111" presetID="1" presetClass="exit" presetSubtype="0" fill="hold" nodeType="afterEffect">
                                  <p:stCondLst>
                                    <p:cond delay="0"/>
                                  </p:stCondLst>
                                  <p:childTnLst>
                                    <p:set>
                                      <p:cBhvr>
                                        <p:cTn id="112" dur="1" fill="hold">
                                          <p:stCondLst>
                                            <p:cond delay="1"/>
                                          </p:stCondLst>
                                        </p:cTn>
                                        <p:tgtEl>
                                          <p:spTgt spid="184"/>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08"/>
                                        </p:tgtEl>
                                        <p:attrNameLst>
                                          <p:attrName>style.visibility</p:attrName>
                                        </p:attrNameLst>
                                      </p:cBhvr>
                                      <p:to>
                                        <p:strVal val="visible"/>
                                      </p:to>
                                    </p:set>
                                    <p:animEffect transition="in" filter="fade">
                                      <p:cBhvr>
                                        <p:cTn id="115" dur="500"/>
                                        <p:tgtEl>
                                          <p:spTgt spid="208"/>
                                        </p:tgtEl>
                                      </p:cBhvr>
                                    </p:animEffect>
                                  </p:childTnLst>
                                </p:cTn>
                              </p:par>
                              <p:par>
                                <p:cTn id="116" presetID="10" presetClass="entr" presetSubtype="0" fill="hold" nodeType="withEffect">
                                  <p:stCondLst>
                                    <p:cond delay="0"/>
                                  </p:stCondLst>
                                  <p:childTnLst>
                                    <p:set>
                                      <p:cBhvr>
                                        <p:cTn id="117" dur="1" fill="hold">
                                          <p:stCondLst>
                                            <p:cond delay="0"/>
                                          </p:stCondLst>
                                        </p:cTn>
                                        <p:tgtEl>
                                          <p:spTgt spid="193"/>
                                        </p:tgtEl>
                                        <p:attrNameLst>
                                          <p:attrName>style.visibility</p:attrName>
                                        </p:attrNameLst>
                                      </p:cBhvr>
                                      <p:to>
                                        <p:strVal val="visible"/>
                                      </p:to>
                                    </p:set>
                                    <p:animEffect transition="in" filter="fade">
                                      <p:cBhvr>
                                        <p:cTn id="118" dur="500"/>
                                        <p:tgtEl>
                                          <p:spTgt spid="193"/>
                                        </p:tgtEl>
                                      </p:cBhvr>
                                    </p:animEffect>
                                  </p:childTnLst>
                                </p:cTn>
                              </p:par>
                              <p:par>
                                <p:cTn id="119" presetID="10" presetClass="entr" presetSubtype="0" fill="hold" nodeType="withEffect">
                                  <p:stCondLst>
                                    <p:cond delay="0"/>
                                  </p:stCondLst>
                                  <p:childTnLst>
                                    <p:set>
                                      <p:cBhvr>
                                        <p:cTn id="120" dur="1" fill="hold">
                                          <p:stCondLst>
                                            <p:cond delay="0"/>
                                          </p:stCondLst>
                                        </p:cTn>
                                        <p:tgtEl>
                                          <p:spTgt spid="190"/>
                                        </p:tgtEl>
                                        <p:attrNameLst>
                                          <p:attrName>style.visibility</p:attrName>
                                        </p:attrNameLst>
                                      </p:cBhvr>
                                      <p:to>
                                        <p:strVal val="visible"/>
                                      </p:to>
                                    </p:set>
                                    <p:animEffect transition="in" filter="fade">
                                      <p:cBhvr>
                                        <p:cTn id="121" dur="500"/>
                                        <p:tgtEl>
                                          <p:spTgt spid="190"/>
                                        </p:tgtEl>
                                      </p:cBhvr>
                                    </p:animEffect>
                                  </p:childTnLst>
                                </p:cTn>
                              </p:par>
                              <p:par>
                                <p:cTn id="122" presetID="10" presetClass="entr" presetSubtype="0" fill="hold" nodeType="withEffect">
                                  <p:stCondLst>
                                    <p:cond delay="0"/>
                                  </p:stCondLst>
                                  <p:childTnLst>
                                    <p:set>
                                      <p:cBhvr>
                                        <p:cTn id="123" dur="1" fill="hold">
                                          <p:stCondLst>
                                            <p:cond delay="0"/>
                                          </p:stCondLst>
                                        </p:cTn>
                                        <p:tgtEl>
                                          <p:spTgt spid="194"/>
                                        </p:tgtEl>
                                        <p:attrNameLst>
                                          <p:attrName>style.visibility</p:attrName>
                                        </p:attrNameLst>
                                      </p:cBhvr>
                                      <p:to>
                                        <p:strVal val="visible"/>
                                      </p:to>
                                    </p:set>
                                    <p:animEffect transition="in" filter="fade">
                                      <p:cBhvr>
                                        <p:cTn id="124" dur="500"/>
                                        <p:tgtEl>
                                          <p:spTgt spid="194"/>
                                        </p:tgtEl>
                                      </p:cBhvr>
                                    </p:animEffect>
                                  </p:childTnLst>
                                </p:cTn>
                              </p:par>
                              <p:par>
                                <p:cTn id="125" presetID="10" presetClass="entr" presetSubtype="0" fill="hold" nodeType="withEffect">
                                  <p:stCondLst>
                                    <p:cond delay="0"/>
                                  </p:stCondLst>
                                  <p:childTnLst>
                                    <p:set>
                                      <p:cBhvr>
                                        <p:cTn id="126" dur="1" fill="hold">
                                          <p:stCondLst>
                                            <p:cond delay="0"/>
                                          </p:stCondLst>
                                        </p:cTn>
                                        <p:tgtEl>
                                          <p:spTgt spid="189"/>
                                        </p:tgtEl>
                                        <p:attrNameLst>
                                          <p:attrName>style.visibility</p:attrName>
                                        </p:attrNameLst>
                                      </p:cBhvr>
                                      <p:to>
                                        <p:strVal val="visible"/>
                                      </p:to>
                                    </p:set>
                                    <p:animEffect transition="in" filter="fade">
                                      <p:cBhvr>
                                        <p:cTn id="127" dur="500"/>
                                        <p:tgtEl>
                                          <p:spTgt spid="189"/>
                                        </p:tgtEl>
                                      </p:cBhvr>
                                    </p:animEffect>
                                  </p:childTnLst>
                                </p:cTn>
                              </p:par>
                              <p:par>
                                <p:cTn id="128" presetID="10" presetClass="entr" presetSubtype="0" fill="hold" nodeType="withEffect">
                                  <p:stCondLst>
                                    <p:cond delay="0"/>
                                  </p:stCondLst>
                                  <p:childTnLst>
                                    <p:set>
                                      <p:cBhvr>
                                        <p:cTn id="129" dur="1" fill="hold">
                                          <p:stCondLst>
                                            <p:cond delay="0"/>
                                          </p:stCondLst>
                                        </p:cTn>
                                        <p:tgtEl>
                                          <p:spTgt spid="200"/>
                                        </p:tgtEl>
                                        <p:attrNameLst>
                                          <p:attrName>style.visibility</p:attrName>
                                        </p:attrNameLst>
                                      </p:cBhvr>
                                      <p:to>
                                        <p:strVal val="visible"/>
                                      </p:to>
                                    </p:set>
                                    <p:animEffect transition="in" filter="fade">
                                      <p:cBhvr>
                                        <p:cTn id="130" dur="500"/>
                                        <p:tgtEl>
                                          <p:spTgt spid="200"/>
                                        </p:tgtEl>
                                      </p:cBhvr>
                                    </p:animEffect>
                                  </p:childTnLst>
                                </p:cTn>
                              </p:par>
                              <p:par>
                                <p:cTn id="131" presetID="10" presetClass="entr" presetSubtype="0" fill="hold" nodeType="withEffect">
                                  <p:stCondLst>
                                    <p:cond delay="0"/>
                                  </p:stCondLst>
                                  <p:childTnLst>
                                    <p:set>
                                      <p:cBhvr>
                                        <p:cTn id="132" dur="1" fill="hold">
                                          <p:stCondLst>
                                            <p:cond delay="0"/>
                                          </p:stCondLst>
                                        </p:cTn>
                                        <p:tgtEl>
                                          <p:spTgt spid="188"/>
                                        </p:tgtEl>
                                        <p:attrNameLst>
                                          <p:attrName>style.visibility</p:attrName>
                                        </p:attrNameLst>
                                      </p:cBhvr>
                                      <p:to>
                                        <p:strVal val="visible"/>
                                      </p:to>
                                    </p:set>
                                    <p:animEffect transition="in" filter="fade">
                                      <p:cBhvr>
                                        <p:cTn id="133" dur="500"/>
                                        <p:tgtEl>
                                          <p:spTgt spid="188"/>
                                        </p:tgtEl>
                                      </p:cBhvr>
                                    </p:animEffect>
                                  </p:childTnLst>
                                </p:cTn>
                              </p:par>
                              <p:par>
                                <p:cTn id="134" presetID="10" presetClass="entr" presetSubtype="0" fill="hold" nodeType="withEffect">
                                  <p:stCondLst>
                                    <p:cond delay="0"/>
                                  </p:stCondLst>
                                  <p:childTnLst>
                                    <p:set>
                                      <p:cBhvr>
                                        <p:cTn id="135" dur="1" fill="hold">
                                          <p:stCondLst>
                                            <p:cond delay="0"/>
                                          </p:stCondLst>
                                        </p:cTn>
                                        <p:tgtEl>
                                          <p:spTgt spid="197"/>
                                        </p:tgtEl>
                                        <p:attrNameLst>
                                          <p:attrName>style.visibility</p:attrName>
                                        </p:attrNameLst>
                                      </p:cBhvr>
                                      <p:to>
                                        <p:strVal val="visible"/>
                                      </p:to>
                                    </p:set>
                                    <p:animEffect transition="in" filter="fade">
                                      <p:cBhvr>
                                        <p:cTn id="136" dur="500"/>
                                        <p:tgtEl>
                                          <p:spTgt spid="197"/>
                                        </p:tgtEl>
                                      </p:cBhvr>
                                    </p:animEffect>
                                  </p:childTnLst>
                                </p:cTn>
                              </p:par>
                              <p:par>
                                <p:cTn id="137" presetID="10" presetClass="entr" presetSubtype="0" fill="hold" nodeType="withEffect">
                                  <p:stCondLst>
                                    <p:cond delay="0"/>
                                  </p:stCondLst>
                                  <p:childTnLst>
                                    <p:set>
                                      <p:cBhvr>
                                        <p:cTn id="138" dur="1" fill="hold">
                                          <p:stCondLst>
                                            <p:cond delay="0"/>
                                          </p:stCondLst>
                                        </p:cTn>
                                        <p:tgtEl>
                                          <p:spTgt spid="187"/>
                                        </p:tgtEl>
                                        <p:attrNameLst>
                                          <p:attrName>style.visibility</p:attrName>
                                        </p:attrNameLst>
                                      </p:cBhvr>
                                      <p:to>
                                        <p:strVal val="visible"/>
                                      </p:to>
                                    </p:set>
                                    <p:animEffect transition="in" filter="fade">
                                      <p:cBhvr>
                                        <p:cTn id="139" dur="500"/>
                                        <p:tgtEl>
                                          <p:spTgt spid="187"/>
                                        </p:tgtEl>
                                      </p:cBhvr>
                                    </p:animEffect>
                                  </p:childTnLst>
                                </p:cTn>
                              </p:par>
                              <p:par>
                                <p:cTn id="140" presetID="10" presetClass="entr" presetSubtype="0" fill="hold" nodeType="withEffect">
                                  <p:stCondLst>
                                    <p:cond delay="0"/>
                                  </p:stCondLst>
                                  <p:childTnLst>
                                    <p:set>
                                      <p:cBhvr>
                                        <p:cTn id="141" dur="1" fill="hold">
                                          <p:stCondLst>
                                            <p:cond delay="0"/>
                                          </p:stCondLst>
                                        </p:cTn>
                                        <p:tgtEl>
                                          <p:spTgt spid="203"/>
                                        </p:tgtEl>
                                        <p:attrNameLst>
                                          <p:attrName>style.visibility</p:attrName>
                                        </p:attrNameLst>
                                      </p:cBhvr>
                                      <p:to>
                                        <p:strVal val="visible"/>
                                      </p:to>
                                    </p:set>
                                    <p:animEffect transition="in" filter="fade">
                                      <p:cBhvr>
                                        <p:cTn id="142" dur="500"/>
                                        <p:tgtEl>
                                          <p:spTgt spid="203"/>
                                        </p:tgtEl>
                                      </p:cBhvr>
                                    </p:animEffect>
                                  </p:childTnLst>
                                </p:cTn>
                              </p:par>
                              <p:par>
                                <p:cTn id="143" presetID="10" presetClass="entr" presetSubtype="0" fill="hold" nodeType="withEffect">
                                  <p:stCondLst>
                                    <p:cond delay="0"/>
                                  </p:stCondLst>
                                  <p:childTnLst>
                                    <p:set>
                                      <p:cBhvr>
                                        <p:cTn id="144" dur="1" fill="hold">
                                          <p:stCondLst>
                                            <p:cond delay="0"/>
                                          </p:stCondLst>
                                        </p:cTn>
                                        <p:tgtEl>
                                          <p:spTgt spid="186"/>
                                        </p:tgtEl>
                                        <p:attrNameLst>
                                          <p:attrName>style.visibility</p:attrName>
                                        </p:attrNameLst>
                                      </p:cBhvr>
                                      <p:to>
                                        <p:strVal val="visible"/>
                                      </p:to>
                                    </p:set>
                                    <p:animEffect transition="in" filter="fade">
                                      <p:cBhvr>
                                        <p:cTn id="145" dur="500"/>
                                        <p:tgtEl>
                                          <p:spTgt spid="186"/>
                                        </p:tgtEl>
                                      </p:cBhvr>
                                    </p:animEffect>
                                  </p:childTnLst>
                                </p:cTn>
                              </p:par>
                              <p:par>
                                <p:cTn id="146" presetID="10" presetClass="entr" presetSubtype="0" fill="hold" nodeType="withEffect">
                                  <p:stCondLst>
                                    <p:cond delay="0"/>
                                  </p:stCondLst>
                                  <p:childTnLst>
                                    <p:set>
                                      <p:cBhvr>
                                        <p:cTn id="147" dur="1" fill="hold">
                                          <p:stCondLst>
                                            <p:cond delay="0"/>
                                          </p:stCondLst>
                                        </p:cTn>
                                        <p:tgtEl>
                                          <p:spTgt spid="191"/>
                                        </p:tgtEl>
                                        <p:attrNameLst>
                                          <p:attrName>style.visibility</p:attrName>
                                        </p:attrNameLst>
                                      </p:cBhvr>
                                      <p:to>
                                        <p:strVal val="visible"/>
                                      </p:to>
                                    </p:set>
                                    <p:animEffect transition="in" filter="fade">
                                      <p:cBhvr>
                                        <p:cTn id="148" dur="500"/>
                                        <p:tgtEl>
                                          <p:spTgt spid="191"/>
                                        </p:tgtEl>
                                      </p:cBhvr>
                                    </p:animEffect>
                                  </p:childTnLst>
                                </p:cTn>
                              </p:par>
                            </p:childTnLst>
                          </p:cTn>
                        </p:par>
                        <p:par>
                          <p:cTn id="149" fill="hold">
                            <p:stCondLst>
                              <p:cond delay="9701"/>
                            </p:stCondLst>
                            <p:childTnLst>
                              <p:par>
                                <p:cTn id="150" presetID="10" presetClass="entr" presetSubtype="0" fill="hold" nodeType="afterEffect">
                                  <p:stCondLst>
                                    <p:cond delay="0"/>
                                  </p:stCondLst>
                                  <p:childTnLst>
                                    <p:set>
                                      <p:cBhvr>
                                        <p:cTn id="151" dur="1" fill="hold">
                                          <p:stCondLst>
                                            <p:cond delay="0"/>
                                          </p:stCondLst>
                                        </p:cTn>
                                        <p:tgtEl>
                                          <p:spTgt spid="216"/>
                                        </p:tgtEl>
                                        <p:attrNameLst>
                                          <p:attrName>style.visibility</p:attrName>
                                        </p:attrNameLst>
                                      </p:cBhvr>
                                      <p:to>
                                        <p:strVal val="visible"/>
                                      </p:to>
                                    </p:set>
                                    <p:animEffect transition="in" filter="fade">
                                      <p:cBhvr>
                                        <p:cTn id="152" dur="4995"/>
                                        <p:tgtEl>
                                          <p:spTgt spid="216"/>
                                        </p:tgtEl>
                                      </p:cBhvr>
                                    </p:animEffect>
                                  </p:childTnLst>
                                </p:cTn>
                              </p:par>
                              <p:par>
                                <p:cTn id="153" presetID="1" presetClass="entr" presetSubtype="0" fill="hold" nodeType="withEffect">
                                  <p:stCondLst>
                                    <p:cond delay="0"/>
                                  </p:stCondLst>
                                  <p:childTnLst>
                                    <p:set>
                                      <p:cBhvr>
                                        <p:cTn id="154" dur="1" fill="hold">
                                          <p:stCondLst>
                                            <p:cond delay="0"/>
                                          </p:stCondLst>
                                        </p:cTn>
                                        <p:tgtEl>
                                          <p:spTgt spid="184"/>
                                        </p:tgtEl>
                                        <p:attrNameLst>
                                          <p:attrName>style.visibility</p:attrName>
                                        </p:attrNameLst>
                                      </p:cBhvr>
                                      <p:to>
                                        <p:strVal val="visible"/>
                                      </p:to>
                                    </p:set>
                                  </p:childTnLst>
                                </p:cTn>
                              </p:par>
                              <p:par>
                                <p:cTn id="155" presetID="10" presetClass="exit" presetSubtype="0" fill="hold" nodeType="withEffect">
                                  <p:stCondLst>
                                    <p:cond delay="0"/>
                                  </p:stCondLst>
                                  <p:childTnLst>
                                    <p:animEffect transition="out" filter="fade">
                                      <p:cBhvr>
                                        <p:cTn id="156" dur="500"/>
                                        <p:tgtEl>
                                          <p:spTgt spid="208"/>
                                        </p:tgtEl>
                                      </p:cBhvr>
                                    </p:animEffect>
                                    <p:set>
                                      <p:cBhvr>
                                        <p:cTn id="157" dur="1" fill="hold">
                                          <p:stCondLst>
                                            <p:cond delay="500"/>
                                          </p:stCondLst>
                                        </p:cTn>
                                        <p:tgtEl>
                                          <p:spTgt spid="208"/>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93"/>
                                        </p:tgtEl>
                                      </p:cBhvr>
                                    </p:animEffect>
                                    <p:set>
                                      <p:cBhvr>
                                        <p:cTn id="160" dur="1" fill="hold">
                                          <p:stCondLst>
                                            <p:cond delay="500"/>
                                          </p:stCondLst>
                                        </p:cTn>
                                        <p:tgtEl>
                                          <p:spTgt spid="193"/>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90"/>
                                        </p:tgtEl>
                                      </p:cBhvr>
                                    </p:animEffect>
                                    <p:set>
                                      <p:cBhvr>
                                        <p:cTn id="163" dur="1" fill="hold">
                                          <p:stCondLst>
                                            <p:cond delay="500"/>
                                          </p:stCondLst>
                                        </p:cTn>
                                        <p:tgtEl>
                                          <p:spTgt spid="190"/>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94"/>
                                        </p:tgtEl>
                                      </p:cBhvr>
                                    </p:animEffect>
                                    <p:set>
                                      <p:cBhvr>
                                        <p:cTn id="166" dur="1" fill="hold">
                                          <p:stCondLst>
                                            <p:cond delay="500"/>
                                          </p:stCondLst>
                                        </p:cTn>
                                        <p:tgtEl>
                                          <p:spTgt spid="194"/>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89"/>
                                        </p:tgtEl>
                                      </p:cBhvr>
                                    </p:animEffect>
                                    <p:set>
                                      <p:cBhvr>
                                        <p:cTn id="169" dur="1" fill="hold">
                                          <p:stCondLst>
                                            <p:cond delay="500"/>
                                          </p:stCondLst>
                                        </p:cTn>
                                        <p:tgtEl>
                                          <p:spTgt spid="189"/>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200"/>
                                        </p:tgtEl>
                                      </p:cBhvr>
                                    </p:animEffect>
                                    <p:set>
                                      <p:cBhvr>
                                        <p:cTn id="172" dur="1" fill="hold">
                                          <p:stCondLst>
                                            <p:cond delay="500"/>
                                          </p:stCondLst>
                                        </p:cTn>
                                        <p:tgtEl>
                                          <p:spTgt spid="200"/>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188"/>
                                        </p:tgtEl>
                                      </p:cBhvr>
                                    </p:animEffect>
                                    <p:set>
                                      <p:cBhvr>
                                        <p:cTn id="175" dur="1" fill="hold">
                                          <p:stCondLst>
                                            <p:cond delay="500"/>
                                          </p:stCondLst>
                                        </p:cTn>
                                        <p:tgtEl>
                                          <p:spTgt spid="188"/>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197"/>
                                        </p:tgtEl>
                                      </p:cBhvr>
                                    </p:animEffect>
                                    <p:set>
                                      <p:cBhvr>
                                        <p:cTn id="178" dur="1" fill="hold">
                                          <p:stCondLst>
                                            <p:cond delay="500"/>
                                          </p:stCondLst>
                                        </p:cTn>
                                        <p:tgtEl>
                                          <p:spTgt spid="197"/>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187"/>
                                        </p:tgtEl>
                                      </p:cBhvr>
                                    </p:animEffect>
                                    <p:set>
                                      <p:cBhvr>
                                        <p:cTn id="181" dur="1" fill="hold">
                                          <p:stCondLst>
                                            <p:cond delay="500"/>
                                          </p:stCondLst>
                                        </p:cTn>
                                        <p:tgtEl>
                                          <p:spTgt spid="187"/>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203"/>
                                        </p:tgtEl>
                                      </p:cBhvr>
                                    </p:animEffect>
                                    <p:set>
                                      <p:cBhvr>
                                        <p:cTn id="184" dur="1" fill="hold">
                                          <p:stCondLst>
                                            <p:cond delay="500"/>
                                          </p:stCondLst>
                                        </p:cTn>
                                        <p:tgtEl>
                                          <p:spTgt spid="203"/>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186"/>
                                        </p:tgtEl>
                                      </p:cBhvr>
                                    </p:animEffect>
                                    <p:set>
                                      <p:cBhvr>
                                        <p:cTn id="187" dur="1" fill="hold">
                                          <p:stCondLst>
                                            <p:cond delay="500"/>
                                          </p:stCondLst>
                                        </p:cTn>
                                        <p:tgtEl>
                                          <p:spTgt spid="186"/>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191"/>
                                        </p:tgtEl>
                                      </p:cBhvr>
                                    </p:animEffect>
                                    <p:set>
                                      <p:cBhvr>
                                        <p:cTn id="190" dur="1" fill="hold">
                                          <p:stCondLst>
                                            <p:cond delay="500"/>
                                          </p:stCondLst>
                                        </p:cTn>
                                        <p:tgtEl>
                                          <p:spTgt spid="191"/>
                                        </p:tgtEl>
                                        <p:attrNameLst>
                                          <p:attrName>style.visibility</p:attrName>
                                        </p:attrNameLst>
                                      </p:cBhvr>
                                      <p:to>
                                        <p:strVal val="hidden"/>
                                      </p:to>
                                    </p:set>
                                  </p:childTnLst>
                                </p:cTn>
                              </p:par>
                            </p:childTnLst>
                          </p:cTn>
                        </p:par>
                        <p:par>
                          <p:cTn id="191" fill="hold">
                            <p:stCondLst>
                              <p:cond delay="14696"/>
                            </p:stCondLst>
                            <p:childTnLst>
                              <p:par>
                                <p:cTn id="192" presetID="10" presetClass="entr" presetSubtype="0" fill="hold" nodeType="afterEffect">
                                  <p:stCondLst>
                                    <p:cond delay="0"/>
                                  </p:stCondLst>
                                  <p:childTnLst>
                                    <p:set>
                                      <p:cBhvr>
                                        <p:cTn id="193" dur="1" fill="hold">
                                          <p:stCondLst>
                                            <p:cond delay="0"/>
                                          </p:stCondLst>
                                        </p:cTn>
                                        <p:tgtEl>
                                          <p:spTgt spid="216"/>
                                        </p:tgtEl>
                                        <p:attrNameLst>
                                          <p:attrName>style.visibility</p:attrName>
                                        </p:attrNameLst>
                                      </p:cBhvr>
                                      <p:to>
                                        <p:strVal val="visible"/>
                                      </p:to>
                                    </p:set>
                                    <p:animEffect transition="in" filter="fade">
                                      <p:cBhvr>
                                        <p:cTn id="194" dur="4995"/>
                                        <p:tgtEl>
                                          <p:spTgt spid="216"/>
                                        </p:tgtEl>
                                      </p:cBhvr>
                                    </p:animEffect>
                                  </p:childTnLst>
                                </p:cTn>
                              </p:par>
                              <p:par>
                                <p:cTn id="195" presetID="1" presetClass="entr" presetSubtype="0" fill="hold" nodeType="withEffect">
                                  <p:stCondLst>
                                    <p:cond delay="0"/>
                                  </p:stCondLst>
                                  <p:childTnLst>
                                    <p:set>
                                      <p:cBhvr>
                                        <p:cTn id="196" dur="1" fill="hold">
                                          <p:stCondLst>
                                            <p:cond delay="0"/>
                                          </p:stCondLst>
                                        </p:cTn>
                                        <p:tgtEl>
                                          <p:spTgt spid="184"/>
                                        </p:tgtEl>
                                        <p:attrNameLst>
                                          <p:attrName>style.visibility</p:attrName>
                                        </p:attrNameLst>
                                      </p:cBhvr>
                                      <p:to>
                                        <p:strVal val="visible"/>
                                      </p:to>
                                    </p:set>
                                  </p:childTnLst>
                                </p:cTn>
                              </p:par>
                              <p:par>
                                <p:cTn id="197" presetID="10" presetClass="exit" presetSubtype="0" fill="hold" nodeType="withEffect">
                                  <p:stCondLst>
                                    <p:cond delay="0"/>
                                  </p:stCondLst>
                                  <p:childTnLst>
                                    <p:animEffect transition="out" filter="fade">
                                      <p:cBhvr>
                                        <p:cTn id="198" dur="500"/>
                                        <p:tgtEl>
                                          <p:spTgt spid="208"/>
                                        </p:tgtEl>
                                      </p:cBhvr>
                                    </p:animEffect>
                                    <p:set>
                                      <p:cBhvr>
                                        <p:cTn id="199" dur="1" fill="hold">
                                          <p:stCondLst>
                                            <p:cond delay="500"/>
                                          </p:stCondLst>
                                        </p:cTn>
                                        <p:tgtEl>
                                          <p:spTgt spid="208"/>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93"/>
                                        </p:tgtEl>
                                      </p:cBhvr>
                                    </p:animEffect>
                                    <p:set>
                                      <p:cBhvr>
                                        <p:cTn id="202" dur="1" fill="hold">
                                          <p:stCondLst>
                                            <p:cond delay="500"/>
                                          </p:stCondLst>
                                        </p:cTn>
                                        <p:tgtEl>
                                          <p:spTgt spid="193"/>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190"/>
                                        </p:tgtEl>
                                      </p:cBhvr>
                                    </p:animEffect>
                                    <p:set>
                                      <p:cBhvr>
                                        <p:cTn id="205" dur="1" fill="hold">
                                          <p:stCondLst>
                                            <p:cond delay="500"/>
                                          </p:stCondLst>
                                        </p:cTn>
                                        <p:tgtEl>
                                          <p:spTgt spid="190"/>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194"/>
                                        </p:tgtEl>
                                      </p:cBhvr>
                                    </p:animEffect>
                                    <p:set>
                                      <p:cBhvr>
                                        <p:cTn id="208" dur="1" fill="hold">
                                          <p:stCondLst>
                                            <p:cond delay="500"/>
                                          </p:stCondLst>
                                        </p:cTn>
                                        <p:tgtEl>
                                          <p:spTgt spid="194"/>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189"/>
                                        </p:tgtEl>
                                      </p:cBhvr>
                                    </p:animEffect>
                                    <p:set>
                                      <p:cBhvr>
                                        <p:cTn id="211" dur="1" fill="hold">
                                          <p:stCondLst>
                                            <p:cond delay="500"/>
                                          </p:stCondLst>
                                        </p:cTn>
                                        <p:tgtEl>
                                          <p:spTgt spid="189"/>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200"/>
                                        </p:tgtEl>
                                      </p:cBhvr>
                                    </p:animEffect>
                                    <p:set>
                                      <p:cBhvr>
                                        <p:cTn id="214" dur="1" fill="hold">
                                          <p:stCondLst>
                                            <p:cond delay="500"/>
                                          </p:stCondLst>
                                        </p:cTn>
                                        <p:tgtEl>
                                          <p:spTgt spid="200"/>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188"/>
                                        </p:tgtEl>
                                      </p:cBhvr>
                                    </p:animEffect>
                                    <p:set>
                                      <p:cBhvr>
                                        <p:cTn id="217" dur="1" fill="hold">
                                          <p:stCondLst>
                                            <p:cond delay="500"/>
                                          </p:stCondLst>
                                        </p:cTn>
                                        <p:tgtEl>
                                          <p:spTgt spid="188"/>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197"/>
                                        </p:tgtEl>
                                      </p:cBhvr>
                                    </p:animEffect>
                                    <p:set>
                                      <p:cBhvr>
                                        <p:cTn id="220" dur="1" fill="hold">
                                          <p:stCondLst>
                                            <p:cond delay="500"/>
                                          </p:stCondLst>
                                        </p:cTn>
                                        <p:tgtEl>
                                          <p:spTgt spid="197"/>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187"/>
                                        </p:tgtEl>
                                      </p:cBhvr>
                                    </p:animEffect>
                                    <p:set>
                                      <p:cBhvr>
                                        <p:cTn id="223" dur="1" fill="hold">
                                          <p:stCondLst>
                                            <p:cond delay="500"/>
                                          </p:stCondLst>
                                        </p:cTn>
                                        <p:tgtEl>
                                          <p:spTgt spid="187"/>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203"/>
                                        </p:tgtEl>
                                      </p:cBhvr>
                                    </p:animEffect>
                                    <p:set>
                                      <p:cBhvr>
                                        <p:cTn id="226" dur="1" fill="hold">
                                          <p:stCondLst>
                                            <p:cond delay="500"/>
                                          </p:stCondLst>
                                        </p:cTn>
                                        <p:tgtEl>
                                          <p:spTgt spid="203"/>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186"/>
                                        </p:tgtEl>
                                      </p:cBhvr>
                                    </p:animEffect>
                                    <p:set>
                                      <p:cBhvr>
                                        <p:cTn id="229" dur="1" fill="hold">
                                          <p:stCondLst>
                                            <p:cond delay="500"/>
                                          </p:stCondLst>
                                        </p:cTn>
                                        <p:tgtEl>
                                          <p:spTgt spid="186"/>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191"/>
                                        </p:tgtEl>
                                      </p:cBhvr>
                                    </p:animEffect>
                                    <p:set>
                                      <p:cBhvr>
                                        <p:cTn id="232" dur="1" fill="hold">
                                          <p:stCondLst>
                                            <p:cond delay="500"/>
                                          </p:stCondLst>
                                        </p:cTn>
                                        <p:tgtEl>
                                          <p:spTgt spid="1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27"/>
          <p:cNvSpPr txBox="1"/>
          <p:nvPr/>
        </p:nvSpPr>
        <p:spPr>
          <a:xfrm>
            <a:off x="1126090" y="1692213"/>
            <a:ext cx="9939820" cy="199644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0">
                <a:solidFill>
                  <a:srgbClr val="002060"/>
                </a:solidFill>
                <a:latin typeface="Cambria"/>
                <a:ea typeface="Cambria"/>
                <a:cs typeface="Cambria"/>
                <a:sym typeface="Cambria"/>
              </a:rPr>
              <a:t>Chè và cây ăn quả là một trong những thế mạnh của vùng trung du. Chè được trồng để phục vụ nhu cầu trong nước và xuất khẩu. Thái Nguyên là nơi nổi tiếng có chè thơm ngon.</a:t>
            </a:r>
            <a:endParaRPr sz="2800">
              <a:solidFill>
                <a:srgbClr val="002060"/>
              </a:solidFill>
              <a:latin typeface="Cambria"/>
              <a:ea typeface="Cambria"/>
              <a:cs typeface="Cambria"/>
              <a:sym typeface="Cambria"/>
            </a:endParaRPr>
          </a:p>
        </p:txBody>
      </p:sp>
      <p:grpSp>
        <p:nvGrpSpPr>
          <p:cNvPr id="625" name="Google Shape;625;p27"/>
          <p:cNvGrpSpPr/>
          <p:nvPr/>
        </p:nvGrpSpPr>
        <p:grpSpPr>
          <a:xfrm>
            <a:off x="531050" y="385395"/>
            <a:ext cx="4941282" cy="637767"/>
            <a:chOff x="704987" y="510023"/>
            <a:chExt cx="1632826" cy="556590"/>
          </a:xfrm>
        </p:grpSpPr>
        <p:cxnSp>
          <p:nvCxnSpPr>
            <p:cNvPr id="626" name="Google Shape;626;p27"/>
            <p:cNvCxnSpPr/>
            <p:nvPr/>
          </p:nvCxnSpPr>
          <p:spPr>
            <a:xfrm>
              <a:off x="760859" y="875726"/>
              <a:ext cx="1145013" cy="13609"/>
            </a:xfrm>
            <a:prstGeom prst="straightConnector1">
              <a:avLst/>
            </a:prstGeom>
            <a:noFill/>
            <a:ln w="31750" cap="flat" cmpd="sng">
              <a:solidFill>
                <a:schemeClr val="dk1"/>
              </a:solidFill>
              <a:prstDash val="solid"/>
              <a:round/>
              <a:headEnd type="none" w="med" len="med"/>
              <a:tailEnd type="none" w="med" len="med"/>
            </a:ln>
          </p:spPr>
        </p:cxnSp>
        <p:sp>
          <p:nvSpPr>
            <p:cNvPr id="627" name="Google Shape;627;p27"/>
            <p:cNvSpPr txBox="1"/>
            <p:nvPr/>
          </p:nvSpPr>
          <p:spPr>
            <a:xfrm>
              <a:off x="704987" y="510023"/>
              <a:ext cx="1632826" cy="556590"/>
            </a:xfrm>
            <a:prstGeom prst="rect">
              <a:avLst/>
            </a:prstGeom>
            <a:noFill/>
            <a:ln>
              <a:noFill/>
            </a:ln>
          </p:spPr>
          <p:txBody>
            <a:bodyPr spcFirstLastPara="1" wrap="square" lIns="91425" tIns="45700" rIns="91425" bIns="45700" anchor="t" anchorCtr="0">
              <a:normAutofit fontScale="92857"/>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2. Chè và cây ăn quả ở trung du</a:t>
              </a:r>
              <a:endParaRPr/>
            </a:p>
          </p:txBody>
        </p:sp>
      </p:grpSp>
      <p:pic>
        <p:nvPicPr>
          <p:cNvPr id="628" name="Google Shape;628;p27" descr="Green tea"/>
          <p:cNvPicPr preferRelativeResize="0"/>
          <p:nvPr/>
        </p:nvPicPr>
        <p:blipFill rotWithShape="1">
          <a:blip r:embed="rId3">
            <a:alphaModFix/>
          </a:blip>
          <a:srcRect/>
          <a:stretch/>
        </p:blipFill>
        <p:spPr>
          <a:xfrm>
            <a:off x="123245" y="2392548"/>
            <a:ext cx="1069976" cy="1069976"/>
          </a:xfrm>
          <a:prstGeom prst="rect">
            <a:avLst/>
          </a:prstGeom>
          <a:noFill/>
          <a:ln>
            <a:noFill/>
          </a:ln>
        </p:spPr>
      </p:pic>
      <p:pic>
        <p:nvPicPr>
          <p:cNvPr id="629" name="Google Shape;629;p27" descr="Glass cup with green tea isolated on white background."/>
          <p:cNvPicPr preferRelativeResize="0"/>
          <p:nvPr/>
        </p:nvPicPr>
        <p:blipFill rotWithShape="1">
          <a:blip r:embed="rId4">
            <a:alphaModFix/>
          </a:blip>
          <a:srcRect l="8596" b="11894"/>
          <a:stretch/>
        </p:blipFill>
        <p:spPr>
          <a:xfrm>
            <a:off x="8472305" y="3175690"/>
            <a:ext cx="3820144" cy="3682310"/>
          </a:xfrm>
          <a:prstGeom prst="rect">
            <a:avLst/>
          </a:prstGeom>
          <a:noFill/>
          <a:ln>
            <a:noFill/>
          </a:ln>
        </p:spPr>
      </p:pic>
      <p:pic>
        <p:nvPicPr>
          <p:cNvPr id="630" name="Google Shape;630;p27" descr="Green tea leaves. Tea sprig vector illustration."/>
          <p:cNvPicPr preferRelativeResize="0"/>
          <p:nvPr/>
        </p:nvPicPr>
        <p:blipFill rotWithShape="1">
          <a:blip r:embed="rId5">
            <a:alphaModFix/>
          </a:blip>
          <a:srcRect l="13284" t="11249" r="7428" b="5617"/>
          <a:stretch/>
        </p:blipFill>
        <p:spPr>
          <a:xfrm>
            <a:off x="11029633" y="1961915"/>
            <a:ext cx="892493" cy="935782"/>
          </a:xfrm>
          <a:prstGeom prst="rect">
            <a:avLst/>
          </a:prstGeom>
          <a:noFill/>
          <a:ln>
            <a:noFill/>
          </a:ln>
        </p:spPr>
      </p:pic>
      <p:pic>
        <p:nvPicPr>
          <p:cNvPr id="631" name="Google Shape;631;p27" descr="Green tea leaves. Tea sprig vector illustration."/>
          <p:cNvPicPr preferRelativeResize="0"/>
          <p:nvPr/>
        </p:nvPicPr>
        <p:blipFill rotWithShape="1">
          <a:blip r:embed="rId5">
            <a:alphaModFix/>
          </a:blip>
          <a:srcRect l="13284" t="11249" r="7428" b="5617"/>
          <a:stretch/>
        </p:blipFill>
        <p:spPr>
          <a:xfrm>
            <a:off x="11176262" y="2707799"/>
            <a:ext cx="892493" cy="935782"/>
          </a:xfrm>
          <a:prstGeom prst="rect">
            <a:avLst/>
          </a:prstGeom>
          <a:noFill/>
          <a:ln>
            <a:noFill/>
          </a:ln>
        </p:spPr>
      </p:pic>
      <p:pic>
        <p:nvPicPr>
          <p:cNvPr id="632" name="Google Shape;632;p27"/>
          <p:cNvPicPr preferRelativeResize="0"/>
          <p:nvPr/>
        </p:nvPicPr>
        <p:blipFill rotWithShape="1">
          <a:blip r:embed="rId6">
            <a:alphaModFix/>
          </a:blip>
          <a:srcRect/>
          <a:stretch/>
        </p:blipFill>
        <p:spPr>
          <a:xfrm>
            <a:off x="11175392" y="8145"/>
            <a:ext cx="990475" cy="533401"/>
          </a:xfrm>
          <a:prstGeom prst="rect">
            <a:avLst/>
          </a:prstGeom>
          <a:noFill/>
          <a:ln>
            <a:noFill/>
          </a:ln>
        </p:spPr>
      </p:pic>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p28"/>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638" name="Google Shape;638;p28" descr="Cover"/>
          <p:cNvPicPr preferRelativeResize="0"/>
          <p:nvPr/>
        </p:nvPicPr>
        <p:blipFill rotWithShape="1">
          <a:blip r:embed="rId4">
            <a:alphaModFix/>
          </a:blip>
          <a:srcRect/>
          <a:stretch/>
        </p:blipFill>
        <p:spPr>
          <a:xfrm>
            <a:off x="7529201" y="2829723"/>
            <a:ext cx="3398838" cy="1165225"/>
          </a:xfrm>
          <a:prstGeom prst="rect">
            <a:avLst/>
          </a:prstGeom>
          <a:noFill/>
          <a:ln>
            <a:noFill/>
          </a:ln>
        </p:spPr>
      </p:pic>
      <p:pic>
        <p:nvPicPr>
          <p:cNvPr id="639" name="Google Shape;639;p28" descr="Cover"/>
          <p:cNvPicPr preferRelativeResize="0"/>
          <p:nvPr/>
        </p:nvPicPr>
        <p:blipFill rotWithShape="1">
          <a:blip r:embed="rId5">
            <a:alphaModFix/>
          </a:blip>
          <a:srcRect/>
          <a:stretch/>
        </p:blipFill>
        <p:spPr>
          <a:xfrm>
            <a:off x="7508082" y="2336011"/>
            <a:ext cx="2838450" cy="866775"/>
          </a:xfrm>
          <a:prstGeom prst="rect">
            <a:avLst/>
          </a:prstGeom>
          <a:noFill/>
          <a:ln>
            <a:noFill/>
          </a:ln>
        </p:spPr>
      </p:pic>
      <p:pic>
        <p:nvPicPr>
          <p:cNvPr id="640" name="Google Shape;640;p28" descr="Cover"/>
          <p:cNvPicPr preferRelativeResize="0"/>
          <p:nvPr/>
        </p:nvPicPr>
        <p:blipFill rotWithShape="1">
          <a:blip r:embed="rId6">
            <a:alphaModFix/>
          </a:blip>
          <a:srcRect/>
          <a:stretch/>
        </p:blipFill>
        <p:spPr>
          <a:xfrm>
            <a:off x="5659438" y="2640013"/>
            <a:ext cx="2112961" cy="1423989"/>
          </a:xfrm>
          <a:prstGeom prst="rect">
            <a:avLst/>
          </a:prstGeom>
          <a:noFill/>
          <a:ln>
            <a:noFill/>
          </a:ln>
        </p:spPr>
      </p:pic>
      <p:pic>
        <p:nvPicPr>
          <p:cNvPr id="641" name="Google Shape;641;p28" descr="Cover"/>
          <p:cNvPicPr preferRelativeResize="0"/>
          <p:nvPr/>
        </p:nvPicPr>
        <p:blipFill rotWithShape="1">
          <a:blip r:embed="rId7">
            <a:alphaModFix/>
          </a:blip>
          <a:srcRect/>
          <a:stretch/>
        </p:blipFill>
        <p:spPr>
          <a:xfrm>
            <a:off x="2366964" y="2418556"/>
            <a:ext cx="3669242" cy="1848644"/>
          </a:xfrm>
          <a:prstGeom prst="rect">
            <a:avLst/>
          </a:prstGeom>
          <a:noFill/>
          <a:ln>
            <a:noFill/>
          </a:ln>
        </p:spPr>
      </p:pic>
      <p:pic>
        <p:nvPicPr>
          <p:cNvPr id="642" name="Google Shape;642;p28" descr="Cover"/>
          <p:cNvPicPr preferRelativeResize="0"/>
          <p:nvPr/>
        </p:nvPicPr>
        <p:blipFill rotWithShape="1">
          <a:blip r:embed="rId8">
            <a:alphaModFix/>
          </a:blip>
          <a:srcRect/>
          <a:stretch/>
        </p:blipFill>
        <p:spPr>
          <a:xfrm>
            <a:off x="6530229" y="840186"/>
            <a:ext cx="5661771" cy="1709738"/>
          </a:xfrm>
          <a:prstGeom prst="rect">
            <a:avLst/>
          </a:prstGeom>
          <a:noFill/>
          <a:ln>
            <a:noFill/>
          </a:ln>
        </p:spPr>
      </p:pic>
      <p:pic>
        <p:nvPicPr>
          <p:cNvPr id="643" name="Google Shape;643;p28" descr="Cover"/>
          <p:cNvPicPr preferRelativeResize="0"/>
          <p:nvPr/>
        </p:nvPicPr>
        <p:blipFill rotWithShape="1">
          <a:blip r:embed="rId9">
            <a:alphaModFix/>
          </a:blip>
          <a:srcRect/>
          <a:stretch/>
        </p:blipFill>
        <p:spPr>
          <a:xfrm>
            <a:off x="6543676" y="656431"/>
            <a:ext cx="4878386" cy="811213"/>
          </a:xfrm>
          <a:prstGeom prst="rect">
            <a:avLst/>
          </a:prstGeom>
          <a:noFill/>
          <a:ln>
            <a:noFill/>
          </a:ln>
        </p:spPr>
      </p:pic>
      <p:pic>
        <p:nvPicPr>
          <p:cNvPr id="644" name="Google Shape;644;p28" descr="Cover"/>
          <p:cNvPicPr preferRelativeResize="0"/>
          <p:nvPr/>
        </p:nvPicPr>
        <p:blipFill rotWithShape="1">
          <a:blip r:embed="rId10">
            <a:alphaModFix/>
          </a:blip>
          <a:srcRect/>
          <a:stretch/>
        </p:blipFill>
        <p:spPr>
          <a:xfrm>
            <a:off x="6451601" y="46038"/>
            <a:ext cx="3305174" cy="1016000"/>
          </a:xfrm>
          <a:prstGeom prst="rect">
            <a:avLst/>
          </a:prstGeom>
          <a:noFill/>
          <a:ln>
            <a:noFill/>
          </a:ln>
        </p:spPr>
      </p:pic>
      <p:pic>
        <p:nvPicPr>
          <p:cNvPr id="645" name="Google Shape;645;p28" descr="Cover"/>
          <p:cNvPicPr preferRelativeResize="0"/>
          <p:nvPr/>
        </p:nvPicPr>
        <p:blipFill rotWithShape="1">
          <a:blip r:embed="rId11">
            <a:alphaModFix/>
          </a:blip>
          <a:srcRect/>
          <a:stretch/>
        </p:blipFill>
        <p:spPr>
          <a:xfrm>
            <a:off x="2307500" y="497678"/>
            <a:ext cx="4684185" cy="2938464"/>
          </a:xfrm>
          <a:prstGeom prst="rect">
            <a:avLst/>
          </a:prstGeom>
          <a:noFill/>
          <a:ln>
            <a:noFill/>
          </a:ln>
        </p:spPr>
      </p:pic>
      <p:pic>
        <p:nvPicPr>
          <p:cNvPr id="646" name="Google Shape;646;p28" descr="Cover"/>
          <p:cNvPicPr preferRelativeResize="0"/>
          <p:nvPr/>
        </p:nvPicPr>
        <p:blipFill rotWithShape="1">
          <a:blip r:embed="rId12">
            <a:alphaModFix/>
          </a:blip>
          <a:srcRect/>
          <a:stretch/>
        </p:blipFill>
        <p:spPr>
          <a:xfrm>
            <a:off x="402248" y="1889445"/>
            <a:ext cx="2700703" cy="2727980"/>
          </a:xfrm>
          <a:prstGeom prst="rect">
            <a:avLst/>
          </a:prstGeom>
          <a:noFill/>
          <a:ln>
            <a:noFill/>
          </a:ln>
        </p:spPr>
      </p:pic>
      <p:pic>
        <p:nvPicPr>
          <p:cNvPr id="647" name="Google Shape;647;p28"/>
          <p:cNvPicPr preferRelativeResize="0"/>
          <p:nvPr/>
        </p:nvPicPr>
        <p:blipFill rotWithShape="1">
          <a:blip r:embed="rId13">
            <a:alphaModFix/>
          </a:blip>
          <a:srcRect/>
          <a:stretch/>
        </p:blipFill>
        <p:spPr>
          <a:xfrm>
            <a:off x="11175392" y="8145"/>
            <a:ext cx="990474" cy="53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fade">
                                      <p:cBhvr>
                                        <p:cTn id="7" dur="500"/>
                                        <p:tgtEl>
                                          <p:spTgt spid="6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0"/>
                                        </p:tgtEl>
                                        <p:attrNameLst>
                                          <p:attrName>style.visibility</p:attrName>
                                        </p:attrNameLst>
                                      </p:cBhvr>
                                      <p:to>
                                        <p:strVal val="visible"/>
                                      </p:to>
                                    </p:set>
                                    <p:animEffect transition="in" filter="fade">
                                      <p:cBhvr>
                                        <p:cTn id="12" dur="500"/>
                                        <p:tgtEl>
                                          <p:spTgt spid="6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9"/>
                                        </p:tgtEl>
                                        <p:attrNameLst>
                                          <p:attrName>style.visibility</p:attrName>
                                        </p:attrNameLst>
                                      </p:cBhvr>
                                      <p:to>
                                        <p:strVal val="visible"/>
                                      </p:to>
                                    </p:set>
                                    <p:animEffect transition="in" filter="fade">
                                      <p:cBhvr>
                                        <p:cTn id="17" dur="500"/>
                                        <p:tgtEl>
                                          <p:spTgt spid="6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8"/>
                                        </p:tgtEl>
                                        <p:attrNameLst>
                                          <p:attrName>style.visibility</p:attrName>
                                        </p:attrNameLst>
                                      </p:cBhvr>
                                      <p:to>
                                        <p:strVal val="visible"/>
                                      </p:to>
                                    </p:set>
                                    <p:animEffect transition="in" filter="fade">
                                      <p:cBhvr>
                                        <p:cTn id="22" dur="5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grpSp>
        <p:nvGrpSpPr>
          <p:cNvPr id="652" name="Google Shape;652;p29"/>
          <p:cNvGrpSpPr/>
          <p:nvPr/>
        </p:nvGrpSpPr>
        <p:grpSpPr>
          <a:xfrm>
            <a:off x="713930" y="69219"/>
            <a:ext cx="6545000" cy="637767"/>
            <a:chOff x="765419" y="234091"/>
            <a:chExt cx="2162768" cy="556590"/>
          </a:xfrm>
        </p:grpSpPr>
        <p:cxnSp>
          <p:nvCxnSpPr>
            <p:cNvPr id="653" name="Google Shape;653;p29"/>
            <p:cNvCxnSpPr/>
            <p:nvPr/>
          </p:nvCxnSpPr>
          <p:spPr>
            <a:xfrm>
              <a:off x="821291" y="599793"/>
              <a:ext cx="1145013" cy="13609"/>
            </a:xfrm>
            <a:prstGeom prst="straightConnector1">
              <a:avLst/>
            </a:prstGeom>
            <a:noFill/>
            <a:ln w="31750" cap="flat" cmpd="sng">
              <a:solidFill>
                <a:schemeClr val="dk1"/>
              </a:solidFill>
              <a:prstDash val="solid"/>
              <a:round/>
              <a:headEnd type="none" w="med" len="med"/>
              <a:tailEnd type="none" w="med" len="med"/>
            </a:ln>
          </p:spPr>
        </p:cxnSp>
        <p:sp>
          <p:nvSpPr>
            <p:cNvPr id="654" name="Google Shape;654;p29"/>
            <p:cNvSpPr txBox="1"/>
            <p:nvPr/>
          </p:nvSpPr>
          <p:spPr>
            <a:xfrm>
              <a:off x="765419" y="234091"/>
              <a:ext cx="2162768" cy="556590"/>
            </a:xfrm>
            <a:prstGeom prst="rect">
              <a:avLst/>
            </a:prstGeom>
            <a:noFill/>
            <a:ln>
              <a:noFill/>
            </a:ln>
          </p:spPr>
          <p:txBody>
            <a:bodyPr spcFirstLastPara="1" wrap="square" lIns="91425" tIns="45700" rIns="91425" bIns="45700" anchor="t" anchorCtr="0">
              <a:normAutofit fontScale="89286"/>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3. Hoạt động trồng rừng và cây công nghiệp</a:t>
              </a:r>
              <a:endParaRPr sz="2800" b="1">
                <a:solidFill>
                  <a:srgbClr val="FF0000"/>
                </a:solidFill>
                <a:latin typeface="Cambria"/>
                <a:ea typeface="Cambria"/>
                <a:cs typeface="Cambria"/>
                <a:sym typeface="Cambria"/>
              </a:endParaRPr>
            </a:p>
          </p:txBody>
        </p:sp>
      </p:grpSp>
      <p:pic>
        <p:nvPicPr>
          <p:cNvPr id="655" name="Google Shape;655;p29" descr="Bài học giữ rừng"/>
          <p:cNvPicPr preferRelativeResize="0"/>
          <p:nvPr/>
        </p:nvPicPr>
        <p:blipFill rotWithShape="1">
          <a:blip r:embed="rId3">
            <a:alphaModFix/>
          </a:blip>
          <a:srcRect/>
          <a:stretch/>
        </p:blipFill>
        <p:spPr>
          <a:xfrm>
            <a:off x="6228971" y="908281"/>
            <a:ext cx="5502799" cy="4243862"/>
          </a:xfrm>
          <a:prstGeom prst="rect">
            <a:avLst/>
          </a:prstGeom>
          <a:noFill/>
          <a:ln>
            <a:noFill/>
          </a:ln>
        </p:spPr>
      </p:pic>
      <p:pic>
        <p:nvPicPr>
          <p:cNvPr id="656" name="Google Shape;656;p29" descr="Những bí ẩn huyền thoại xung quanh các ngọn đồi Chocolate - Du lịch - Việt  Giải Trí"/>
          <p:cNvPicPr preferRelativeResize="0"/>
          <p:nvPr/>
        </p:nvPicPr>
        <p:blipFill rotWithShape="1">
          <a:blip r:embed="rId4">
            <a:alphaModFix/>
          </a:blip>
          <a:srcRect l="16446" r="7854"/>
          <a:stretch/>
        </p:blipFill>
        <p:spPr>
          <a:xfrm>
            <a:off x="460230" y="856005"/>
            <a:ext cx="5310753" cy="4296138"/>
          </a:xfrm>
          <a:prstGeom prst="rect">
            <a:avLst/>
          </a:prstGeom>
          <a:noFill/>
          <a:ln>
            <a:noFill/>
          </a:ln>
        </p:spPr>
      </p:pic>
      <p:sp>
        <p:nvSpPr>
          <p:cNvPr id="657" name="Google Shape;657;p29"/>
          <p:cNvSpPr/>
          <p:nvPr/>
        </p:nvSpPr>
        <p:spPr>
          <a:xfrm>
            <a:off x="713930" y="5296918"/>
            <a:ext cx="10988135" cy="587523"/>
          </a:xfrm>
          <a:prstGeom prst="roundRect">
            <a:avLst>
              <a:gd name="adj" fmla="val 50000"/>
            </a:avLst>
          </a:prstGeom>
          <a:solidFill>
            <a:srgbClr val="A8D08C"/>
          </a:solidFill>
          <a:ln>
            <a:noFill/>
          </a:ln>
        </p:spPr>
        <p:txBody>
          <a:bodyPr spcFirstLastPara="1" wrap="square" lIns="91425" tIns="45700" rIns="91425" bIns="45700" anchor="ctr" anchorCtr="0">
            <a:noAutofit/>
          </a:bodyPr>
          <a:lstStyle/>
          <a:p>
            <a:pPr marL="342900" marR="0" lvl="0" indent="-342900" algn="just" rtl="0">
              <a:lnSpc>
                <a:spcPct val="80000"/>
              </a:lnSpc>
              <a:spcBef>
                <a:spcPts val="0"/>
              </a:spcBef>
              <a:spcAft>
                <a:spcPts val="0"/>
              </a:spcAft>
              <a:buNone/>
            </a:pPr>
            <a:r>
              <a:rPr lang="en-US" sz="3200" b="1">
                <a:solidFill>
                  <a:schemeClr val="dk1"/>
                </a:solidFill>
                <a:latin typeface="Cambria"/>
                <a:ea typeface="Cambria"/>
                <a:cs typeface="Cambria"/>
                <a:sym typeface="Cambria"/>
              </a:rPr>
              <a:t>Quan sát và nêu nhận xét về rừng ở vùng trung du Bắc Bộ</a:t>
            </a:r>
            <a:endParaRPr sz="3200" b="1">
              <a:solidFill>
                <a:schemeClr val="dk1"/>
              </a:solidFill>
              <a:latin typeface="Cambria"/>
              <a:ea typeface="Cambria"/>
              <a:cs typeface="Cambria"/>
              <a:sym typeface="Cambria"/>
            </a:endParaRPr>
          </a:p>
        </p:txBody>
      </p:sp>
      <p:sp>
        <p:nvSpPr>
          <p:cNvPr id="658" name="Google Shape;658;p29"/>
          <p:cNvSpPr txBox="1"/>
          <p:nvPr/>
        </p:nvSpPr>
        <p:spPr>
          <a:xfrm>
            <a:off x="-397866" y="5949719"/>
            <a:ext cx="1312841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Cambria"/>
                <a:ea typeface="Cambria"/>
                <a:cs typeface="Cambria"/>
                <a:sym typeface="Cambria"/>
              </a:rPr>
              <a:t>Diện tích đất trống, đồi trọc tăng lên rất nhiều vì bị khai thác bừa bãi</a:t>
            </a:r>
            <a:endParaRPr sz="2800">
              <a:solidFill>
                <a:srgbClr val="FF0000"/>
              </a:solidFill>
              <a:latin typeface="Calibri"/>
              <a:ea typeface="Calibri"/>
              <a:cs typeface="Calibri"/>
              <a:sym typeface="Calibri"/>
            </a:endParaRPr>
          </a:p>
        </p:txBody>
      </p:sp>
      <p:sp>
        <p:nvSpPr>
          <p:cNvPr id="659" name="Google Shape;659;p29"/>
          <p:cNvSpPr/>
          <p:nvPr/>
        </p:nvSpPr>
        <p:spPr>
          <a:xfrm>
            <a:off x="4596639" y="1000780"/>
            <a:ext cx="935559" cy="406873"/>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342900" marR="0" lvl="0" indent="-342900" algn="just" rtl="0">
              <a:lnSpc>
                <a:spcPct val="80000"/>
              </a:lnSpc>
              <a:spcBef>
                <a:spcPts val="0"/>
              </a:spcBef>
              <a:spcAft>
                <a:spcPts val="0"/>
              </a:spcAft>
              <a:buNone/>
            </a:pPr>
            <a:r>
              <a:rPr lang="en-US" sz="2400" b="1">
                <a:solidFill>
                  <a:schemeClr val="dk1"/>
                </a:solidFill>
                <a:latin typeface="Cambria"/>
                <a:ea typeface="Cambria"/>
                <a:cs typeface="Cambria"/>
                <a:sym typeface="Cambria"/>
              </a:rPr>
              <a:t>XƯA</a:t>
            </a:r>
            <a:endParaRPr/>
          </a:p>
        </p:txBody>
      </p:sp>
      <p:sp>
        <p:nvSpPr>
          <p:cNvPr id="660" name="Google Shape;660;p29"/>
          <p:cNvSpPr/>
          <p:nvPr/>
        </p:nvSpPr>
        <p:spPr>
          <a:xfrm>
            <a:off x="10671537" y="1019830"/>
            <a:ext cx="935559" cy="406873"/>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342900" marR="0" lvl="0" indent="-342900" algn="just" rtl="0">
              <a:lnSpc>
                <a:spcPct val="80000"/>
              </a:lnSpc>
              <a:spcBef>
                <a:spcPts val="0"/>
              </a:spcBef>
              <a:spcAft>
                <a:spcPts val="0"/>
              </a:spcAft>
              <a:buNone/>
            </a:pPr>
            <a:r>
              <a:rPr lang="en-US" sz="2400" b="1">
                <a:solidFill>
                  <a:schemeClr val="dk1"/>
                </a:solidFill>
                <a:latin typeface="Cambria"/>
                <a:ea typeface="Cambria"/>
                <a:cs typeface="Cambria"/>
                <a:sym typeface="Cambria"/>
              </a:rPr>
              <a:t>NAY</a:t>
            </a:r>
            <a:endParaRPr/>
          </a:p>
        </p:txBody>
      </p:sp>
      <p:pic>
        <p:nvPicPr>
          <p:cNvPr id="661" name="Google Shape;661;p29"/>
          <p:cNvPicPr preferRelativeResize="0"/>
          <p:nvPr/>
        </p:nvPicPr>
        <p:blipFill rotWithShape="1">
          <a:blip r:embed="rId5">
            <a:alphaModFix/>
          </a:blip>
          <a:srcRect/>
          <a:stretch/>
        </p:blipFill>
        <p:spPr>
          <a:xfrm>
            <a:off x="11175392" y="8145"/>
            <a:ext cx="990474" cy="53340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8"/>
                                        </p:tgtEl>
                                        <p:attrNameLst>
                                          <p:attrName>style.visibility</p:attrName>
                                        </p:attrNameLst>
                                      </p:cBhvr>
                                      <p:to>
                                        <p:strVal val="visible"/>
                                      </p:to>
                                    </p:set>
                                    <p:animEffect transition="in" filter="fade">
                                      <p:cBhvr>
                                        <p:cTn id="7" dur="500"/>
                                        <p:tgtEl>
                                          <p:spTgt spid="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30"/>
          <p:cNvPicPr preferRelativeResize="0"/>
          <p:nvPr/>
        </p:nvPicPr>
        <p:blipFill rotWithShape="1">
          <a:blip r:embed="rId3">
            <a:alphaModFix/>
          </a:blip>
          <a:srcRect/>
          <a:stretch/>
        </p:blipFill>
        <p:spPr>
          <a:xfrm>
            <a:off x="0" y="1"/>
            <a:ext cx="6172200" cy="3496234"/>
          </a:xfrm>
          <a:prstGeom prst="rect">
            <a:avLst/>
          </a:prstGeom>
          <a:noFill/>
          <a:ln>
            <a:noFill/>
          </a:ln>
        </p:spPr>
      </p:pic>
      <p:pic>
        <p:nvPicPr>
          <p:cNvPr id="668" name="Google Shape;668;p30"/>
          <p:cNvPicPr preferRelativeResize="0"/>
          <p:nvPr/>
        </p:nvPicPr>
        <p:blipFill rotWithShape="1">
          <a:blip r:embed="rId4">
            <a:alphaModFix/>
          </a:blip>
          <a:srcRect/>
          <a:stretch/>
        </p:blipFill>
        <p:spPr>
          <a:xfrm>
            <a:off x="6172200" y="0"/>
            <a:ext cx="6019800" cy="3467100"/>
          </a:xfrm>
          <a:prstGeom prst="rect">
            <a:avLst/>
          </a:prstGeom>
          <a:noFill/>
          <a:ln>
            <a:noFill/>
          </a:ln>
        </p:spPr>
      </p:pic>
      <p:pic>
        <p:nvPicPr>
          <p:cNvPr id="669" name="Google Shape;669;p30"/>
          <p:cNvPicPr preferRelativeResize="0"/>
          <p:nvPr/>
        </p:nvPicPr>
        <p:blipFill rotWithShape="1">
          <a:blip r:embed="rId5">
            <a:alphaModFix/>
          </a:blip>
          <a:srcRect/>
          <a:stretch/>
        </p:blipFill>
        <p:spPr>
          <a:xfrm>
            <a:off x="0" y="3496235"/>
            <a:ext cx="6172200" cy="3361765"/>
          </a:xfrm>
          <a:prstGeom prst="rect">
            <a:avLst/>
          </a:prstGeom>
          <a:noFill/>
          <a:ln>
            <a:noFill/>
          </a:ln>
        </p:spPr>
      </p:pic>
      <p:pic>
        <p:nvPicPr>
          <p:cNvPr id="670" name="Google Shape;670;p30"/>
          <p:cNvPicPr preferRelativeResize="0"/>
          <p:nvPr/>
        </p:nvPicPr>
        <p:blipFill rotWithShape="1">
          <a:blip r:embed="rId6">
            <a:alphaModFix/>
          </a:blip>
          <a:srcRect/>
          <a:stretch/>
        </p:blipFill>
        <p:spPr>
          <a:xfrm>
            <a:off x="6172200" y="3467100"/>
            <a:ext cx="6019800" cy="3390899"/>
          </a:xfrm>
          <a:prstGeom prst="rect">
            <a:avLst/>
          </a:prstGeom>
          <a:noFill/>
          <a:ln>
            <a:noFill/>
          </a:ln>
        </p:spPr>
      </p:pic>
      <p:pic>
        <p:nvPicPr>
          <p:cNvPr id="671" name="Google Shape;671;p30"/>
          <p:cNvPicPr preferRelativeResize="0"/>
          <p:nvPr/>
        </p:nvPicPr>
        <p:blipFill rotWithShape="1">
          <a:blip r:embed="rId7">
            <a:alphaModFix/>
          </a:blip>
          <a:srcRect/>
          <a:stretch/>
        </p:blipFill>
        <p:spPr>
          <a:xfrm>
            <a:off x="11175392" y="8145"/>
            <a:ext cx="990474" cy="53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7"/>
                                        </p:tgtEl>
                                        <p:attrNameLst>
                                          <p:attrName>style.visibility</p:attrName>
                                        </p:attrNameLst>
                                      </p:cBhvr>
                                      <p:to>
                                        <p:strVal val="visible"/>
                                      </p:to>
                                    </p:set>
                                    <p:animEffect transition="in" filter="fade">
                                      <p:cBhvr>
                                        <p:cTn id="7" dur="2000"/>
                                        <p:tgtEl>
                                          <p:spTgt spid="667"/>
                                        </p:tgtEl>
                                      </p:cBhvr>
                                    </p:animEffect>
                                  </p:childTnLst>
                                </p:cTn>
                              </p:par>
                              <p:par>
                                <p:cTn id="8" presetID="10" presetClass="entr" presetSubtype="0" fill="hold" nodeType="withEffect">
                                  <p:stCondLst>
                                    <p:cond delay="0"/>
                                  </p:stCondLst>
                                  <p:childTnLst>
                                    <p:set>
                                      <p:cBhvr>
                                        <p:cTn id="9" dur="1" fill="hold">
                                          <p:stCondLst>
                                            <p:cond delay="0"/>
                                          </p:stCondLst>
                                        </p:cTn>
                                        <p:tgtEl>
                                          <p:spTgt spid="669"/>
                                        </p:tgtEl>
                                        <p:attrNameLst>
                                          <p:attrName>style.visibility</p:attrName>
                                        </p:attrNameLst>
                                      </p:cBhvr>
                                      <p:to>
                                        <p:strVal val="visible"/>
                                      </p:to>
                                    </p:set>
                                    <p:animEffect transition="in" filter="fade">
                                      <p:cBhvr>
                                        <p:cTn id="10" dur="2000"/>
                                        <p:tgtEl>
                                          <p:spTgt spid="669"/>
                                        </p:tgtEl>
                                      </p:cBhvr>
                                    </p:animEffect>
                                  </p:childTnLst>
                                </p:cTn>
                              </p:par>
                              <p:par>
                                <p:cTn id="11" presetID="10" presetClass="entr" presetSubtype="0" fill="hold" nodeType="withEffect">
                                  <p:stCondLst>
                                    <p:cond delay="0"/>
                                  </p:stCondLst>
                                  <p:childTnLst>
                                    <p:set>
                                      <p:cBhvr>
                                        <p:cTn id="12" dur="1" fill="hold">
                                          <p:stCondLst>
                                            <p:cond delay="0"/>
                                          </p:stCondLst>
                                        </p:cTn>
                                        <p:tgtEl>
                                          <p:spTgt spid="668"/>
                                        </p:tgtEl>
                                        <p:attrNameLst>
                                          <p:attrName>style.visibility</p:attrName>
                                        </p:attrNameLst>
                                      </p:cBhvr>
                                      <p:to>
                                        <p:strVal val="visible"/>
                                      </p:to>
                                    </p:set>
                                    <p:animEffect transition="in" filter="fade">
                                      <p:cBhvr>
                                        <p:cTn id="13" dur="2000"/>
                                        <p:tgtEl>
                                          <p:spTgt spid="668"/>
                                        </p:tgtEl>
                                      </p:cBhvr>
                                    </p:animEffect>
                                  </p:childTnLst>
                                </p:cTn>
                              </p:par>
                              <p:par>
                                <p:cTn id="14" presetID="10" presetClass="entr" presetSubtype="0" fill="hold" nodeType="withEffect">
                                  <p:stCondLst>
                                    <p:cond delay="0"/>
                                  </p:stCondLst>
                                  <p:childTnLst>
                                    <p:set>
                                      <p:cBhvr>
                                        <p:cTn id="15" dur="1" fill="hold">
                                          <p:stCondLst>
                                            <p:cond delay="0"/>
                                          </p:stCondLst>
                                        </p:cTn>
                                        <p:tgtEl>
                                          <p:spTgt spid="670"/>
                                        </p:tgtEl>
                                        <p:attrNameLst>
                                          <p:attrName>style.visibility</p:attrName>
                                        </p:attrNameLst>
                                      </p:cBhvr>
                                      <p:to>
                                        <p:strVal val="visible"/>
                                      </p:to>
                                    </p:set>
                                    <p:animEffect transition="in" filter="fade">
                                      <p:cBhvr>
                                        <p:cTn id="16" dur="20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grpSp>
        <p:nvGrpSpPr>
          <p:cNvPr id="676" name="Google Shape;676;p31"/>
          <p:cNvGrpSpPr/>
          <p:nvPr/>
        </p:nvGrpSpPr>
        <p:grpSpPr>
          <a:xfrm>
            <a:off x="713930" y="69219"/>
            <a:ext cx="6854488" cy="637767"/>
            <a:chOff x="765419" y="234091"/>
            <a:chExt cx="2265037" cy="556590"/>
          </a:xfrm>
        </p:grpSpPr>
        <p:cxnSp>
          <p:nvCxnSpPr>
            <p:cNvPr id="677" name="Google Shape;677;p31"/>
            <p:cNvCxnSpPr/>
            <p:nvPr/>
          </p:nvCxnSpPr>
          <p:spPr>
            <a:xfrm>
              <a:off x="821291" y="599793"/>
              <a:ext cx="1145013" cy="13609"/>
            </a:xfrm>
            <a:prstGeom prst="straightConnector1">
              <a:avLst/>
            </a:prstGeom>
            <a:noFill/>
            <a:ln w="31750" cap="flat" cmpd="sng">
              <a:solidFill>
                <a:schemeClr val="dk1"/>
              </a:solidFill>
              <a:prstDash val="solid"/>
              <a:round/>
              <a:headEnd type="none" w="med" len="med"/>
              <a:tailEnd type="none" w="med" len="med"/>
            </a:ln>
          </p:spPr>
        </p:cxnSp>
        <p:sp>
          <p:nvSpPr>
            <p:cNvPr id="678" name="Google Shape;678;p31"/>
            <p:cNvSpPr txBox="1"/>
            <p:nvPr/>
          </p:nvSpPr>
          <p:spPr>
            <a:xfrm>
              <a:off x="765419" y="234091"/>
              <a:ext cx="2265037" cy="556590"/>
            </a:xfrm>
            <a:prstGeom prst="rect">
              <a:avLst/>
            </a:prstGeom>
            <a:noFill/>
            <a:ln>
              <a:noFill/>
            </a:ln>
          </p:spPr>
          <p:txBody>
            <a:bodyPr spcFirstLastPara="1" wrap="square" lIns="91425" tIns="45700" rIns="91425" bIns="45700" anchor="t" anchorCtr="0">
              <a:normAutofit fontScale="92857"/>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3. Hoạt động trồng rừng và cây công nghiệp</a:t>
              </a:r>
              <a:endParaRPr sz="2800" b="1">
                <a:solidFill>
                  <a:srgbClr val="FF0000"/>
                </a:solidFill>
                <a:latin typeface="Cambria"/>
                <a:ea typeface="Cambria"/>
                <a:cs typeface="Cambria"/>
                <a:sym typeface="Cambria"/>
              </a:endParaRPr>
            </a:p>
          </p:txBody>
        </p:sp>
      </p:grpSp>
      <p:sp>
        <p:nvSpPr>
          <p:cNvPr id="679" name="Google Shape;679;p31"/>
          <p:cNvSpPr/>
          <p:nvPr/>
        </p:nvSpPr>
        <p:spPr>
          <a:xfrm>
            <a:off x="1880752" y="984390"/>
            <a:ext cx="8912434" cy="805171"/>
          </a:xfrm>
          <a:prstGeom prst="roundRect">
            <a:avLst>
              <a:gd name="adj" fmla="val 50000"/>
            </a:avLst>
          </a:prstGeom>
          <a:solidFill>
            <a:srgbClr val="A8D08C"/>
          </a:solidFill>
          <a:ln>
            <a:noFill/>
          </a:ln>
        </p:spPr>
        <p:txBody>
          <a:bodyPr spcFirstLastPara="1" wrap="square" lIns="91425" tIns="45700" rIns="91425" bIns="45700" anchor="ctr" anchorCtr="0">
            <a:noAutofit/>
          </a:bodyPr>
          <a:lstStyle/>
          <a:p>
            <a:pPr marL="342900" marR="0" lvl="0" indent="-342900" algn="just" rtl="0">
              <a:lnSpc>
                <a:spcPct val="80000"/>
              </a:lnSpc>
              <a:spcBef>
                <a:spcPts val="0"/>
              </a:spcBef>
              <a:spcAft>
                <a:spcPts val="0"/>
              </a:spcAft>
              <a:buNone/>
            </a:pPr>
            <a:r>
              <a:rPr lang="en-US" sz="2800" b="1">
                <a:solidFill>
                  <a:schemeClr val="dk1"/>
                </a:solidFill>
                <a:latin typeface="Cambria"/>
                <a:ea typeface="Cambria"/>
                <a:cs typeface="Cambria"/>
                <a:sym typeface="Cambria"/>
              </a:rPr>
              <a:t>Trồng rừng ở vùng Trung du Bắc bộ có tác dụng :</a:t>
            </a:r>
            <a:endParaRPr/>
          </a:p>
        </p:txBody>
      </p:sp>
      <p:sp>
        <p:nvSpPr>
          <p:cNvPr id="680" name="Google Shape;680;p31"/>
          <p:cNvSpPr txBox="1"/>
          <p:nvPr/>
        </p:nvSpPr>
        <p:spPr>
          <a:xfrm>
            <a:off x="2569029" y="2066965"/>
            <a:ext cx="8224157" cy="344424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2800" i="0">
                <a:solidFill>
                  <a:srgbClr val="000000"/>
                </a:solidFill>
                <a:latin typeface="Cambria"/>
                <a:ea typeface="Cambria"/>
                <a:cs typeface="Cambria"/>
                <a:sym typeface="Cambria"/>
              </a:rPr>
              <a:t>Rừng ở vùng Trung du Bắc Bộ có vai trò </a:t>
            </a:r>
            <a:r>
              <a:rPr lang="en-US" sz="2800" b="1" i="0">
                <a:solidFill>
                  <a:srgbClr val="000000"/>
                </a:solidFill>
                <a:latin typeface="Cambria"/>
                <a:ea typeface="Cambria"/>
                <a:cs typeface="Cambria"/>
                <a:sym typeface="Cambria"/>
              </a:rPr>
              <a:t>rất lớn</a:t>
            </a:r>
            <a:r>
              <a:rPr lang="en-US" sz="2800" i="0">
                <a:solidFill>
                  <a:srgbClr val="000000"/>
                </a:solidFill>
                <a:latin typeface="Cambria"/>
                <a:ea typeface="Cambria"/>
                <a:cs typeface="Cambria"/>
                <a:sym typeface="Cambria"/>
              </a:rPr>
              <a:t>. </a:t>
            </a:r>
            <a:endParaRPr/>
          </a:p>
          <a:p>
            <a:pPr marL="285750" marR="0" lvl="0" indent="-285750" algn="l" rtl="0">
              <a:lnSpc>
                <a:spcPct val="200000"/>
              </a:lnSpc>
              <a:spcBef>
                <a:spcPts val="0"/>
              </a:spcBef>
              <a:spcAft>
                <a:spcPts val="0"/>
              </a:spcAft>
              <a:buClr>
                <a:srgbClr val="000000"/>
              </a:buClr>
              <a:buSzPts val="2800"/>
              <a:buFont typeface="Arial"/>
              <a:buChar char="•"/>
            </a:pPr>
            <a:r>
              <a:rPr lang="en-US" sz="2800">
                <a:solidFill>
                  <a:srgbClr val="000000"/>
                </a:solidFill>
                <a:latin typeface="Cambria"/>
                <a:ea typeface="Cambria"/>
                <a:cs typeface="Cambria"/>
                <a:sym typeface="Cambria"/>
              </a:rPr>
              <a:t> </a:t>
            </a:r>
            <a:r>
              <a:rPr lang="en-US" sz="2800" i="0">
                <a:solidFill>
                  <a:srgbClr val="000000"/>
                </a:solidFill>
                <a:latin typeface="Cambria"/>
                <a:ea typeface="Cambria"/>
                <a:cs typeface="Cambria"/>
                <a:sym typeface="Cambria"/>
              </a:rPr>
              <a:t>Chống xói mòn đất</a:t>
            </a:r>
            <a:endParaRPr sz="2800" i="0">
              <a:solidFill>
                <a:srgbClr val="000000"/>
              </a:solidFill>
              <a:latin typeface="Cambria"/>
              <a:ea typeface="Cambria"/>
              <a:cs typeface="Cambria"/>
              <a:sym typeface="Cambria"/>
            </a:endParaRPr>
          </a:p>
          <a:p>
            <a:pPr marL="0" marR="0" lvl="0" indent="-177800" algn="l" rtl="0">
              <a:lnSpc>
                <a:spcPct val="200000"/>
              </a:lnSpc>
              <a:spcBef>
                <a:spcPts val="0"/>
              </a:spcBef>
              <a:spcAft>
                <a:spcPts val="0"/>
              </a:spcAft>
              <a:buClr>
                <a:srgbClr val="000000"/>
              </a:buClr>
              <a:buSzPts val="2800"/>
              <a:buFont typeface="Arial"/>
              <a:buChar char="•"/>
            </a:pPr>
            <a:r>
              <a:rPr lang="en-US" sz="2800" i="0">
                <a:solidFill>
                  <a:srgbClr val="000000"/>
                </a:solidFill>
                <a:latin typeface="Cambria"/>
                <a:ea typeface="Cambria"/>
                <a:cs typeface="Cambria"/>
                <a:sym typeface="Cambria"/>
              </a:rPr>
              <a:t>   Tăng độ che phủ rừng, hạn chế lũ lụt</a:t>
            </a:r>
            <a:endParaRPr sz="2800" i="0">
              <a:solidFill>
                <a:srgbClr val="000000"/>
              </a:solidFill>
              <a:latin typeface="Cambria"/>
              <a:ea typeface="Cambria"/>
              <a:cs typeface="Cambria"/>
              <a:sym typeface="Cambria"/>
            </a:endParaRPr>
          </a:p>
          <a:p>
            <a:pPr marL="0" marR="0" lvl="0" indent="-177800" algn="l" rtl="0">
              <a:lnSpc>
                <a:spcPct val="200000"/>
              </a:lnSpc>
              <a:spcBef>
                <a:spcPts val="0"/>
              </a:spcBef>
              <a:spcAft>
                <a:spcPts val="0"/>
              </a:spcAft>
              <a:buClr>
                <a:srgbClr val="000000"/>
              </a:buClr>
              <a:buSzPts val="2800"/>
              <a:buFont typeface="Arial"/>
              <a:buChar char="•"/>
            </a:pPr>
            <a:r>
              <a:rPr lang="en-US" sz="2800" i="0">
                <a:solidFill>
                  <a:srgbClr val="000000"/>
                </a:solidFill>
                <a:latin typeface="Cambria"/>
                <a:ea typeface="Cambria"/>
                <a:cs typeface="Cambria"/>
                <a:sym typeface="Cambria"/>
              </a:rPr>
              <a:t>   Điều tiết nguồn nước, điều hòa khí hậu…</a:t>
            </a:r>
            <a:endParaRPr/>
          </a:p>
        </p:txBody>
      </p:sp>
      <p:pic>
        <p:nvPicPr>
          <p:cNvPr id="681" name="Google Shape;681;p31"/>
          <p:cNvPicPr preferRelativeResize="0"/>
          <p:nvPr/>
        </p:nvPicPr>
        <p:blipFill rotWithShape="1">
          <a:blip r:embed="rId3">
            <a:alphaModFix/>
          </a:blip>
          <a:srcRect/>
          <a:stretch/>
        </p:blipFill>
        <p:spPr>
          <a:xfrm>
            <a:off x="11175392" y="8145"/>
            <a:ext cx="990474" cy="533400"/>
          </a:xfrm>
          <a:prstGeom prst="rect">
            <a:avLst/>
          </a:prstGeom>
          <a:noFill/>
          <a:ln>
            <a:noFill/>
          </a:ln>
        </p:spPr>
      </p:pic>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grpSp>
        <p:nvGrpSpPr>
          <p:cNvPr id="686" name="Google Shape;686;p32"/>
          <p:cNvGrpSpPr/>
          <p:nvPr/>
        </p:nvGrpSpPr>
        <p:grpSpPr>
          <a:xfrm>
            <a:off x="713930" y="92144"/>
            <a:ext cx="6741946" cy="637767"/>
            <a:chOff x="765419" y="254098"/>
            <a:chExt cx="2227848" cy="556590"/>
          </a:xfrm>
        </p:grpSpPr>
        <p:cxnSp>
          <p:nvCxnSpPr>
            <p:cNvPr id="687" name="Google Shape;687;p32"/>
            <p:cNvCxnSpPr/>
            <p:nvPr/>
          </p:nvCxnSpPr>
          <p:spPr>
            <a:xfrm>
              <a:off x="821291" y="599793"/>
              <a:ext cx="1145013" cy="13609"/>
            </a:xfrm>
            <a:prstGeom prst="straightConnector1">
              <a:avLst/>
            </a:prstGeom>
            <a:noFill/>
            <a:ln w="31750" cap="flat" cmpd="sng">
              <a:solidFill>
                <a:schemeClr val="dk1"/>
              </a:solidFill>
              <a:prstDash val="solid"/>
              <a:round/>
              <a:headEnd type="none" w="med" len="med"/>
              <a:tailEnd type="none" w="med" len="med"/>
            </a:ln>
          </p:spPr>
        </p:cxnSp>
        <p:sp>
          <p:nvSpPr>
            <p:cNvPr id="688" name="Google Shape;688;p32"/>
            <p:cNvSpPr txBox="1"/>
            <p:nvPr/>
          </p:nvSpPr>
          <p:spPr>
            <a:xfrm>
              <a:off x="765419" y="254098"/>
              <a:ext cx="2227848" cy="556590"/>
            </a:xfrm>
            <a:prstGeom prst="rect">
              <a:avLst/>
            </a:prstGeom>
            <a:noFill/>
            <a:ln>
              <a:noFill/>
            </a:ln>
          </p:spPr>
          <p:txBody>
            <a:bodyPr spcFirstLastPara="1" wrap="square" lIns="91425" tIns="45700" rIns="91425" bIns="45700" anchor="t" anchorCtr="0">
              <a:normAutofit fontScale="92857"/>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3. Hoạt động trồng rừng và cây công nghiệp</a:t>
              </a:r>
              <a:endParaRPr sz="2800" b="1">
                <a:solidFill>
                  <a:srgbClr val="FF0000"/>
                </a:solidFill>
                <a:latin typeface="Cambria"/>
                <a:ea typeface="Cambria"/>
                <a:cs typeface="Cambria"/>
                <a:sym typeface="Cambria"/>
              </a:endParaRPr>
            </a:p>
          </p:txBody>
        </p:sp>
      </p:grpSp>
      <p:sp>
        <p:nvSpPr>
          <p:cNvPr id="689" name="Google Shape;689;p32"/>
          <p:cNvSpPr/>
          <p:nvPr/>
        </p:nvSpPr>
        <p:spPr>
          <a:xfrm>
            <a:off x="478971" y="862587"/>
            <a:ext cx="11234057" cy="637767"/>
          </a:xfrm>
          <a:prstGeom prst="roundRect">
            <a:avLst>
              <a:gd name="adj" fmla="val 37150"/>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mbria"/>
              <a:buNone/>
            </a:pPr>
            <a:r>
              <a:rPr lang="en-US" sz="3200" b="1">
                <a:solidFill>
                  <a:schemeClr val="dk1"/>
                </a:solidFill>
                <a:latin typeface="Cambria"/>
                <a:ea typeface="Cambria"/>
                <a:cs typeface="Cambria"/>
                <a:sym typeface="Cambria"/>
              </a:rPr>
              <a:t>Để khắc phục tình trạng này, người dân nơi đây đã làm gì?</a:t>
            </a:r>
            <a:endParaRPr/>
          </a:p>
        </p:txBody>
      </p:sp>
      <p:pic>
        <p:nvPicPr>
          <p:cNvPr id="690" name="Google Shape;690;p32" descr="Quảng Ninh: Truy tìm tung tích bộ xương nam giới trên đồi keo"/>
          <p:cNvPicPr preferRelativeResize="0"/>
          <p:nvPr/>
        </p:nvPicPr>
        <p:blipFill rotWithShape="1">
          <a:blip r:embed="rId3">
            <a:alphaModFix/>
          </a:blip>
          <a:srcRect/>
          <a:stretch/>
        </p:blipFill>
        <p:spPr>
          <a:xfrm>
            <a:off x="593270" y="2656981"/>
            <a:ext cx="4829334" cy="3219556"/>
          </a:xfrm>
          <a:prstGeom prst="rect">
            <a:avLst/>
          </a:prstGeom>
          <a:noFill/>
          <a:ln>
            <a:noFill/>
          </a:ln>
        </p:spPr>
      </p:pic>
      <p:sp>
        <p:nvSpPr>
          <p:cNvPr id="691" name="Google Shape;691;p32"/>
          <p:cNvSpPr/>
          <p:nvPr/>
        </p:nvSpPr>
        <p:spPr>
          <a:xfrm>
            <a:off x="1701349" y="1500354"/>
            <a:ext cx="8789299" cy="678874"/>
          </a:xfrm>
          <a:prstGeom prst="roundRect">
            <a:avLst>
              <a:gd name="adj" fmla="val 37150"/>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SzPts val="3200"/>
              <a:buFont typeface="Cambria"/>
              <a:buNone/>
            </a:pPr>
            <a:r>
              <a:rPr lang="en-US" sz="3200" b="1">
                <a:solidFill>
                  <a:srgbClr val="FF0000"/>
                </a:solidFill>
                <a:latin typeface="Cambria"/>
                <a:ea typeface="Cambria"/>
                <a:cs typeface="Cambria"/>
                <a:sym typeface="Cambria"/>
              </a:rPr>
              <a:t>Trồng cây công nghiệp lâu năm và cây ăn quả</a:t>
            </a:r>
            <a:endParaRPr sz="3200" b="1">
              <a:solidFill>
                <a:srgbClr val="FF0000"/>
              </a:solidFill>
              <a:latin typeface="Cambria"/>
              <a:ea typeface="Cambria"/>
              <a:cs typeface="Cambria"/>
              <a:sym typeface="Cambria"/>
            </a:endParaRPr>
          </a:p>
        </p:txBody>
      </p:sp>
      <p:sp>
        <p:nvSpPr>
          <p:cNvPr id="692" name="Google Shape;692;p32"/>
          <p:cNvSpPr/>
          <p:nvPr/>
        </p:nvSpPr>
        <p:spPr>
          <a:xfrm>
            <a:off x="2365360" y="5967940"/>
            <a:ext cx="1285155" cy="705386"/>
          </a:xfrm>
          <a:prstGeom prst="roundRect">
            <a:avLst>
              <a:gd name="adj" fmla="val 45234"/>
            </a:avLst>
          </a:prstGeom>
          <a:solidFill>
            <a:srgbClr val="A8D08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Keo</a:t>
            </a:r>
            <a:endParaRPr sz="2800" b="1">
              <a:solidFill>
                <a:schemeClr val="dk1"/>
              </a:solidFill>
              <a:latin typeface="Cambria"/>
              <a:ea typeface="Cambria"/>
              <a:cs typeface="Cambria"/>
              <a:sym typeface="Cambria"/>
            </a:endParaRPr>
          </a:p>
        </p:txBody>
      </p:sp>
      <p:pic>
        <p:nvPicPr>
          <p:cNvPr id="693" name="Google Shape;693;p32" descr="Tháng 3 - mùa hoa trẩu"/>
          <p:cNvPicPr preferRelativeResize="0"/>
          <p:nvPr/>
        </p:nvPicPr>
        <p:blipFill rotWithShape="1">
          <a:blip r:embed="rId4">
            <a:alphaModFix/>
          </a:blip>
          <a:srcRect t="26695"/>
          <a:stretch/>
        </p:blipFill>
        <p:spPr>
          <a:xfrm>
            <a:off x="6213925" y="2336239"/>
            <a:ext cx="3786417" cy="4175063"/>
          </a:xfrm>
          <a:prstGeom prst="rect">
            <a:avLst/>
          </a:prstGeom>
          <a:noFill/>
          <a:ln>
            <a:noFill/>
          </a:ln>
        </p:spPr>
      </p:pic>
      <p:sp>
        <p:nvSpPr>
          <p:cNvPr id="694" name="Google Shape;694;p32"/>
          <p:cNvSpPr/>
          <p:nvPr/>
        </p:nvSpPr>
        <p:spPr>
          <a:xfrm>
            <a:off x="10427873" y="3914066"/>
            <a:ext cx="1285155" cy="705386"/>
          </a:xfrm>
          <a:prstGeom prst="roundRect">
            <a:avLst>
              <a:gd name="adj" fmla="val 45234"/>
            </a:avLst>
          </a:prstGeom>
          <a:solidFill>
            <a:srgbClr val="A8D08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Trẩu</a:t>
            </a:r>
            <a:endParaRPr sz="2800" b="1">
              <a:solidFill>
                <a:schemeClr val="dk1"/>
              </a:solidFill>
              <a:latin typeface="Cambria"/>
              <a:ea typeface="Cambria"/>
              <a:cs typeface="Cambria"/>
              <a:sym typeface="Cambria"/>
            </a:endParaRPr>
          </a:p>
        </p:txBody>
      </p:sp>
      <p:pic>
        <p:nvPicPr>
          <p:cNvPr id="695" name="Google Shape;695;p32"/>
          <p:cNvPicPr preferRelativeResize="0"/>
          <p:nvPr/>
        </p:nvPicPr>
        <p:blipFill rotWithShape="1">
          <a:blip r:embed="rId5">
            <a:alphaModFix/>
          </a:blip>
          <a:srcRect/>
          <a:stretch/>
        </p:blipFill>
        <p:spPr>
          <a:xfrm>
            <a:off x="11175392" y="8145"/>
            <a:ext cx="990474" cy="53340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92"/>
                                        </p:tgtEl>
                                        <p:attrNameLst>
                                          <p:attrName>style.visibility</p:attrName>
                                        </p:attrNameLst>
                                      </p:cBhvr>
                                      <p:to>
                                        <p:strVal val="visible"/>
                                      </p:to>
                                    </p:set>
                                    <p:animEffect transition="in" filter="fade">
                                      <p:cBhvr>
                                        <p:cTn id="11" dur="500"/>
                                        <p:tgtEl>
                                          <p:spTgt spid="692"/>
                                        </p:tgtEl>
                                      </p:cBhvr>
                                    </p:animEffect>
                                  </p:childTnLst>
                                </p:cTn>
                              </p:par>
                              <p:par>
                                <p:cTn id="12" presetID="10" presetClass="entr" presetSubtype="0" fill="hold" nodeType="withEffect">
                                  <p:stCondLst>
                                    <p:cond delay="0"/>
                                  </p:stCondLst>
                                  <p:childTnLst>
                                    <p:set>
                                      <p:cBhvr>
                                        <p:cTn id="13" dur="1" fill="hold">
                                          <p:stCondLst>
                                            <p:cond delay="0"/>
                                          </p:stCondLst>
                                        </p:cTn>
                                        <p:tgtEl>
                                          <p:spTgt spid="690"/>
                                        </p:tgtEl>
                                        <p:attrNameLst>
                                          <p:attrName>style.visibility</p:attrName>
                                        </p:attrNameLst>
                                      </p:cBhvr>
                                      <p:to>
                                        <p:strVal val="visible"/>
                                      </p:to>
                                    </p:set>
                                    <p:animEffect transition="in" filter="fade">
                                      <p:cBhvr>
                                        <p:cTn id="14" dur="500"/>
                                        <p:tgtEl>
                                          <p:spTgt spid="69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94"/>
                                        </p:tgtEl>
                                        <p:attrNameLst>
                                          <p:attrName>style.visibility</p:attrName>
                                        </p:attrNameLst>
                                      </p:cBhvr>
                                      <p:to>
                                        <p:strVal val="visible"/>
                                      </p:to>
                                    </p:set>
                                    <p:animEffect transition="in" filter="fade">
                                      <p:cBhvr>
                                        <p:cTn id="19" dur="500"/>
                                        <p:tgtEl>
                                          <p:spTgt spid="694"/>
                                        </p:tgtEl>
                                      </p:cBhvr>
                                    </p:animEffect>
                                  </p:childTnLst>
                                </p:cTn>
                              </p:par>
                              <p:par>
                                <p:cTn id="20" presetID="10" presetClass="entr" presetSubtype="0" fill="hold" nodeType="withEffect">
                                  <p:stCondLst>
                                    <p:cond delay="0"/>
                                  </p:stCondLst>
                                  <p:childTnLst>
                                    <p:set>
                                      <p:cBhvr>
                                        <p:cTn id="21" dur="1" fill="hold">
                                          <p:stCondLst>
                                            <p:cond delay="0"/>
                                          </p:stCondLst>
                                        </p:cTn>
                                        <p:tgtEl>
                                          <p:spTgt spid="693"/>
                                        </p:tgtEl>
                                        <p:attrNameLst>
                                          <p:attrName>style.visibility</p:attrName>
                                        </p:attrNameLst>
                                      </p:cBhvr>
                                      <p:to>
                                        <p:strVal val="visible"/>
                                      </p:to>
                                    </p:set>
                                    <p:animEffect transition="in" filter="fade">
                                      <p:cBhvr>
                                        <p:cTn id="22" dur="500"/>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33"/>
          <p:cNvPicPr preferRelativeResize="0"/>
          <p:nvPr/>
        </p:nvPicPr>
        <p:blipFill rotWithShape="1">
          <a:blip r:embed="rId3">
            <a:alphaModFix/>
          </a:blip>
          <a:srcRect/>
          <a:stretch/>
        </p:blipFill>
        <p:spPr>
          <a:xfrm>
            <a:off x="5867400" y="0"/>
            <a:ext cx="6324600" cy="3657600"/>
          </a:xfrm>
          <a:prstGeom prst="rect">
            <a:avLst/>
          </a:prstGeom>
          <a:noFill/>
          <a:ln>
            <a:noFill/>
          </a:ln>
        </p:spPr>
      </p:pic>
      <p:pic>
        <p:nvPicPr>
          <p:cNvPr id="702" name="Google Shape;702;p33"/>
          <p:cNvPicPr preferRelativeResize="0"/>
          <p:nvPr/>
        </p:nvPicPr>
        <p:blipFill rotWithShape="1">
          <a:blip r:embed="rId4">
            <a:alphaModFix/>
          </a:blip>
          <a:srcRect/>
          <a:stretch/>
        </p:blipFill>
        <p:spPr>
          <a:xfrm>
            <a:off x="5867401" y="3657600"/>
            <a:ext cx="6324599" cy="3200399"/>
          </a:xfrm>
          <a:prstGeom prst="rect">
            <a:avLst/>
          </a:prstGeom>
          <a:noFill/>
          <a:ln>
            <a:noFill/>
          </a:ln>
        </p:spPr>
      </p:pic>
      <p:pic>
        <p:nvPicPr>
          <p:cNvPr id="703" name="Google Shape;703;p33"/>
          <p:cNvPicPr preferRelativeResize="0"/>
          <p:nvPr/>
        </p:nvPicPr>
        <p:blipFill rotWithShape="1">
          <a:blip r:embed="rId5">
            <a:alphaModFix/>
          </a:blip>
          <a:srcRect/>
          <a:stretch/>
        </p:blipFill>
        <p:spPr>
          <a:xfrm>
            <a:off x="-1" y="3657600"/>
            <a:ext cx="5867399" cy="3200400"/>
          </a:xfrm>
          <a:prstGeom prst="rect">
            <a:avLst/>
          </a:prstGeom>
          <a:noFill/>
          <a:ln>
            <a:noFill/>
          </a:ln>
        </p:spPr>
      </p:pic>
      <p:pic>
        <p:nvPicPr>
          <p:cNvPr id="704" name="Google Shape;704;p33"/>
          <p:cNvPicPr preferRelativeResize="0"/>
          <p:nvPr/>
        </p:nvPicPr>
        <p:blipFill rotWithShape="1">
          <a:blip r:embed="rId6">
            <a:alphaModFix/>
          </a:blip>
          <a:srcRect/>
          <a:stretch/>
        </p:blipFill>
        <p:spPr>
          <a:xfrm>
            <a:off x="0" y="0"/>
            <a:ext cx="5867399" cy="3657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4"/>
                                        </p:tgtEl>
                                        <p:attrNameLst>
                                          <p:attrName>style.visibility</p:attrName>
                                        </p:attrNameLst>
                                      </p:cBhvr>
                                      <p:to>
                                        <p:strVal val="visible"/>
                                      </p:to>
                                    </p:set>
                                    <p:animEffect transition="in" filter="fade">
                                      <p:cBhvr>
                                        <p:cTn id="7" dur="2000"/>
                                        <p:tgtEl>
                                          <p:spTgt spid="704"/>
                                        </p:tgtEl>
                                      </p:cBhvr>
                                    </p:animEffect>
                                  </p:childTnLst>
                                </p:cTn>
                              </p:par>
                              <p:par>
                                <p:cTn id="8" presetID="10" presetClass="entr" presetSubtype="0" fill="hold" nodeType="withEffect">
                                  <p:stCondLst>
                                    <p:cond delay="0"/>
                                  </p:stCondLst>
                                  <p:childTnLst>
                                    <p:set>
                                      <p:cBhvr>
                                        <p:cTn id="9" dur="1" fill="hold">
                                          <p:stCondLst>
                                            <p:cond delay="0"/>
                                          </p:stCondLst>
                                        </p:cTn>
                                        <p:tgtEl>
                                          <p:spTgt spid="703"/>
                                        </p:tgtEl>
                                        <p:attrNameLst>
                                          <p:attrName>style.visibility</p:attrName>
                                        </p:attrNameLst>
                                      </p:cBhvr>
                                      <p:to>
                                        <p:strVal val="visible"/>
                                      </p:to>
                                    </p:set>
                                    <p:animEffect transition="in" filter="fade">
                                      <p:cBhvr>
                                        <p:cTn id="10" dur="2000"/>
                                        <p:tgtEl>
                                          <p:spTgt spid="703"/>
                                        </p:tgtEl>
                                      </p:cBhvr>
                                    </p:animEffect>
                                  </p:childTnLst>
                                </p:cTn>
                              </p:par>
                              <p:par>
                                <p:cTn id="11" presetID="10" presetClass="entr" presetSubtype="0" fill="hold" nodeType="withEffect">
                                  <p:stCondLst>
                                    <p:cond delay="0"/>
                                  </p:stCondLst>
                                  <p:childTnLst>
                                    <p:set>
                                      <p:cBhvr>
                                        <p:cTn id="12" dur="1" fill="hold">
                                          <p:stCondLst>
                                            <p:cond delay="0"/>
                                          </p:stCondLst>
                                        </p:cTn>
                                        <p:tgtEl>
                                          <p:spTgt spid="701"/>
                                        </p:tgtEl>
                                        <p:attrNameLst>
                                          <p:attrName>style.visibility</p:attrName>
                                        </p:attrNameLst>
                                      </p:cBhvr>
                                      <p:to>
                                        <p:strVal val="visible"/>
                                      </p:to>
                                    </p:set>
                                    <p:animEffect transition="in" filter="fade">
                                      <p:cBhvr>
                                        <p:cTn id="13" dur="2000"/>
                                        <p:tgtEl>
                                          <p:spTgt spid="701"/>
                                        </p:tgtEl>
                                      </p:cBhvr>
                                    </p:animEffect>
                                  </p:childTnLst>
                                </p:cTn>
                              </p:par>
                              <p:par>
                                <p:cTn id="14" presetID="10" presetClass="entr" presetSubtype="0" fill="hold" nodeType="withEffect">
                                  <p:stCondLst>
                                    <p:cond delay="0"/>
                                  </p:stCondLst>
                                  <p:childTnLst>
                                    <p:set>
                                      <p:cBhvr>
                                        <p:cTn id="15" dur="1" fill="hold">
                                          <p:stCondLst>
                                            <p:cond delay="0"/>
                                          </p:stCondLst>
                                        </p:cTn>
                                        <p:tgtEl>
                                          <p:spTgt spid="702"/>
                                        </p:tgtEl>
                                        <p:attrNameLst>
                                          <p:attrName>style.visibility</p:attrName>
                                        </p:attrNameLst>
                                      </p:cBhvr>
                                      <p:to>
                                        <p:strVal val="visible"/>
                                      </p:to>
                                    </p:set>
                                    <p:animEffect transition="in" filter="fade">
                                      <p:cBhvr>
                                        <p:cTn id="16" dur="2000"/>
                                        <p:tgtEl>
                                          <p:spTgt spid="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graphicFrame>
        <p:nvGraphicFramePr>
          <p:cNvPr id="710" name="Google Shape;710;p34"/>
          <p:cNvGraphicFramePr/>
          <p:nvPr/>
        </p:nvGraphicFramePr>
        <p:xfrm>
          <a:off x="457201" y="1673860"/>
          <a:ext cx="3000000" cy="3000000"/>
        </p:xfrm>
        <a:graphic>
          <a:graphicData uri="http://schemas.openxmlformats.org/drawingml/2006/table">
            <a:tbl>
              <a:tblPr>
                <a:noFill/>
                <a:tableStyleId>{3757D26F-5D02-40BE-B96C-3BC437D402AE}</a:tableStyleId>
              </a:tblPr>
              <a:tblGrid>
                <a:gridCol w="6159975"/>
                <a:gridCol w="1689875"/>
                <a:gridCol w="1677800"/>
                <a:gridCol w="1673775"/>
              </a:tblGrid>
              <a:tr h="1054100">
                <a:tc>
                  <a:txBody>
                    <a:bodyPr/>
                    <a:lstStyle/>
                    <a:p>
                      <a:pPr marL="0" marR="0" lvl="0" indent="0" algn="ctr" rtl="0">
                        <a:lnSpc>
                          <a:spcPct val="100000"/>
                        </a:lnSpc>
                        <a:spcBef>
                          <a:spcPts val="0"/>
                        </a:spcBef>
                        <a:spcAft>
                          <a:spcPts val="0"/>
                        </a:spcAft>
                        <a:buClr>
                          <a:srgbClr val="FF0000"/>
                        </a:buClr>
                        <a:buSzPts val="4400"/>
                        <a:buFont typeface="Times New Roman"/>
                        <a:buNone/>
                      </a:pPr>
                      <a:r>
                        <a:rPr lang="en-US" sz="4400" b="1" i="0" u="none" strike="noStrike" cap="none">
                          <a:solidFill>
                            <a:srgbClr val="FF0000"/>
                          </a:solidFill>
                          <a:latin typeface="Times New Roman"/>
                          <a:ea typeface="Times New Roman"/>
                          <a:cs typeface="Times New Roman"/>
                          <a:sym typeface="Times New Roman"/>
                        </a:rPr>
                        <a:t>Năm </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4400"/>
                        <a:buFont typeface="Times New Roman"/>
                        <a:buNone/>
                      </a:pPr>
                      <a:r>
                        <a:rPr lang="en-US" sz="4400" b="1" i="0" u="none" strike="noStrike" cap="none">
                          <a:solidFill>
                            <a:srgbClr val="FF0000"/>
                          </a:solidFill>
                          <a:latin typeface="Times New Roman"/>
                          <a:ea typeface="Times New Roman"/>
                          <a:cs typeface="Times New Roman"/>
                          <a:sym typeface="Times New Roman"/>
                        </a:rPr>
                        <a:t>2001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4400"/>
                        <a:buFont typeface="Times New Roman"/>
                        <a:buNone/>
                      </a:pPr>
                      <a:r>
                        <a:rPr lang="en-US" sz="4400" b="1" i="0" u="none" strike="noStrike" cap="none">
                          <a:solidFill>
                            <a:srgbClr val="FF0000"/>
                          </a:solidFill>
                          <a:latin typeface="Times New Roman"/>
                          <a:ea typeface="Times New Roman"/>
                          <a:cs typeface="Times New Roman"/>
                          <a:sym typeface="Times New Roman"/>
                        </a:rPr>
                        <a:t>2002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4400"/>
                        <a:buFont typeface="Times New Roman"/>
                        <a:buNone/>
                      </a:pPr>
                      <a:r>
                        <a:rPr lang="en-US" sz="4400" b="1" i="0" u="none" strike="noStrike" cap="none">
                          <a:solidFill>
                            <a:srgbClr val="FF0000"/>
                          </a:solidFill>
                          <a:latin typeface="Times New Roman"/>
                          <a:ea typeface="Times New Roman"/>
                          <a:cs typeface="Times New Roman"/>
                          <a:sym typeface="Times New Roman"/>
                        </a:rPr>
                        <a:t>2003</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1054100">
                <a:tc>
                  <a:txBody>
                    <a:bodyPr/>
                    <a:lstStyle/>
                    <a:p>
                      <a:pPr marL="0" marR="0" lvl="0" indent="0" algn="ctr" rtl="0">
                        <a:lnSpc>
                          <a:spcPct val="100000"/>
                        </a:lnSpc>
                        <a:spcBef>
                          <a:spcPts val="0"/>
                        </a:spcBef>
                        <a:spcAft>
                          <a:spcPts val="0"/>
                        </a:spcAft>
                        <a:buClr>
                          <a:srgbClr val="002060"/>
                        </a:buClr>
                        <a:buSzPts val="3600"/>
                        <a:buFont typeface="Times New Roman"/>
                        <a:buNone/>
                      </a:pPr>
                      <a:r>
                        <a:rPr lang="en-US" sz="3600" b="1" i="0" u="none" strike="noStrike" cap="none">
                          <a:solidFill>
                            <a:srgbClr val="002060"/>
                          </a:solidFill>
                          <a:latin typeface="Times New Roman"/>
                          <a:ea typeface="Times New Roman"/>
                          <a:cs typeface="Times New Roman"/>
                          <a:sym typeface="Times New Roman"/>
                        </a:rPr>
                        <a:t>Diện tích trồng rừng mới (ha)</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1A2BA5"/>
                        </a:buClr>
                        <a:buSzPts val="4400"/>
                        <a:buFont typeface="Times New Roman"/>
                        <a:buNone/>
                      </a:pPr>
                      <a:r>
                        <a:rPr lang="en-US" sz="4400" b="1" i="0" u="none" strike="noStrike" cap="none">
                          <a:solidFill>
                            <a:srgbClr val="1A2BA5"/>
                          </a:solidFill>
                          <a:latin typeface="Times New Roman"/>
                          <a:ea typeface="Times New Roman"/>
                          <a:cs typeface="Times New Roman"/>
                          <a:sym typeface="Times New Roman"/>
                        </a:rPr>
                        <a:t>4600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1A2BA5"/>
                        </a:buClr>
                        <a:buSzPts val="4400"/>
                        <a:buFont typeface="Times New Roman"/>
                        <a:buNone/>
                      </a:pPr>
                      <a:r>
                        <a:rPr lang="en-US" sz="4400" b="1" i="0" u="none" strike="noStrike" cap="none">
                          <a:solidFill>
                            <a:srgbClr val="1A2BA5"/>
                          </a:solidFill>
                          <a:latin typeface="Times New Roman"/>
                          <a:ea typeface="Times New Roman"/>
                          <a:cs typeface="Times New Roman"/>
                          <a:sym typeface="Times New Roman"/>
                        </a:rPr>
                        <a:t>5500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1A2BA5"/>
                        </a:buClr>
                        <a:buSzPts val="4400"/>
                        <a:buFont typeface="Times New Roman"/>
                        <a:buNone/>
                      </a:pPr>
                      <a:r>
                        <a:rPr lang="en-US" sz="4400" b="1" i="0" u="none" strike="noStrike" cap="none">
                          <a:solidFill>
                            <a:srgbClr val="1A2BA5"/>
                          </a:solidFill>
                          <a:latin typeface="Times New Roman"/>
                          <a:ea typeface="Times New Roman"/>
                          <a:cs typeface="Times New Roman"/>
                          <a:sym typeface="Times New Roman"/>
                        </a:rPr>
                        <a:t>5700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r>
            </a:tbl>
          </a:graphicData>
        </a:graphic>
      </p:graphicFrame>
      <p:sp>
        <p:nvSpPr>
          <p:cNvPr id="711" name="Google Shape;711;p34"/>
          <p:cNvSpPr txBox="1"/>
          <p:nvPr/>
        </p:nvSpPr>
        <p:spPr>
          <a:xfrm>
            <a:off x="843011" y="826759"/>
            <a:ext cx="10571481" cy="6883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33CC"/>
                </a:solidFill>
                <a:latin typeface="Times New Roman"/>
                <a:ea typeface="Times New Roman"/>
                <a:cs typeface="Times New Roman"/>
                <a:sym typeface="Times New Roman"/>
              </a:rPr>
              <a:t>Bảng số liệu về diện tích rừng trồng ở Phú Thọ</a:t>
            </a:r>
            <a:endParaRPr/>
          </a:p>
        </p:txBody>
      </p:sp>
      <p:sp>
        <p:nvSpPr>
          <p:cNvPr id="712" name="Google Shape;712;p34"/>
          <p:cNvSpPr/>
          <p:nvPr/>
        </p:nvSpPr>
        <p:spPr>
          <a:xfrm>
            <a:off x="661328" y="4265019"/>
            <a:ext cx="10793144" cy="637767"/>
          </a:xfrm>
          <a:prstGeom prst="roundRect">
            <a:avLst>
              <a:gd name="adj" fmla="val 50000"/>
            </a:avLst>
          </a:prstGeom>
          <a:solidFill>
            <a:srgbClr val="A8D08C"/>
          </a:solidFill>
          <a:ln>
            <a:noFill/>
          </a:ln>
        </p:spPr>
        <p:txBody>
          <a:bodyPr spcFirstLastPara="1" wrap="square" lIns="91425" tIns="45700" rIns="91425" bIns="45700" anchor="ctr" anchorCtr="0">
            <a:noAutofit/>
          </a:bodyPr>
          <a:lstStyle/>
          <a:p>
            <a:pPr marL="342900" marR="0" lvl="0" indent="-342900" algn="ctr" rtl="0">
              <a:lnSpc>
                <a:spcPct val="80000"/>
              </a:lnSpc>
              <a:spcBef>
                <a:spcPts val="0"/>
              </a:spcBef>
              <a:spcAft>
                <a:spcPts val="0"/>
              </a:spcAft>
              <a:buNone/>
            </a:pPr>
            <a:r>
              <a:rPr lang="en-US" sz="3600" b="1">
                <a:solidFill>
                  <a:schemeClr val="dk1"/>
                </a:solidFill>
                <a:latin typeface="Cambria"/>
                <a:ea typeface="Cambria"/>
                <a:cs typeface="Cambria"/>
                <a:sym typeface="Cambria"/>
              </a:rPr>
              <a:t>Em có nhận xét gì về diện tích rừng ở vùng này?</a:t>
            </a:r>
            <a:endParaRPr/>
          </a:p>
        </p:txBody>
      </p:sp>
      <p:sp>
        <p:nvSpPr>
          <p:cNvPr id="713" name="Google Shape;713;p34"/>
          <p:cNvSpPr/>
          <p:nvPr/>
        </p:nvSpPr>
        <p:spPr>
          <a:xfrm>
            <a:off x="2420413" y="5139819"/>
            <a:ext cx="7933409" cy="678874"/>
          </a:xfrm>
          <a:prstGeom prst="roundRect">
            <a:avLst>
              <a:gd name="adj" fmla="val 37150"/>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SzPts val="4000"/>
              <a:buFont typeface="Cambria"/>
              <a:buNone/>
            </a:pPr>
            <a:r>
              <a:rPr lang="en-US" sz="4000" b="1">
                <a:solidFill>
                  <a:srgbClr val="FF0000"/>
                </a:solidFill>
                <a:latin typeface="Cambria"/>
                <a:ea typeface="Cambria"/>
                <a:cs typeface="Cambria"/>
                <a:sym typeface="Cambria"/>
              </a:rPr>
              <a:t>Diện tích rừng ngày càng tăng</a:t>
            </a:r>
            <a:endParaRPr sz="4000" b="1">
              <a:solidFill>
                <a:srgbClr val="FF0000"/>
              </a:solidFill>
              <a:latin typeface="Cambria"/>
              <a:ea typeface="Cambria"/>
              <a:cs typeface="Cambria"/>
              <a:sym typeface="Cambria"/>
            </a:endParaRPr>
          </a:p>
        </p:txBody>
      </p:sp>
      <p:pic>
        <p:nvPicPr>
          <p:cNvPr id="714" name="Google Shape;714;p34"/>
          <p:cNvPicPr preferRelativeResize="0"/>
          <p:nvPr/>
        </p:nvPicPr>
        <p:blipFill rotWithShape="1">
          <a:blip r:embed="rId3">
            <a:alphaModFix/>
          </a:blip>
          <a:srcRect/>
          <a:stretch/>
        </p:blipFill>
        <p:spPr>
          <a:xfrm>
            <a:off x="11175392" y="8145"/>
            <a:ext cx="990474" cy="53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grpSp>
        <p:nvGrpSpPr>
          <p:cNvPr id="719" name="Google Shape;719;p35"/>
          <p:cNvGrpSpPr/>
          <p:nvPr/>
        </p:nvGrpSpPr>
        <p:grpSpPr>
          <a:xfrm>
            <a:off x="713930" y="69219"/>
            <a:ext cx="6657542" cy="637767"/>
            <a:chOff x="765419" y="234091"/>
            <a:chExt cx="2199957" cy="556590"/>
          </a:xfrm>
        </p:grpSpPr>
        <p:cxnSp>
          <p:nvCxnSpPr>
            <p:cNvPr id="720" name="Google Shape;720;p35"/>
            <p:cNvCxnSpPr/>
            <p:nvPr/>
          </p:nvCxnSpPr>
          <p:spPr>
            <a:xfrm>
              <a:off x="821291" y="599793"/>
              <a:ext cx="1145013" cy="13609"/>
            </a:xfrm>
            <a:prstGeom prst="straightConnector1">
              <a:avLst/>
            </a:prstGeom>
            <a:noFill/>
            <a:ln w="31750" cap="flat" cmpd="sng">
              <a:solidFill>
                <a:schemeClr val="dk1"/>
              </a:solidFill>
              <a:prstDash val="solid"/>
              <a:round/>
              <a:headEnd type="none" w="med" len="med"/>
              <a:tailEnd type="none" w="med" len="med"/>
            </a:ln>
          </p:spPr>
        </p:cxnSp>
        <p:sp>
          <p:nvSpPr>
            <p:cNvPr id="721" name="Google Shape;721;p35"/>
            <p:cNvSpPr txBox="1"/>
            <p:nvPr/>
          </p:nvSpPr>
          <p:spPr>
            <a:xfrm>
              <a:off x="765419" y="234091"/>
              <a:ext cx="2199957" cy="556590"/>
            </a:xfrm>
            <a:prstGeom prst="rect">
              <a:avLst/>
            </a:prstGeom>
            <a:noFill/>
            <a:ln>
              <a:noFill/>
            </a:ln>
          </p:spPr>
          <p:txBody>
            <a:bodyPr spcFirstLastPara="1" wrap="square" lIns="91425" tIns="45700" rIns="91425" bIns="45700" anchor="t" anchorCtr="0">
              <a:normAutofit fontScale="85357"/>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3. Hoạt động trồng rừng và cây công nghiệp</a:t>
              </a:r>
              <a:endParaRPr sz="2800" b="1">
                <a:solidFill>
                  <a:srgbClr val="FF0000"/>
                </a:solidFill>
                <a:latin typeface="Cambria"/>
                <a:ea typeface="Cambria"/>
                <a:cs typeface="Cambria"/>
                <a:sym typeface="Cambria"/>
              </a:endParaRPr>
            </a:p>
          </p:txBody>
        </p:sp>
      </p:grpSp>
      <p:pic>
        <p:nvPicPr>
          <p:cNvPr id="722" name="Google Shape;722;p35" descr="Những giải pháp bảo vệ rừng vì một hành tinh xanh"/>
          <p:cNvPicPr preferRelativeResize="0"/>
          <p:nvPr/>
        </p:nvPicPr>
        <p:blipFill rotWithShape="1">
          <a:blip r:embed="rId3">
            <a:alphaModFix/>
          </a:blip>
          <a:srcRect t="15748" b="10679"/>
          <a:stretch/>
        </p:blipFill>
        <p:spPr>
          <a:xfrm>
            <a:off x="190115" y="824843"/>
            <a:ext cx="11811770" cy="5817634"/>
          </a:xfrm>
          <a:prstGeom prst="rect">
            <a:avLst/>
          </a:prstGeom>
          <a:noFill/>
          <a:ln>
            <a:noFill/>
          </a:ln>
        </p:spPr>
      </p:pic>
      <p:pic>
        <p:nvPicPr>
          <p:cNvPr id="723" name="Google Shape;723;p35"/>
          <p:cNvPicPr preferRelativeResize="0"/>
          <p:nvPr/>
        </p:nvPicPr>
        <p:blipFill rotWithShape="1">
          <a:blip r:embed="rId4">
            <a:alphaModFix/>
          </a:blip>
          <a:srcRect/>
          <a:stretch/>
        </p:blipFill>
        <p:spPr>
          <a:xfrm>
            <a:off x="11175392" y="8145"/>
            <a:ext cx="990474" cy="533400"/>
          </a:xfrm>
          <a:prstGeom prst="rect">
            <a:avLst/>
          </a:prstGeom>
          <a:noFill/>
          <a:ln>
            <a:noFill/>
          </a:ln>
        </p:spPr>
      </p:pic>
    </p:spTree>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grpSp>
        <p:nvGrpSpPr>
          <p:cNvPr id="728" name="Google Shape;728;p36"/>
          <p:cNvGrpSpPr/>
          <p:nvPr/>
        </p:nvGrpSpPr>
        <p:grpSpPr>
          <a:xfrm>
            <a:off x="713930" y="69219"/>
            <a:ext cx="6910758" cy="637767"/>
            <a:chOff x="765419" y="234091"/>
            <a:chExt cx="2283631" cy="556590"/>
          </a:xfrm>
        </p:grpSpPr>
        <p:cxnSp>
          <p:nvCxnSpPr>
            <p:cNvPr id="729" name="Google Shape;729;p36"/>
            <p:cNvCxnSpPr/>
            <p:nvPr/>
          </p:nvCxnSpPr>
          <p:spPr>
            <a:xfrm>
              <a:off x="821291" y="599793"/>
              <a:ext cx="1145013" cy="13609"/>
            </a:xfrm>
            <a:prstGeom prst="straightConnector1">
              <a:avLst/>
            </a:prstGeom>
            <a:noFill/>
            <a:ln w="31750" cap="flat" cmpd="sng">
              <a:solidFill>
                <a:schemeClr val="dk1"/>
              </a:solidFill>
              <a:prstDash val="solid"/>
              <a:round/>
              <a:headEnd type="none" w="med" len="med"/>
              <a:tailEnd type="none" w="med" len="med"/>
            </a:ln>
          </p:spPr>
        </p:cxnSp>
        <p:sp>
          <p:nvSpPr>
            <p:cNvPr id="730" name="Google Shape;730;p36"/>
            <p:cNvSpPr txBox="1"/>
            <p:nvPr/>
          </p:nvSpPr>
          <p:spPr>
            <a:xfrm>
              <a:off x="765419" y="234091"/>
              <a:ext cx="2283631" cy="556590"/>
            </a:xfrm>
            <a:prstGeom prst="rect">
              <a:avLst/>
            </a:prstGeom>
            <a:noFill/>
            <a:ln>
              <a:noFill/>
            </a:ln>
          </p:spPr>
          <p:txBody>
            <a:bodyPr spcFirstLastPara="1" wrap="square" lIns="91425" tIns="45700" rIns="91425" bIns="45700" anchor="t" anchorCtr="0">
              <a:normAutofit fontScale="88929"/>
            </a:bodyPr>
            <a:lstStyle/>
            <a:p>
              <a:pPr marL="0" marR="0" lvl="0" indent="0" algn="l" rtl="0">
                <a:lnSpc>
                  <a:spcPct val="90000"/>
                </a:lnSpc>
                <a:spcBef>
                  <a:spcPts val="0"/>
                </a:spcBef>
                <a:spcAft>
                  <a:spcPts val="0"/>
                </a:spcAft>
                <a:buClr>
                  <a:srgbClr val="FF0000"/>
                </a:buClr>
                <a:buSzPct val="100000"/>
                <a:buFont typeface="Cambria"/>
                <a:buNone/>
              </a:pPr>
              <a:r>
                <a:rPr lang="en-US" sz="2800" b="1">
                  <a:solidFill>
                    <a:srgbClr val="FF0000"/>
                  </a:solidFill>
                  <a:latin typeface="Cambria"/>
                  <a:ea typeface="Cambria"/>
                  <a:cs typeface="Cambria"/>
                  <a:sym typeface="Cambria"/>
                </a:rPr>
                <a:t>3. Hoạt động trồng rừng và cây công nghiệp</a:t>
              </a:r>
              <a:endParaRPr sz="2800" b="1">
                <a:solidFill>
                  <a:srgbClr val="FF0000"/>
                </a:solidFill>
                <a:latin typeface="Cambria"/>
                <a:ea typeface="Cambria"/>
                <a:cs typeface="Cambria"/>
                <a:sym typeface="Cambria"/>
              </a:endParaRPr>
            </a:p>
          </p:txBody>
        </p:sp>
      </p:grpSp>
      <p:pic>
        <p:nvPicPr>
          <p:cNvPr id="731" name="Google Shape;731;p36" descr="World environment day background. Save the earth. Green day. Sketch for your design"/>
          <p:cNvPicPr preferRelativeResize="0"/>
          <p:nvPr/>
        </p:nvPicPr>
        <p:blipFill rotWithShape="1">
          <a:blip r:embed="rId3">
            <a:alphaModFix/>
          </a:blip>
          <a:srcRect l="7469"/>
          <a:stretch/>
        </p:blipFill>
        <p:spPr>
          <a:xfrm>
            <a:off x="4348066" y="-48638"/>
            <a:ext cx="4406769" cy="4736020"/>
          </a:xfrm>
          <a:prstGeom prst="rect">
            <a:avLst/>
          </a:prstGeom>
          <a:noFill/>
          <a:ln>
            <a:noFill/>
          </a:ln>
        </p:spPr>
      </p:pic>
      <p:sp>
        <p:nvSpPr>
          <p:cNvPr id="732" name="Google Shape;732;p36"/>
          <p:cNvSpPr txBox="1"/>
          <p:nvPr/>
        </p:nvSpPr>
        <p:spPr>
          <a:xfrm>
            <a:off x="995218" y="4637378"/>
            <a:ext cx="10400032" cy="1894840"/>
          </a:xfrm>
          <a:prstGeom prst="rect">
            <a:avLst/>
          </a:prstGeom>
          <a:solidFill>
            <a:srgbClr val="026A01"/>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a:solidFill>
                  <a:schemeClr val="lt1"/>
                </a:solidFill>
                <a:latin typeface="Alfa Slab One"/>
                <a:ea typeface="Alfa Slab One"/>
                <a:cs typeface="Alfa Slab One"/>
                <a:sym typeface="Alfa Slab One"/>
              </a:rPr>
              <a:t>BẢO VỆ RỪNG LÀ BẢO VỆ </a:t>
            </a:r>
            <a:endParaRPr/>
          </a:p>
          <a:p>
            <a:pPr marL="0" marR="0" lvl="0" indent="0" algn="ctr" rtl="0">
              <a:lnSpc>
                <a:spcPct val="150000"/>
              </a:lnSpc>
              <a:spcBef>
                <a:spcPts val="0"/>
              </a:spcBef>
              <a:spcAft>
                <a:spcPts val="0"/>
              </a:spcAft>
              <a:buNone/>
            </a:pPr>
            <a:r>
              <a:rPr lang="en-US" sz="4000">
                <a:solidFill>
                  <a:srgbClr val="FFFF00"/>
                </a:solidFill>
                <a:latin typeface="Alfa Slab One"/>
                <a:ea typeface="Alfa Slab One"/>
                <a:cs typeface="Alfa Slab One"/>
                <a:sym typeface="Alfa Slab One"/>
              </a:rPr>
              <a:t>CUỘC SỐNG </a:t>
            </a:r>
            <a:r>
              <a:rPr lang="en-US" sz="4000">
                <a:solidFill>
                  <a:schemeClr val="lt1"/>
                </a:solidFill>
                <a:latin typeface="Alfa Slab One"/>
                <a:ea typeface="Alfa Slab One"/>
                <a:cs typeface="Alfa Slab One"/>
                <a:sym typeface="Alfa Slab One"/>
              </a:rPr>
              <a:t>CỦA CHÍNH </a:t>
            </a:r>
            <a:r>
              <a:rPr lang="en-US" sz="4000">
                <a:solidFill>
                  <a:srgbClr val="FFFF00"/>
                </a:solidFill>
                <a:latin typeface="Alfa Slab One"/>
                <a:ea typeface="Alfa Slab One"/>
                <a:cs typeface="Alfa Slab One"/>
                <a:sym typeface="Alfa Slab One"/>
              </a:rPr>
              <a:t>CHÚNG TA</a:t>
            </a:r>
            <a:endParaRPr sz="4000">
              <a:solidFill>
                <a:srgbClr val="FFFF00"/>
              </a:solidFill>
              <a:latin typeface="Alfa Slab One"/>
              <a:ea typeface="Alfa Slab One"/>
              <a:cs typeface="Alfa Slab One"/>
              <a:sym typeface="Alfa Slab One"/>
            </a:endParaRPr>
          </a:p>
        </p:txBody>
      </p:sp>
      <p:pic>
        <p:nvPicPr>
          <p:cNvPr id="733" name="Google Shape;733;p36"/>
          <p:cNvPicPr preferRelativeResize="0"/>
          <p:nvPr/>
        </p:nvPicPr>
        <p:blipFill rotWithShape="1">
          <a:blip r:embed="rId4">
            <a:alphaModFix/>
          </a:blip>
          <a:srcRect/>
          <a:stretch/>
        </p:blipFill>
        <p:spPr>
          <a:xfrm>
            <a:off x="11175392" y="8145"/>
            <a:ext cx="990474" cy="533400"/>
          </a:xfrm>
          <a:prstGeom prst="rect">
            <a:avLst/>
          </a:prstGeom>
          <a:noFill/>
          <a:ln>
            <a:noFill/>
          </a:ln>
        </p:spPr>
      </p:pic>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
          <p:cNvPicPr preferRelativeResize="0"/>
          <p:nvPr/>
        </p:nvPicPr>
        <p:blipFill rotWithShape="1">
          <a:blip r:embed="rId3">
            <a:alphaModFix/>
          </a:blip>
          <a:srcRect/>
          <a:stretch/>
        </p:blipFill>
        <p:spPr>
          <a:xfrm>
            <a:off x="-10004" y="-1857716"/>
            <a:ext cx="12202003" cy="8715716"/>
          </a:xfrm>
          <a:prstGeom prst="rect">
            <a:avLst/>
          </a:prstGeom>
          <a:noFill/>
          <a:ln>
            <a:noFill/>
          </a:ln>
        </p:spPr>
      </p:pic>
      <p:pic>
        <p:nvPicPr>
          <p:cNvPr id="225" name="Google Shape;225;p3"/>
          <p:cNvPicPr preferRelativeResize="0"/>
          <p:nvPr/>
        </p:nvPicPr>
        <p:blipFill rotWithShape="1">
          <a:blip r:embed="rId4">
            <a:alphaModFix/>
          </a:blip>
          <a:srcRect/>
          <a:stretch/>
        </p:blipFill>
        <p:spPr>
          <a:xfrm>
            <a:off x="0" y="-1850571"/>
            <a:ext cx="12192000" cy="8708571"/>
          </a:xfrm>
          <a:prstGeom prst="rect">
            <a:avLst/>
          </a:prstGeom>
          <a:noFill/>
          <a:ln>
            <a:noFill/>
          </a:ln>
        </p:spPr>
      </p:pic>
      <p:pic>
        <p:nvPicPr>
          <p:cNvPr id="226" name="Google Shape;226;p3"/>
          <p:cNvPicPr preferRelativeResize="0"/>
          <p:nvPr/>
        </p:nvPicPr>
        <p:blipFill rotWithShape="1">
          <a:blip r:embed="rId5">
            <a:alphaModFix/>
          </a:blip>
          <a:srcRect/>
          <a:stretch/>
        </p:blipFill>
        <p:spPr>
          <a:xfrm>
            <a:off x="-10003" y="-1858466"/>
            <a:ext cx="12202003" cy="8714601"/>
          </a:xfrm>
          <a:prstGeom prst="rect">
            <a:avLst/>
          </a:prstGeom>
          <a:noFill/>
          <a:ln>
            <a:noFill/>
          </a:ln>
        </p:spPr>
      </p:pic>
      <p:pic>
        <p:nvPicPr>
          <p:cNvPr id="227" name="Google Shape;227;p3"/>
          <p:cNvPicPr preferRelativeResize="0"/>
          <p:nvPr/>
        </p:nvPicPr>
        <p:blipFill rotWithShape="1">
          <a:blip r:embed="rId6">
            <a:alphaModFix/>
          </a:blip>
          <a:srcRect/>
          <a:stretch/>
        </p:blipFill>
        <p:spPr>
          <a:xfrm>
            <a:off x="6164420" y="5215980"/>
            <a:ext cx="1347333" cy="969348"/>
          </a:xfrm>
          <a:prstGeom prst="rect">
            <a:avLst/>
          </a:prstGeom>
          <a:noFill/>
          <a:ln>
            <a:noFill/>
          </a:ln>
        </p:spPr>
      </p:pic>
      <p:pic>
        <p:nvPicPr>
          <p:cNvPr id="228" name="Google Shape;228;p3"/>
          <p:cNvPicPr preferRelativeResize="0"/>
          <p:nvPr/>
        </p:nvPicPr>
        <p:blipFill rotWithShape="1">
          <a:blip r:embed="rId7">
            <a:alphaModFix/>
          </a:blip>
          <a:srcRect/>
          <a:stretch/>
        </p:blipFill>
        <p:spPr>
          <a:xfrm>
            <a:off x="4539104" y="5219029"/>
            <a:ext cx="1347333" cy="963251"/>
          </a:xfrm>
          <a:prstGeom prst="rect">
            <a:avLst/>
          </a:prstGeom>
          <a:noFill/>
          <a:ln>
            <a:noFill/>
          </a:ln>
        </p:spPr>
      </p:pic>
      <p:pic>
        <p:nvPicPr>
          <p:cNvPr id="229" name="Google Shape;229;p3"/>
          <p:cNvPicPr preferRelativeResize="0"/>
          <p:nvPr/>
        </p:nvPicPr>
        <p:blipFill rotWithShape="1">
          <a:blip r:embed="rId8">
            <a:alphaModFix/>
          </a:blip>
          <a:srcRect/>
          <a:stretch/>
        </p:blipFill>
        <p:spPr>
          <a:xfrm>
            <a:off x="4540976" y="3039261"/>
            <a:ext cx="1343589" cy="969348"/>
          </a:xfrm>
          <a:prstGeom prst="rect">
            <a:avLst/>
          </a:prstGeom>
          <a:noFill/>
          <a:ln>
            <a:noFill/>
          </a:ln>
        </p:spPr>
      </p:pic>
      <p:pic>
        <p:nvPicPr>
          <p:cNvPr id="230" name="Google Shape;230;p3"/>
          <p:cNvPicPr preferRelativeResize="0"/>
          <p:nvPr/>
        </p:nvPicPr>
        <p:blipFill rotWithShape="1">
          <a:blip r:embed="rId9">
            <a:alphaModFix/>
          </a:blip>
          <a:srcRect/>
          <a:stretch/>
        </p:blipFill>
        <p:spPr>
          <a:xfrm>
            <a:off x="6182874" y="3039261"/>
            <a:ext cx="1335138" cy="969348"/>
          </a:xfrm>
          <a:prstGeom prst="rect">
            <a:avLst/>
          </a:prstGeom>
          <a:noFill/>
          <a:ln>
            <a:noFill/>
          </a:ln>
        </p:spPr>
      </p:pic>
      <p:cxnSp>
        <p:nvCxnSpPr>
          <p:cNvPr id="231" name="Google Shape;231;p3"/>
          <p:cNvCxnSpPr/>
          <p:nvPr/>
        </p:nvCxnSpPr>
        <p:spPr>
          <a:xfrm>
            <a:off x="0" y="0"/>
            <a:ext cx="12192000" cy="0"/>
          </a:xfrm>
          <a:prstGeom prst="straightConnector1">
            <a:avLst/>
          </a:prstGeom>
          <a:noFill/>
          <a:ln w="9525" cap="flat" cmpd="sng">
            <a:solidFill>
              <a:schemeClr val="dk1"/>
            </a:solidFill>
            <a:prstDash val="solid"/>
            <a:miter lim="800000"/>
            <a:headEnd type="none" w="sm" len="sm"/>
            <a:tailEnd type="none" w="sm" len="sm"/>
          </a:ln>
        </p:spPr>
      </p:cxnSp>
      <p:pic>
        <p:nvPicPr>
          <p:cNvPr id="232" name="Google Shape;232;p3"/>
          <p:cNvPicPr preferRelativeResize="0"/>
          <p:nvPr/>
        </p:nvPicPr>
        <p:blipFill rotWithShape="1">
          <a:blip r:embed="rId10">
            <a:alphaModFix/>
          </a:blip>
          <a:srcRect/>
          <a:stretch/>
        </p:blipFill>
        <p:spPr>
          <a:xfrm>
            <a:off x="5442182" y="3752479"/>
            <a:ext cx="1169521" cy="1463501"/>
          </a:xfrm>
          <a:prstGeom prst="rect">
            <a:avLst/>
          </a:prstGeom>
          <a:noFill/>
          <a:ln>
            <a:noFill/>
          </a:ln>
        </p:spPr>
      </p:pic>
      <p:grpSp>
        <p:nvGrpSpPr>
          <p:cNvPr id="233" name="Google Shape;233;p3"/>
          <p:cNvGrpSpPr/>
          <p:nvPr/>
        </p:nvGrpSpPr>
        <p:grpSpPr>
          <a:xfrm>
            <a:off x="7375668" y="2455975"/>
            <a:ext cx="4396608" cy="1871084"/>
            <a:chOff x="418429" y="2465042"/>
            <a:chExt cx="4396608" cy="1871084"/>
          </a:xfrm>
        </p:grpSpPr>
        <p:sp>
          <p:nvSpPr>
            <p:cNvPr id="234" name="Google Shape;234;p3"/>
            <p:cNvSpPr/>
            <p:nvPr/>
          </p:nvSpPr>
          <p:spPr>
            <a:xfrm>
              <a:off x="418429" y="2465042"/>
              <a:ext cx="4396608"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rgbClr val="FFFFFF"/>
                </a:solidFill>
                <a:latin typeface="Times New Roman"/>
                <a:ea typeface="Times New Roman"/>
                <a:cs typeface="Times New Roman"/>
                <a:sym typeface="Times New Roman"/>
              </a:endParaRPr>
            </a:p>
          </p:txBody>
        </p:sp>
        <p:sp>
          <p:nvSpPr>
            <p:cNvPr id="235" name="Google Shape;235;p3"/>
            <p:cNvSpPr/>
            <p:nvPr/>
          </p:nvSpPr>
          <p:spPr>
            <a:xfrm>
              <a:off x="765958" y="2492017"/>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0" i="0" u="none" strike="noStrike" cap="none">
                  <a:solidFill>
                    <a:srgbClr val="9C5043"/>
                  </a:solidFill>
                  <a:latin typeface="Times New Roman"/>
                  <a:ea typeface="Times New Roman"/>
                  <a:cs typeface="Times New Roman"/>
                  <a:sym typeface="Times New Roman"/>
                </a:rPr>
                <a:t>Dệt, may, đan lát, rèn, đúc,…</a:t>
              </a:r>
              <a:endParaRPr/>
            </a:p>
          </p:txBody>
        </p:sp>
      </p:grpSp>
      <p:grpSp>
        <p:nvGrpSpPr>
          <p:cNvPr id="236" name="Google Shape;236;p3"/>
          <p:cNvGrpSpPr/>
          <p:nvPr/>
        </p:nvGrpSpPr>
        <p:grpSpPr>
          <a:xfrm>
            <a:off x="420579" y="4651605"/>
            <a:ext cx="4401306" cy="1863939"/>
            <a:chOff x="413731" y="4651605"/>
            <a:chExt cx="4401306" cy="1863939"/>
          </a:xfrm>
        </p:grpSpPr>
        <p:sp>
          <p:nvSpPr>
            <p:cNvPr id="237" name="Google Shape;237;p3"/>
            <p:cNvSpPr/>
            <p:nvPr/>
          </p:nvSpPr>
          <p:spPr>
            <a:xfrm flipH="1">
              <a:off x="428436" y="4651605"/>
              <a:ext cx="4386601"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Times New Roman"/>
                <a:ea typeface="Times New Roman"/>
                <a:cs typeface="Times New Roman"/>
                <a:sym typeface="Times New Roman"/>
              </a:endParaRPr>
            </a:p>
          </p:txBody>
        </p:sp>
        <p:sp>
          <p:nvSpPr>
            <p:cNvPr id="238" name="Google Shape;238;p3"/>
            <p:cNvSpPr/>
            <p:nvPr/>
          </p:nvSpPr>
          <p:spPr>
            <a:xfrm>
              <a:off x="413731" y="4651957"/>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rgbClr val="9C5043"/>
                  </a:solidFill>
                  <a:latin typeface="Times New Roman"/>
                  <a:ea typeface="Times New Roman"/>
                  <a:cs typeface="Times New Roman"/>
                  <a:sym typeface="Times New Roman"/>
                </a:rPr>
                <a:t>Thêu, đan lát, đúc đồng, cơ khí.</a:t>
              </a:r>
              <a:endParaRPr/>
            </a:p>
          </p:txBody>
        </p:sp>
      </p:grpSp>
      <p:grpSp>
        <p:nvGrpSpPr>
          <p:cNvPr id="239" name="Google Shape;239;p3"/>
          <p:cNvGrpSpPr/>
          <p:nvPr/>
        </p:nvGrpSpPr>
        <p:grpSpPr>
          <a:xfrm>
            <a:off x="416044" y="2459324"/>
            <a:ext cx="4410376" cy="1864387"/>
            <a:chOff x="7363195" y="2465042"/>
            <a:chExt cx="4410376" cy="1864387"/>
          </a:xfrm>
        </p:grpSpPr>
        <p:sp>
          <p:nvSpPr>
            <p:cNvPr id="240" name="Google Shape;240;p3"/>
            <p:cNvSpPr/>
            <p:nvPr/>
          </p:nvSpPr>
          <p:spPr>
            <a:xfrm flipH="1">
              <a:off x="7376963" y="2465042"/>
              <a:ext cx="4396608"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Times New Roman"/>
                <a:ea typeface="Times New Roman"/>
                <a:cs typeface="Times New Roman"/>
                <a:sym typeface="Times New Roman"/>
              </a:endParaRPr>
            </a:p>
          </p:txBody>
        </p:sp>
        <p:sp>
          <p:nvSpPr>
            <p:cNvPr id="241" name="Google Shape;241;p3"/>
            <p:cNvSpPr/>
            <p:nvPr/>
          </p:nvSpPr>
          <p:spPr>
            <a:xfrm>
              <a:off x="7363195" y="2485320"/>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rgbClr val="9C5043"/>
                  </a:solidFill>
                  <a:latin typeface="Times New Roman"/>
                  <a:ea typeface="Times New Roman"/>
                  <a:cs typeface="Times New Roman"/>
                  <a:sym typeface="Times New Roman"/>
                </a:rPr>
                <a:t>Dệt, may, đánh cá, làm nông.</a:t>
              </a:r>
              <a:endParaRPr/>
            </a:p>
          </p:txBody>
        </p:sp>
      </p:grpSp>
      <p:grpSp>
        <p:nvGrpSpPr>
          <p:cNvPr id="242" name="Google Shape;242;p3"/>
          <p:cNvGrpSpPr/>
          <p:nvPr/>
        </p:nvGrpSpPr>
        <p:grpSpPr>
          <a:xfrm>
            <a:off x="7372108" y="4651605"/>
            <a:ext cx="4403728" cy="1863939"/>
            <a:chOff x="7386970" y="4651605"/>
            <a:chExt cx="4403728" cy="1863939"/>
          </a:xfrm>
        </p:grpSpPr>
        <p:sp>
          <p:nvSpPr>
            <p:cNvPr id="243" name="Google Shape;243;p3"/>
            <p:cNvSpPr/>
            <p:nvPr/>
          </p:nvSpPr>
          <p:spPr>
            <a:xfrm>
              <a:off x="7386970" y="4651605"/>
              <a:ext cx="4386601"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Times New Roman"/>
                <a:ea typeface="Times New Roman"/>
                <a:cs typeface="Times New Roman"/>
                <a:sym typeface="Times New Roman"/>
              </a:endParaRPr>
            </a:p>
          </p:txBody>
        </p:sp>
        <p:sp>
          <p:nvSpPr>
            <p:cNvPr id="244" name="Google Shape;244;p3"/>
            <p:cNvSpPr/>
            <p:nvPr/>
          </p:nvSpPr>
          <p:spPr>
            <a:xfrm>
              <a:off x="7755387" y="4651791"/>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rgbClr val="9C5043"/>
                  </a:solidFill>
                  <a:latin typeface="Times New Roman"/>
                  <a:ea typeface="Times New Roman"/>
                  <a:cs typeface="Times New Roman"/>
                  <a:sym typeface="Times New Roman"/>
                </a:rPr>
                <a:t>Dệt, may, khai thác khoáng sản.</a:t>
              </a:r>
              <a:endParaRPr/>
            </a:p>
          </p:txBody>
        </p:sp>
      </p:grpSp>
      <p:grpSp>
        <p:nvGrpSpPr>
          <p:cNvPr id="245" name="Google Shape;245;p3"/>
          <p:cNvGrpSpPr/>
          <p:nvPr/>
        </p:nvGrpSpPr>
        <p:grpSpPr>
          <a:xfrm>
            <a:off x="155152" y="159045"/>
            <a:ext cx="11127473" cy="2009400"/>
            <a:chOff x="150128" y="102541"/>
            <a:chExt cx="11127473" cy="2009400"/>
          </a:xfrm>
        </p:grpSpPr>
        <p:grpSp>
          <p:nvGrpSpPr>
            <p:cNvPr id="246" name="Google Shape;246;p3"/>
            <p:cNvGrpSpPr/>
            <p:nvPr/>
          </p:nvGrpSpPr>
          <p:grpSpPr>
            <a:xfrm>
              <a:off x="1107065" y="248000"/>
              <a:ext cx="10170536" cy="1863939"/>
              <a:chOff x="1107064" y="247999"/>
              <a:chExt cx="10404597" cy="1863939"/>
            </a:xfrm>
          </p:grpSpPr>
          <p:pic>
            <p:nvPicPr>
              <p:cNvPr id="247" name="Google Shape;247;p3"/>
              <p:cNvPicPr preferRelativeResize="0"/>
              <p:nvPr/>
            </p:nvPicPr>
            <p:blipFill rotWithShape="1">
              <a:blip r:embed="rId11">
                <a:alphaModFix/>
              </a:blip>
              <a:srcRect/>
              <a:stretch/>
            </p:blipFill>
            <p:spPr>
              <a:xfrm>
                <a:off x="1107064" y="247999"/>
                <a:ext cx="10404597" cy="1863939"/>
              </a:xfrm>
              <a:prstGeom prst="rect">
                <a:avLst/>
              </a:prstGeom>
              <a:noFill/>
              <a:ln>
                <a:noFill/>
              </a:ln>
            </p:spPr>
          </p:pic>
          <p:sp>
            <p:nvSpPr>
              <p:cNvPr id="248" name="Google Shape;248;p3"/>
              <p:cNvSpPr/>
              <p:nvPr/>
            </p:nvSpPr>
            <p:spPr>
              <a:xfrm>
                <a:off x="1527388" y="359923"/>
                <a:ext cx="9698331" cy="162057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Nghề thủ công truyền thống của </a:t>
                </a:r>
                <a:endParaRPr/>
              </a:p>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Hoàng Liên Sơn :</a:t>
                </a:r>
                <a:endParaRPr/>
              </a:p>
            </p:txBody>
          </p:sp>
        </p:grpSp>
        <p:pic>
          <p:nvPicPr>
            <p:cNvPr id="249" name="Google Shape;249;p3"/>
            <p:cNvPicPr preferRelativeResize="0"/>
            <p:nvPr/>
          </p:nvPicPr>
          <p:blipFill rotWithShape="1">
            <a:blip r:embed="rId12">
              <a:alphaModFix/>
            </a:blip>
            <a:srcRect/>
            <a:stretch/>
          </p:blipFill>
          <p:spPr>
            <a:xfrm rot="-5400000">
              <a:off x="-165942" y="418612"/>
              <a:ext cx="2009400" cy="1377259"/>
            </a:xfrm>
            <a:prstGeom prst="rect">
              <a:avLst/>
            </a:prstGeom>
            <a:noFill/>
            <a:ln>
              <a:noFill/>
            </a:ln>
          </p:spPr>
        </p:pic>
        <p:sp>
          <p:nvSpPr>
            <p:cNvPr id="250" name="Google Shape;250;p3"/>
            <p:cNvSpPr txBox="1"/>
            <p:nvPr/>
          </p:nvSpPr>
          <p:spPr>
            <a:xfrm>
              <a:off x="506731" y="795158"/>
              <a:ext cx="909210"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a:solidFill>
                    <a:srgbClr val="FFFFFF"/>
                  </a:solidFill>
                  <a:latin typeface="Times New Roman"/>
                  <a:ea typeface="Times New Roman"/>
                  <a:cs typeface="Times New Roman"/>
                  <a:sym typeface="Times New Roman"/>
                </a:rPr>
                <a:t>02</a:t>
              </a:r>
              <a:endParaRPr/>
            </a:p>
          </p:txBody>
        </p:sp>
      </p:grpSp>
      <p:pic>
        <p:nvPicPr>
          <p:cNvPr id="251" name="Google Shape;251;p3"/>
          <p:cNvPicPr preferRelativeResize="0"/>
          <p:nvPr/>
        </p:nvPicPr>
        <p:blipFill rotWithShape="1">
          <a:blip r:embed="rId13">
            <a:alphaModFix/>
          </a:blip>
          <a:srcRect/>
          <a:stretch/>
        </p:blipFill>
        <p:spPr>
          <a:xfrm>
            <a:off x="-1647255" y="423470"/>
            <a:ext cx="1328152" cy="1328152"/>
          </a:xfrm>
          <a:prstGeom prst="rect">
            <a:avLst/>
          </a:prstGeom>
          <a:noFill/>
          <a:ln>
            <a:noFill/>
          </a:ln>
        </p:spPr>
      </p:pic>
      <p:pic>
        <p:nvPicPr>
          <p:cNvPr id="252" name="Google Shape;252;p3"/>
          <p:cNvPicPr preferRelativeResize="0"/>
          <p:nvPr/>
        </p:nvPicPr>
        <p:blipFill rotWithShape="1">
          <a:blip r:embed="rId14">
            <a:alphaModFix/>
          </a:blip>
          <a:srcRect/>
          <a:stretch/>
        </p:blipFill>
        <p:spPr>
          <a:xfrm>
            <a:off x="-1660111" y="423470"/>
            <a:ext cx="1329043" cy="1329043"/>
          </a:xfrm>
          <a:prstGeom prst="rect">
            <a:avLst/>
          </a:prstGeom>
          <a:noFill/>
          <a:ln>
            <a:noFill/>
          </a:ln>
        </p:spPr>
      </p:pic>
      <p:pic>
        <p:nvPicPr>
          <p:cNvPr id="253" name="Google Shape;253;p3"/>
          <p:cNvPicPr preferRelativeResize="0"/>
          <p:nvPr/>
        </p:nvPicPr>
        <p:blipFill rotWithShape="1">
          <a:blip r:embed="rId15">
            <a:alphaModFix/>
          </a:blip>
          <a:srcRect/>
          <a:stretch/>
        </p:blipFill>
        <p:spPr>
          <a:xfrm>
            <a:off x="-1236462" y="4407923"/>
            <a:ext cx="487363" cy="487363"/>
          </a:xfrm>
          <a:prstGeom prst="rect">
            <a:avLst/>
          </a:prstGeom>
          <a:noFill/>
          <a:ln>
            <a:noFill/>
          </a:ln>
        </p:spPr>
      </p:pic>
      <p:pic>
        <p:nvPicPr>
          <p:cNvPr id="254" name="Google Shape;254;p3"/>
          <p:cNvPicPr preferRelativeResize="0"/>
          <p:nvPr/>
        </p:nvPicPr>
        <p:blipFill rotWithShape="1">
          <a:blip r:embed="rId15">
            <a:alphaModFix/>
          </a:blip>
          <a:srcRect/>
          <a:stretch/>
        </p:blipFill>
        <p:spPr>
          <a:xfrm>
            <a:off x="-1227935" y="2779130"/>
            <a:ext cx="487363" cy="487363"/>
          </a:xfrm>
          <a:prstGeom prst="rect">
            <a:avLst/>
          </a:prstGeom>
          <a:noFill/>
          <a:ln>
            <a:noFill/>
          </a:ln>
        </p:spPr>
      </p:pic>
      <p:pic>
        <p:nvPicPr>
          <p:cNvPr id="255" name="Google Shape;255;p3">
            <a:hlinkClick r:id="" action="ppaction://hlinkshowjump?jump=previousslide"/>
          </p:cNvPr>
          <p:cNvPicPr preferRelativeResize="0"/>
          <p:nvPr/>
        </p:nvPicPr>
        <p:blipFill rotWithShape="1">
          <a:blip r:embed="rId13">
            <a:alphaModFix/>
          </a:blip>
          <a:srcRect/>
          <a:stretch/>
        </p:blipFill>
        <p:spPr>
          <a:xfrm>
            <a:off x="11390014" y="1298328"/>
            <a:ext cx="627889" cy="627889"/>
          </a:xfrm>
          <a:prstGeom prst="rect">
            <a:avLst/>
          </a:prstGeom>
          <a:noFill/>
          <a:ln>
            <a:noFill/>
          </a:ln>
        </p:spPr>
      </p:pic>
      <p:pic>
        <p:nvPicPr>
          <p:cNvPr id="256" name="Google Shape;256;p3">
            <a:hlinkClick r:id="" action="ppaction://hlinkshowjump?jump=nextslide"/>
          </p:cNvPr>
          <p:cNvPicPr preferRelativeResize="0"/>
          <p:nvPr/>
        </p:nvPicPr>
        <p:blipFill rotWithShape="1">
          <a:blip r:embed="rId13">
            <a:alphaModFix/>
          </a:blip>
          <a:srcRect/>
          <a:stretch/>
        </p:blipFill>
        <p:spPr>
          <a:xfrm flipH="1">
            <a:off x="11390014" y="493887"/>
            <a:ext cx="627889" cy="627889"/>
          </a:xfrm>
          <a:prstGeom prst="rect">
            <a:avLst/>
          </a:prstGeom>
          <a:noFill/>
          <a:ln>
            <a:noFill/>
          </a:ln>
        </p:spPr>
      </p:pic>
      <p:sp>
        <p:nvSpPr>
          <p:cNvPr id="257" name="Google Shape;257;p3"/>
          <p:cNvSpPr txBox="1"/>
          <p:nvPr/>
        </p:nvSpPr>
        <p:spPr>
          <a:xfrm>
            <a:off x="-2858714" y="1780695"/>
            <a:ext cx="2759089"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0000"/>
                </a:solidFill>
                <a:latin typeface="Times New Roman"/>
                <a:ea typeface="Times New Roman"/>
                <a:cs typeface="Times New Roman"/>
                <a:sym typeface="Times New Roman"/>
              </a:rPr>
              <a:t>Âm thanh </a:t>
            </a:r>
            <a:endParaRPr/>
          </a:p>
          <a:p>
            <a:pPr marL="0" marR="0" lvl="0" indent="0" algn="ctr" rtl="0">
              <a:spcBef>
                <a:spcPts val="0"/>
              </a:spcBef>
              <a:spcAft>
                <a:spcPts val="0"/>
              </a:spcAft>
              <a:buNone/>
            </a:pPr>
            <a:r>
              <a:rPr lang="en-US" sz="3200" b="1">
                <a:solidFill>
                  <a:srgbClr val="000000"/>
                </a:solidFill>
                <a:latin typeface="Times New Roman"/>
                <a:ea typeface="Times New Roman"/>
                <a:cs typeface="Times New Roman"/>
                <a:sym typeface="Times New Roman"/>
              </a:rPr>
              <a:t>khi chọn Đúng</a:t>
            </a:r>
            <a:endParaRPr sz="3200" b="1">
              <a:solidFill>
                <a:srgbClr val="000000"/>
              </a:solidFill>
              <a:latin typeface="Times New Roman"/>
              <a:ea typeface="Times New Roman"/>
              <a:cs typeface="Times New Roman"/>
              <a:sym typeface="Times New Roman"/>
            </a:endParaRPr>
          </a:p>
        </p:txBody>
      </p:sp>
      <p:sp>
        <p:nvSpPr>
          <p:cNvPr id="258" name="Google Shape;258;p3"/>
          <p:cNvSpPr txBox="1"/>
          <p:nvPr/>
        </p:nvSpPr>
        <p:spPr>
          <a:xfrm>
            <a:off x="-2515306" y="3250010"/>
            <a:ext cx="2379980" cy="10566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0000"/>
                </a:solidFill>
                <a:latin typeface="Times New Roman"/>
                <a:ea typeface="Times New Roman"/>
                <a:cs typeface="Times New Roman"/>
                <a:sym typeface="Times New Roman"/>
              </a:rPr>
              <a:t>Âm thanh </a:t>
            </a:r>
            <a:endParaRPr/>
          </a:p>
          <a:p>
            <a:pPr marL="0" marR="0" lvl="0" indent="0" algn="ctr" rtl="0">
              <a:spcBef>
                <a:spcPts val="0"/>
              </a:spcBef>
              <a:spcAft>
                <a:spcPts val="0"/>
              </a:spcAft>
              <a:buNone/>
            </a:pPr>
            <a:r>
              <a:rPr lang="en-US" sz="3200" b="1">
                <a:solidFill>
                  <a:srgbClr val="000000"/>
                </a:solidFill>
                <a:latin typeface="Times New Roman"/>
                <a:ea typeface="Times New Roman"/>
                <a:cs typeface="Times New Roman"/>
                <a:sym typeface="Times New Roman"/>
              </a:rPr>
              <a:t>khi chọn Sai</a:t>
            </a: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3706"/>
                                        <p:tgtEl>
                                          <p:spTgt spid="254"/>
                                        </p:tgtEl>
                                      </p:cBhvr>
                                    </p:animEffect>
                                  </p:childTnLst>
                                </p:cTn>
                              </p:par>
                              <p:par>
                                <p:cTn id="8" presetID="1" presetClass="entr" presetSubtype="0" fill="hold" nodeType="withEffect">
                                  <p:stCondLst>
                                    <p:cond delay="0"/>
                                  </p:stCondLst>
                                  <p:childTnLst>
                                    <p:set>
                                      <p:cBhvr>
                                        <p:cTn id="9" dur="1" fill="hold">
                                          <p:stCondLst>
                                            <p:cond delay="0"/>
                                          </p:stCondLst>
                                        </p:cTn>
                                        <p:tgtEl>
                                          <p:spTgt spid="225"/>
                                        </p:tgtEl>
                                        <p:attrNameLst>
                                          <p:attrName>style.visibility</p:attrName>
                                        </p:attrNameLst>
                                      </p:cBhvr>
                                      <p:to>
                                        <p:strVal val="visible"/>
                                      </p:to>
                                    </p:set>
                                  </p:childTnLst>
                                </p:cTn>
                              </p:par>
                              <p:par>
                                <p:cTn id="10" presetID="10" presetClass="exit" presetSubtype="0" fill="hold" nodeType="withEffect">
                                  <p:stCondLst>
                                    <p:cond delay="0"/>
                                  </p:stCondLst>
                                  <p:childTnLst>
                                    <p:animEffect transition="out" filter="fade">
                                      <p:cBhvr>
                                        <p:cTn id="11" dur="500"/>
                                        <p:tgtEl>
                                          <p:spTgt spid="245"/>
                                        </p:tgtEl>
                                      </p:cBhvr>
                                    </p:animEffect>
                                    <p:set>
                                      <p:cBhvr>
                                        <p:cTn id="12" dur="1" fill="hold">
                                          <p:stCondLst>
                                            <p:cond delay="500"/>
                                          </p:stCondLst>
                                        </p:cTn>
                                        <p:tgtEl>
                                          <p:spTgt spid="24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32"/>
                                        </p:tgtEl>
                                      </p:cBhvr>
                                    </p:animEffect>
                                    <p:set>
                                      <p:cBhvr>
                                        <p:cTn id="15" dur="1" fill="hold">
                                          <p:stCondLst>
                                            <p:cond delay="500"/>
                                          </p:stCondLst>
                                        </p:cTn>
                                        <p:tgtEl>
                                          <p:spTgt spid="23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30"/>
                                        </p:tgtEl>
                                      </p:cBhvr>
                                    </p:animEffect>
                                    <p:set>
                                      <p:cBhvr>
                                        <p:cTn id="18" dur="1" fill="hold">
                                          <p:stCondLst>
                                            <p:cond delay="500"/>
                                          </p:stCondLst>
                                        </p:cTn>
                                        <p:tgtEl>
                                          <p:spTgt spid="23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33"/>
                                        </p:tgtEl>
                                      </p:cBhvr>
                                    </p:animEffect>
                                    <p:set>
                                      <p:cBhvr>
                                        <p:cTn id="21" dur="1" fill="hold">
                                          <p:stCondLst>
                                            <p:cond delay="500"/>
                                          </p:stCondLst>
                                        </p:cTn>
                                        <p:tgtEl>
                                          <p:spTgt spid="23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29"/>
                                        </p:tgtEl>
                                      </p:cBhvr>
                                    </p:animEffect>
                                    <p:set>
                                      <p:cBhvr>
                                        <p:cTn id="24" dur="1" fill="hold">
                                          <p:stCondLst>
                                            <p:cond delay="500"/>
                                          </p:stCondLst>
                                        </p:cTn>
                                        <p:tgtEl>
                                          <p:spTgt spid="22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39"/>
                                        </p:tgtEl>
                                      </p:cBhvr>
                                    </p:animEffect>
                                    <p:set>
                                      <p:cBhvr>
                                        <p:cTn id="27" dur="1" fill="hold">
                                          <p:stCondLst>
                                            <p:cond delay="500"/>
                                          </p:stCondLst>
                                        </p:cTn>
                                        <p:tgtEl>
                                          <p:spTgt spid="23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28"/>
                                        </p:tgtEl>
                                      </p:cBhvr>
                                    </p:animEffect>
                                    <p:set>
                                      <p:cBhvr>
                                        <p:cTn id="30" dur="1" fill="hold">
                                          <p:stCondLst>
                                            <p:cond delay="500"/>
                                          </p:stCondLst>
                                        </p:cTn>
                                        <p:tgtEl>
                                          <p:spTgt spid="22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36"/>
                                        </p:tgtEl>
                                      </p:cBhvr>
                                    </p:animEffect>
                                    <p:set>
                                      <p:cBhvr>
                                        <p:cTn id="33" dur="1" fill="hold">
                                          <p:stCondLst>
                                            <p:cond delay="500"/>
                                          </p:stCondLst>
                                        </p:cTn>
                                        <p:tgtEl>
                                          <p:spTgt spid="23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27"/>
                                        </p:tgtEl>
                                      </p:cBhvr>
                                    </p:animEffect>
                                    <p:set>
                                      <p:cBhvr>
                                        <p:cTn id="36" dur="1" fill="hold">
                                          <p:stCondLst>
                                            <p:cond delay="500"/>
                                          </p:stCondLst>
                                        </p:cTn>
                                        <p:tgtEl>
                                          <p:spTgt spid="22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42"/>
                                        </p:tgtEl>
                                      </p:cBhvr>
                                    </p:animEffect>
                                    <p:set>
                                      <p:cBhvr>
                                        <p:cTn id="39" dur="1" fill="hold">
                                          <p:stCondLst>
                                            <p:cond delay="500"/>
                                          </p:stCondLst>
                                        </p:cTn>
                                        <p:tgtEl>
                                          <p:spTgt spid="24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26"/>
                                        </p:tgtEl>
                                      </p:cBhvr>
                                    </p:animEffect>
                                    <p:set>
                                      <p:cBhvr>
                                        <p:cTn id="42" dur="1" fill="hold">
                                          <p:stCondLst>
                                            <p:cond delay="500"/>
                                          </p:stCondLst>
                                        </p:cTn>
                                        <p:tgtEl>
                                          <p:spTgt spid="22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31"/>
                                        </p:tgtEl>
                                      </p:cBhvr>
                                    </p:animEffect>
                                    <p:set>
                                      <p:cBhvr>
                                        <p:cTn id="45" dur="1" fill="hold">
                                          <p:stCondLst>
                                            <p:cond delay="500"/>
                                          </p:stCondLst>
                                        </p:cTn>
                                        <p:tgtEl>
                                          <p:spTgt spid="231"/>
                                        </p:tgtEl>
                                        <p:attrNameLst>
                                          <p:attrName>style.visibility</p:attrName>
                                        </p:attrNameLst>
                                      </p:cBhvr>
                                      <p:to>
                                        <p:strVal val="hidden"/>
                                      </p:to>
                                    </p:set>
                                  </p:childTnLst>
                                </p:cTn>
                              </p:par>
                            </p:childTnLst>
                          </p:cTn>
                        </p:par>
                        <p:par>
                          <p:cTn id="46" fill="hold">
                            <p:stCondLst>
                              <p:cond delay="3706"/>
                            </p:stCondLst>
                            <p:childTnLst>
                              <p:par>
                                <p:cTn id="47" presetID="10" presetClass="exit" presetSubtype="0" fill="hold" nodeType="afterEffect">
                                  <p:stCondLst>
                                    <p:cond delay="0"/>
                                  </p:stCondLst>
                                  <p:childTnLst>
                                    <p:animEffect transition="out" filter="fade">
                                      <p:cBhvr>
                                        <p:cTn id="48" dur="500"/>
                                        <p:tgtEl>
                                          <p:spTgt spid="225"/>
                                        </p:tgtEl>
                                      </p:cBhvr>
                                    </p:animEffect>
                                    <p:set>
                                      <p:cBhvr>
                                        <p:cTn id="49" dur="1" fill="hold">
                                          <p:stCondLst>
                                            <p:cond delay="500"/>
                                          </p:stCondLst>
                                        </p:cTn>
                                        <p:tgtEl>
                                          <p:spTgt spid="225"/>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45"/>
                                        </p:tgtEl>
                                        <p:attrNameLst>
                                          <p:attrName>style.visibility</p:attrName>
                                        </p:attrNameLst>
                                      </p:cBhvr>
                                      <p:to>
                                        <p:strVal val="visible"/>
                                      </p:to>
                                    </p:set>
                                    <p:animEffect transition="in" filter="fade">
                                      <p:cBhvr>
                                        <p:cTn id="52" dur="500"/>
                                        <p:tgtEl>
                                          <p:spTgt spid="245"/>
                                        </p:tgtEl>
                                      </p:cBhvr>
                                    </p:animEffect>
                                  </p:childTnLst>
                                </p:cTn>
                              </p:par>
                              <p:par>
                                <p:cTn id="53" presetID="10" presetClass="entr" presetSubtype="0" fill="hold" nodeType="withEffect">
                                  <p:stCondLst>
                                    <p:cond delay="0"/>
                                  </p:stCondLst>
                                  <p:childTnLst>
                                    <p:set>
                                      <p:cBhvr>
                                        <p:cTn id="54" dur="1" fill="hold">
                                          <p:stCondLst>
                                            <p:cond delay="0"/>
                                          </p:stCondLst>
                                        </p:cTn>
                                        <p:tgtEl>
                                          <p:spTgt spid="232"/>
                                        </p:tgtEl>
                                        <p:attrNameLst>
                                          <p:attrName>style.visibility</p:attrName>
                                        </p:attrNameLst>
                                      </p:cBhvr>
                                      <p:to>
                                        <p:strVal val="visible"/>
                                      </p:to>
                                    </p:set>
                                    <p:animEffect transition="in" filter="fade">
                                      <p:cBhvr>
                                        <p:cTn id="55" dur="500"/>
                                        <p:tgtEl>
                                          <p:spTgt spid="232"/>
                                        </p:tgtEl>
                                      </p:cBhvr>
                                    </p:animEffect>
                                  </p:childTnLst>
                                </p:cTn>
                              </p:par>
                              <p:par>
                                <p:cTn id="56" presetID="10" presetClass="entr" presetSubtype="0" fill="hold" nodeType="withEffect">
                                  <p:stCondLst>
                                    <p:cond delay="0"/>
                                  </p:stCondLst>
                                  <p:childTnLst>
                                    <p:set>
                                      <p:cBhvr>
                                        <p:cTn id="57" dur="1" fill="hold">
                                          <p:stCondLst>
                                            <p:cond delay="0"/>
                                          </p:stCondLst>
                                        </p:cTn>
                                        <p:tgtEl>
                                          <p:spTgt spid="230"/>
                                        </p:tgtEl>
                                        <p:attrNameLst>
                                          <p:attrName>style.visibility</p:attrName>
                                        </p:attrNameLst>
                                      </p:cBhvr>
                                      <p:to>
                                        <p:strVal val="visible"/>
                                      </p:to>
                                    </p:set>
                                    <p:animEffect transition="in" filter="fade">
                                      <p:cBhvr>
                                        <p:cTn id="58" dur="500"/>
                                        <p:tgtEl>
                                          <p:spTgt spid="230"/>
                                        </p:tgtEl>
                                      </p:cBhvr>
                                    </p:animEffect>
                                  </p:childTnLst>
                                </p:cTn>
                              </p:par>
                              <p:par>
                                <p:cTn id="59" presetID="10" presetClass="entr" presetSubtype="0" fill="hold" nodeType="withEffect">
                                  <p:stCondLst>
                                    <p:cond delay="0"/>
                                  </p:stCondLst>
                                  <p:childTnLst>
                                    <p:set>
                                      <p:cBhvr>
                                        <p:cTn id="60" dur="1" fill="hold">
                                          <p:stCondLst>
                                            <p:cond delay="0"/>
                                          </p:stCondLst>
                                        </p:cTn>
                                        <p:tgtEl>
                                          <p:spTgt spid="233"/>
                                        </p:tgtEl>
                                        <p:attrNameLst>
                                          <p:attrName>style.visibility</p:attrName>
                                        </p:attrNameLst>
                                      </p:cBhvr>
                                      <p:to>
                                        <p:strVal val="visible"/>
                                      </p:to>
                                    </p:set>
                                    <p:animEffect transition="in" filter="fade">
                                      <p:cBhvr>
                                        <p:cTn id="61" dur="500"/>
                                        <p:tgtEl>
                                          <p:spTgt spid="233"/>
                                        </p:tgtEl>
                                      </p:cBhvr>
                                    </p:animEffect>
                                  </p:childTnLst>
                                </p:cTn>
                              </p:par>
                              <p:par>
                                <p:cTn id="62" presetID="10" presetClass="entr" presetSubtype="0" fill="hold" nodeType="withEffect">
                                  <p:stCondLst>
                                    <p:cond delay="0"/>
                                  </p:stCondLst>
                                  <p:childTnLst>
                                    <p:set>
                                      <p:cBhvr>
                                        <p:cTn id="63" dur="1" fill="hold">
                                          <p:stCondLst>
                                            <p:cond delay="0"/>
                                          </p:stCondLst>
                                        </p:cTn>
                                        <p:tgtEl>
                                          <p:spTgt spid="226"/>
                                        </p:tgtEl>
                                        <p:attrNameLst>
                                          <p:attrName>style.visibility</p:attrName>
                                        </p:attrNameLst>
                                      </p:cBhvr>
                                      <p:to>
                                        <p:strVal val="visible"/>
                                      </p:to>
                                    </p:set>
                                    <p:animEffect transition="in" filter="fade">
                                      <p:cBhvr>
                                        <p:cTn id="64" dur="500"/>
                                        <p:tgtEl>
                                          <p:spTgt spid="226"/>
                                        </p:tgtEl>
                                      </p:cBhvr>
                                    </p:animEffect>
                                  </p:childTnLst>
                                </p:cTn>
                              </p:par>
                              <p:par>
                                <p:cTn id="65" presetID="10" presetClass="entr" presetSubtype="0" fill="hold" nodeType="withEffect">
                                  <p:stCondLst>
                                    <p:cond delay="0"/>
                                  </p:stCondLst>
                                  <p:childTnLst>
                                    <p:set>
                                      <p:cBhvr>
                                        <p:cTn id="66" dur="1" fill="hold">
                                          <p:stCondLst>
                                            <p:cond delay="0"/>
                                          </p:stCondLst>
                                        </p:cTn>
                                        <p:tgtEl>
                                          <p:spTgt spid="231"/>
                                        </p:tgtEl>
                                        <p:attrNameLst>
                                          <p:attrName>style.visibility</p:attrName>
                                        </p:attrNameLst>
                                      </p:cBhvr>
                                      <p:to>
                                        <p:strVal val="visible"/>
                                      </p:to>
                                    </p:set>
                                    <p:animEffect transition="in" filter="fade">
                                      <p:cBhvr>
                                        <p:cTn id="67" dur="500"/>
                                        <p:tgtEl>
                                          <p:spTgt spid="231"/>
                                        </p:tgtEl>
                                      </p:cBhvr>
                                    </p:animEffect>
                                  </p:childTnLst>
                                </p:cTn>
                              </p:par>
                            </p:childTnLst>
                          </p:cTn>
                        </p:par>
                        <p:par>
                          <p:cTn id="68" fill="hold">
                            <p:stCondLst>
                              <p:cond delay="4206"/>
                            </p:stCondLst>
                            <p:childTnLst>
                              <p:par>
                                <p:cTn id="69" presetID="10" presetClass="entr" presetSubtype="0" fill="hold" nodeType="afterEffect">
                                  <p:stCondLst>
                                    <p:cond delay="0"/>
                                  </p:stCondLst>
                                  <p:childTnLst>
                                    <p:set>
                                      <p:cBhvr>
                                        <p:cTn id="70" dur="1" fill="hold">
                                          <p:stCondLst>
                                            <p:cond delay="0"/>
                                          </p:stCondLst>
                                        </p:cTn>
                                        <p:tgtEl>
                                          <p:spTgt spid="253"/>
                                        </p:tgtEl>
                                        <p:attrNameLst>
                                          <p:attrName>style.visibility</p:attrName>
                                        </p:attrNameLst>
                                      </p:cBhvr>
                                      <p:to>
                                        <p:strVal val="visible"/>
                                      </p:to>
                                    </p:set>
                                    <p:animEffect transition="in" filter="fade">
                                      <p:cBhvr>
                                        <p:cTn id="71" dur="4995"/>
                                        <p:tgtEl>
                                          <p:spTgt spid="253"/>
                                        </p:tgtEl>
                                      </p:cBhvr>
                                    </p:animEffect>
                                  </p:childTnLst>
                                </p:cTn>
                              </p:par>
                              <p:par>
                                <p:cTn id="72" presetID="1" presetClass="entr" presetSubtype="0" fill="hold" nodeType="withEffect">
                                  <p:stCondLst>
                                    <p:cond delay="0"/>
                                  </p:stCondLst>
                                  <p:childTnLst>
                                    <p:set>
                                      <p:cBhvr>
                                        <p:cTn id="73" dur="1" fill="hold">
                                          <p:stCondLst>
                                            <p:cond delay="0"/>
                                          </p:stCondLst>
                                        </p:cTn>
                                        <p:tgtEl>
                                          <p:spTgt spid="224"/>
                                        </p:tgtEl>
                                        <p:attrNameLst>
                                          <p:attrName>style.visibility</p:attrName>
                                        </p:attrNameLst>
                                      </p:cBhvr>
                                      <p:to>
                                        <p:strVal val="visible"/>
                                      </p:to>
                                    </p:set>
                                  </p:childTnLst>
                                </p:cTn>
                              </p:par>
                              <p:par>
                                <p:cTn id="74" presetID="10" presetClass="exit" presetSubtype="0" fill="hold" nodeType="withEffect">
                                  <p:stCondLst>
                                    <p:cond delay="0"/>
                                  </p:stCondLst>
                                  <p:childTnLst>
                                    <p:animEffect transition="out" filter="fade">
                                      <p:cBhvr>
                                        <p:cTn id="75" dur="500"/>
                                        <p:tgtEl>
                                          <p:spTgt spid="245"/>
                                        </p:tgtEl>
                                      </p:cBhvr>
                                    </p:animEffect>
                                    <p:set>
                                      <p:cBhvr>
                                        <p:cTn id="76" dur="1" fill="hold">
                                          <p:stCondLst>
                                            <p:cond delay="500"/>
                                          </p:stCondLst>
                                        </p:cTn>
                                        <p:tgtEl>
                                          <p:spTgt spid="245"/>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32"/>
                                        </p:tgtEl>
                                      </p:cBhvr>
                                    </p:animEffect>
                                    <p:set>
                                      <p:cBhvr>
                                        <p:cTn id="79" dur="1" fill="hold">
                                          <p:stCondLst>
                                            <p:cond delay="500"/>
                                          </p:stCondLst>
                                        </p:cTn>
                                        <p:tgtEl>
                                          <p:spTgt spid="23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30"/>
                                        </p:tgtEl>
                                      </p:cBhvr>
                                    </p:animEffect>
                                    <p:set>
                                      <p:cBhvr>
                                        <p:cTn id="82" dur="1" fill="hold">
                                          <p:stCondLst>
                                            <p:cond delay="500"/>
                                          </p:stCondLst>
                                        </p:cTn>
                                        <p:tgtEl>
                                          <p:spTgt spid="23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33"/>
                                        </p:tgtEl>
                                      </p:cBhvr>
                                    </p:animEffect>
                                    <p:set>
                                      <p:cBhvr>
                                        <p:cTn id="85" dur="1" fill="hold">
                                          <p:stCondLst>
                                            <p:cond delay="500"/>
                                          </p:stCondLst>
                                        </p:cTn>
                                        <p:tgtEl>
                                          <p:spTgt spid="23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29"/>
                                        </p:tgtEl>
                                      </p:cBhvr>
                                    </p:animEffect>
                                    <p:set>
                                      <p:cBhvr>
                                        <p:cTn id="88" dur="1" fill="hold">
                                          <p:stCondLst>
                                            <p:cond delay="500"/>
                                          </p:stCondLst>
                                        </p:cTn>
                                        <p:tgtEl>
                                          <p:spTgt spid="229"/>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39"/>
                                        </p:tgtEl>
                                      </p:cBhvr>
                                    </p:animEffect>
                                    <p:set>
                                      <p:cBhvr>
                                        <p:cTn id="91" dur="1" fill="hold">
                                          <p:stCondLst>
                                            <p:cond delay="500"/>
                                          </p:stCondLst>
                                        </p:cTn>
                                        <p:tgtEl>
                                          <p:spTgt spid="239"/>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8"/>
                                        </p:tgtEl>
                                      </p:cBhvr>
                                    </p:animEffect>
                                    <p:set>
                                      <p:cBhvr>
                                        <p:cTn id="94" dur="1" fill="hold">
                                          <p:stCondLst>
                                            <p:cond delay="500"/>
                                          </p:stCondLst>
                                        </p:cTn>
                                        <p:tgtEl>
                                          <p:spTgt spid="22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36"/>
                                        </p:tgtEl>
                                      </p:cBhvr>
                                    </p:animEffect>
                                    <p:set>
                                      <p:cBhvr>
                                        <p:cTn id="97" dur="1" fill="hold">
                                          <p:stCondLst>
                                            <p:cond delay="500"/>
                                          </p:stCondLst>
                                        </p:cTn>
                                        <p:tgtEl>
                                          <p:spTgt spid="236"/>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27"/>
                                        </p:tgtEl>
                                      </p:cBhvr>
                                    </p:animEffect>
                                    <p:set>
                                      <p:cBhvr>
                                        <p:cTn id="100" dur="1" fill="hold">
                                          <p:stCondLst>
                                            <p:cond delay="500"/>
                                          </p:stCondLst>
                                        </p:cTn>
                                        <p:tgtEl>
                                          <p:spTgt spid="227"/>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42"/>
                                        </p:tgtEl>
                                      </p:cBhvr>
                                    </p:animEffect>
                                    <p:set>
                                      <p:cBhvr>
                                        <p:cTn id="103" dur="1" fill="hold">
                                          <p:stCondLst>
                                            <p:cond delay="500"/>
                                          </p:stCondLst>
                                        </p:cTn>
                                        <p:tgtEl>
                                          <p:spTgt spid="242"/>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226"/>
                                        </p:tgtEl>
                                      </p:cBhvr>
                                    </p:animEffect>
                                    <p:set>
                                      <p:cBhvr>
                                        <p:cTn id="106" dur="1" fill="hold">
                                          <p:stCondLst>
                                            <p:cond delay="500"/>
                                          </p:stCondLst>
                                        </p:cTn>
                                        <p:tgtEl>
                                          <p:spTgt spid="226"/>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231"/>
                                        </p:tgtEl>
                                      </p:cBhvr>
                                    </p:animEffect>
                                    <p:set>
                                      <p:cBhvr>
                                        <p:cTn id="109" dur="1" fill="hold">
                                          <p:stCondLst>
                                            <p:cond delay="500"/>
                                          </p:stCondLst>
                                        </p:cTn>
                                        <p:tgtEl>
                                          <p:spTgt spid="231"/>
                                        </p:tgtEl>
                                        <p:attrNameLst>
                                          <p:attrName>style.visibility</p:attrName>
                                        </p:attrNameLst>
                                      </p:cBhvr>
                                      <p:to>
                                        <p:strVal val="hidden"/>
                                      </p:to>
                                    </p:set>
                                  </p:childTnLst>
                                </p:cTn>
                              </p:par>
                            </p:childTnLst>
                          </p:cTn>
                        </p:par>
                        <p:par>
                          <p:cTn id="110" fill="hold">
                            <p:stCondLst>
                              <p:cond delay="9201"/>
                            </p:stCondLst>
                            <p:childTnLst>
                              <p:par>
                                <p:cTn id="111" presetID="1" presetClass="exit" presetSubtype="0" fill="hold" nodeType="afterEffect">
                                  <p:stCondLst>
                                    <p:cond delay="0"/>
                                  </p:stCondLst>
                                  <p:childTnLst>
                                    <p:set>
                                      <p:cBhvr>
                                        <p:cTn id="112" dur="1" fill="hold">
                                          <p:stCondLst>
                                            <p:cond delay="1"/>
                                          </p:stCondLst>
                                        </p:cTn>
                                        <p:tgtEl>
                                          <p:spTgt spid="224"/>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5"/>
                                        </p:tgtEl>
                                        <p:attrNameLst>
                                          <p:attrName>style.visibility</p:attrName>
                                        </p:attrNameLst>
                                      </p:cBhvr>
                                      <p:to>
                                        <p:strVal val="visible"/>
                                      </p:to>
                                    </p:set>
                                    <p:animEffect transition="in" filter="fade">
                                      <p:cBhvr>
                                        <p:cTn id="115" dur="500"/>
                                        <p:tgtEl>
                                          <p:spTgt spid="245"/>
                                        </p:tgtEl>
                                      </p:cBhvr>
                                    </p:animEffect>
                                  </p:childTnLst>
                                </p:cTn>
                              </p:par>
                              <p:par>
                                <p:cTn id="116" presetID="10" presetClass="entr" presetSubtype="0" fill="hold" nodeType="withEffect">
                                  <p:stCondLst>
                                    <p:cond delay="0"/>
                                  </p:stCondLst>
                                  <p:childTnLst>
                                    <p:set>
                                      <p:cBhvr>
                                        <p:cTn id="117" dur="1" fill="hold">
                                          <p:stCondLst>
                                            <p:cond delay="0"/>
                                          </p:stCondLst>
                                        </p:cTn>
                                        <p:tgtEl>
                                          <p:spTgt spid="232"/>
                                        </p:tgtEl>
                                        <p:attrNameLst>
                                          <p:attrName>style.visibility</p:attrName>
                                        </p:attrNameLst>
                                      </p:cBhvr>
                                      <p:to>
                                        <p:strVal val="visible"/>
                                      </p:to>
                                    </p:set>
                                    <p:animEffect transition="in" filter="fade">
                                      <p:cBhvr>
                                        <p:cTn id="118" dur="500"/>
                                        <p:tgtEl>
                                          <p:spTgt spid="232"/>
                                        </p:tgtEl>
                                      </p:cBhvr>
                                    </p:animEffect>
                                  </p:childTnLst>
                                </p:cTn>
                              </p:par>
                              <p:par>
                                <p:cTn id="119" presetID="10" presetClass="entr" presetSubtype="0" fill="hold" nodeType="withEffect">
                                  <p:stCondLst>
                                    <p:cond delay="0"/>
                                  </p:stCondLst>
                                  <p:childTnLst>
                                    <p:set>
                                      <p:cBhvr>
                                        <p:cTn id="120" dur="1" fill="hold">
                                          <p:stCondLst>
                                            <p:cond delay="0"/>
                                          </p:stCondLst>
                                        </p:cTn>
                                        <p:tgtEl>
                                          <p:spTgt spid="230"/>
                                        </p:tgtEl>
                                        <p:attrNameLst>
                                          <p:attrName>style.visibility</p:attrName>
                                        </p:attrNameLst>
                                      </p:cBhvr>
                                      <p:to>
                                        <p:strVal val="visible"/>
                                      </p:to>
                                    </p:set>
                                    <p:animEffect transition="in" filter="fade">
                                      <p:cBhvr>
                                        <p:cTn id="121" dur="500"/>
                                        <p:tgtEl>
                                          <p:spTgt spid="230"/>
                                        </p:tgtEl>
                                      </p:cBhvr>
                                    </p:animEffect>
                                  </p:childTnLst>
                                </p:cTn>
                              </p:par>
                              <p:par>
                                <p:cTn id="122" presetID="10" presetClass="entr" presetSubtype="0" fill="hold" nodeType="withEffect">
                                  <p:stCondLst>
                                    <p:cond delay="0"/>
                                  </p:stCondLst>
                                  <p:childTnLst>
                                    <p:set>
                                      <p:cBhvr>
                                        <p:cTn id="123" dur="1" fill="hold">
                                          <p:stCondLst>
                                            <p:cond delay="0"/>
                                          </p:stCondLst>
                                        </p:cTn>
                                        <p:tgtEl>
                                          <p:spTgt spid="233"/>
                                        </p:tgtEl>
                                        <p:attrNameLst>
                                          <p:attrName>style.visibility</p:attrName>
                                        </p:attrNameLst>
                                      </p:cBhvr>
                                      <p:to>
                                        <p:strVal val="visible"/>
                                      </p:to>
                                    </p:set>
                                    <p:animEffect transition="in" filter="fade">
                                      <p:cBhvr>
                                        <p:cTn id="124" dur="500"/>
                                        <p:tgtEl>
                                          <p:spTgt spid="233"/>
                                        </p:tgtEl>
                                      </p:cBhvr>
                                    </p:animEffect>
                                  </p:childTnLst>
                                </p:cTn>
                              </p:par>
                              <p:par>
                                <p:cTn id="125" presetID="10" presetClass="entr" presetSubtype="0" fill="hold" nodeType="withEffect">
                                  <p:stCondLst>
                                    <p:cond delay="0"/>
                                  </p:stCondLst>
                                  <p:childTnLst>
                                    <p:set>
                                      <p:cBhvr>
                                        <p:cTn id="126" dur="1" fill="hold">
                                          <p:stCondLst>
                                            <p:cond delay="0"/>
                                          </p:stCondLst>
                                        </p:cTn>
                                        <p:tgtEl>
                                          <p:spTgt spid="229"/>
                                        </p:tgtEl>
                                        <p:attrNameLst>
                                          <p:attrName>style.visibility</p:attrName>
                                        </p:attrNameLst>
                                      </p:cBhvr>
                                      <p:to>
                                        <p:strVal val="visible"/>
                                      </p:to>
                                    </p:set>
                                    <p:animEffect transition="in" filter="fade">
                                      <p:cBhvr>
                                        <p:cTn id="127" dur="500"/>
                                        <p:tgtEl>
                                          <p:spTgt spid="229"/>
                                        </p:tgtEl>
                                      </p:cBhvr>
                                    </p:animEffect>
                                  </p:childTnLst>
                                </p:cTn>
                              </p:par>
                              <p:par>
                                <p:cTn id="128" presetID="10" presetClass="entr" presetSubtype="0" fill="hold" nodeType="withEffect">
                                  <p:stCondLst>
                                    <p:cond delay="0"/>
                                  </p:stCondLst>
                                  <p:childTnLst>
                                    <p:set>
                                      <p:cBhvr>
                                        <p:cTn id="129" dur="1" fill="hold">
                                          <p:stCondLst>
                                            <p:cond delay="0"/>
                                          </p:stCondLst>
                                        </p:cTn>
                                        <p:tgtEl>
                                          <p:spTgt spid="239"/>
                                        </p:tgtEl>
                                        <p:attrNameLst>
                                          <p:attrName>style.visibility</p:attrName>
                                        </p:attrNameLst>
                                      </p:cBhvr>
                                      <p:to>
                                        <p:strVal val="visible"/>
                                      </p:to>
                                    </p:set>
                                    <p:animEffect transition="in" filter="fade">
                                      <p:cBhvr>
                                        <p:cTn id="130" dur="500"/>
                                        <p:tgtEl>
                                          <p:spTgt spid="239"/>
                                        </p:tgtEl>
                                      </p:cBhvr>
                                    </p:animEffect>
                                  </p:childTnLst>
                                </p:cTn>
                              </p:par>
                              <p:par>
                                <p:cTn id="131" presetID="10" presetClass="entr" presetSubtype="0" fill="hold" nodeType="withEffect">
                                  <p:stCondLst>
                                    <p:cond delay="0"/>
                                  </p:stCondLst>
                                  <p:childTnLst>
                                    <p:set>
                                      <p:cBhvr>
                                        <p:cTn id="132" dur="1" fill="hold">
                                          <p:stCondLst>
                                            <p:cond delay="0"/>
                                          </p:stCondLst>
                                        </p:cTn>
                                        <p:tgtEl>
                                          <p:spTgt spid="228"/>
                                        </p:tgtEl>
                                        <p:attrNameLst>
                                          <p:attrName>style.visibility</p:attrName>
                                        </p:attrNameLst>
                                      </p:cBhvr>
                                      <p:to>
                                        <p:strVal val="visible"/>
                                      </p:to>
                                    </p:set>
                                    <p:animEffect transition="in" filter="fade">
                                      <p:cBhvr>
                                        <p:cTn id="133" dur="500"/>
                                        <p:tgtEl>
                                          <p:spTgt spid="228"/>
                                        </p:tgtEl>
                                      </p:cBhvr>
                                    </p:animEffect>
                                  </p:childTnLst>
                                </p:cTn>
                              </p:par>
                              <p:par>
                                <p:cTn id="134" presetID="10" presetClass="entr" presetSubtype="0" fill="hold" nodeType="withEffect">
                                  <p:stCondLst>
                                    <p:cond delay="0"/>
                                  </p:stCondLst>
                                  <p:childTnLst>
                                    <p:set>
                                      <p:cBhvr>
                                        <p:cTn id="135" dur="1" fill="hold">
                                          <p:stCondLst>
                                            <p:cond delay="0"/>
                                          </p:stCondLst>
                                        </p:cTn>
                                        <p:tgtEl>
                                          <p:spTgt spid="236"/>
                                        </p:tgtEl>
                                        <p:attrNameLst>
                                          <p:attrName>style.visibility</p:attrName>
                                        </p:attrNameLst>
                                      </p:cBhvr>
                                      <p:to>
                                        <p:strVal val="visible"/>
                                      </p:to>
                                    </p:set>
                                    <p:animEffect transition="in" filter="fade">
                                      <p:cBhvr>
                                        <p:cTn id="136" dur="500"/>
                                        <p:tgtEl>
                                          <p:spTgt spid="236"/>
                                        </p:tgtEl>
                                      </p:cBhvr>
                                    </p:animEffect>
                                  </p:childTnLst>
                                </p:cTn>
                              </p:par>
                              <p:par>
                                <p:cTn id="137" presetID="10" presetClass="entr" presetSubtype="0" fill="hold" nodeType="withEffect">
                                  <p:stCondLst>
                                    <p:cond delay="0"/>
                                  </p:stCondLst>
                                  <p:childTnLst>
                                    <p:set>
                                      <p:cBhvr>
                                        <p:cTn id="138" dur="1" fill="hold">
                                          <p:stCondLst>
                                            <p:cond delay="0"/>
                                          </p:stCondLst>
                                        </p:cTn>
                                        <p:tgtEl>
                                          <p:spTgt spid="227"/>
                                        </p:tgtEl>
                                        <p:attrNameLst>
                                          <p:attrName>style.visibility</p:attrName>
                                        </p:attrNameLst>
                                      </p:cBhvr>
                                      <p:to>
                                        <p:strVal val="visible"/>
                                      </p:to>
                                    </p:set>
                                    <p:animEffect transition="in" filter="fade">
                                      <p:cBhvr>
                                        <p:cTn id="139" dur="500"/>
                                        <p:tgtEl>
                                          <p:spTgt spid="227"/>
                                        </p:tgtEl>
                                      </p:cBhvr>
                                    </p:animEffect>
                                  </p:childTnLst>
                                </p:cTn>
                              </p:par>
                              <p:par>
                                <p:cTn id="140" presetID="10" presetClass="entr" presetSubtype="0" fill="hold" nodeType="withEffect">
                                  <p:stCondLst>
                                    <p:cond delay="0"/>
                                  </p:stCondLst>
                                  <p:childTnLst>
                                    <p:set>
                                      <p:cBhvr>
                                        <p:cTn id="141" dur="1" fill="hold">
                                          <p:stCondLst>
                                            <p:cond delay="0"/>
                                          </p:stCondLst>
                                        </p:cTn>
                                        <p:tgtEl>
                                          <p:spTgt spid="242"/>
                                        </p:tgtEl>
                                        <p:attrNameLst>
                                          <p:attrName>style.visibility</p:attrName>
                                        </p:attrNameLst>
                                      </p:cBhvr>
                                      <p:to>
                                        <p:strVal val="visible"/>
                                      </p:to>
                                    </p:set>
                                    <p:animEffect transition="in" filter="fade">
                                      <p:cBhvr>
                                        <p:cTn id="142" dur="500"/>
                                        <p:tgtEl>
                                          <p:spTgt spid="242"/>
                                        </p:tgtEl>
                                      </p:cBhvr>
                                    </p:animEffect>
                                  </p:childTnLst>
                                </p:cTn>
                              </p:par>
                              <p:par>
                                <p:cTn id="143" presetID="10" presetClass="entr" presetSubtype="0" fill="hold" nodeType="withEffect">
                                  <p:stCondLst>
                                    <p:cond delay="0"/>
                                  </p:stCondLst>
                                  <p:childTnLst>
                                    <p:set>
                                      <p:cBhvr>
                                        <p:cTn id="144" dur="1" fill="hold">
                                          <p:stCondLst>
                                            <p:cond delay="0"/>
                                          </p:stCondLst>
                                        </p:cTn>
                                        <p:tgtEl>
                                          <p:spTgt spid="226"/>
                                        </p:tgtEl>
                                        <p:attrNameLst>
                                          <p:attrName>style.visibility</p:attrName>
                                        </p:attrNameLst>
                                      </p:cBhvr>
                                      <p:to>
                                        <p:strVal val="visible"/>
                                      </p:to>
                                    </p:set>
                                    <p:animEffect transition="in" filter="fade">
                                      <p:cBhvr>
                                        <p:cTn id="145" dur="500"/>
                                        <p:tgtEl>
                                          <p:spTgt spid="226"/>
                                        </p:tgtEl>
                                      </p:cBhvr>
                                    </p:animEffect>
                                  </p:childTnLst>
                                </p:cTn>
                              </p:par>
                              <p:par>
                                <p:cTn id="146" presetID="10" presetClass="entr" presetSubtype="0" fill="hold" nodeType="withEffect">
                                  <p:stCondLst>
                                    <p:cond delay="0"/>
                                  </p:stCondLst>
                                  <p:childTnLst>
                                    <p:set>
                                      <p:cBhvr>
                                        <p:cTn id="147" dur="1" fill="hold">
                                          <p:stCondLst>
                                            <p:cond delay="0"/>
                                          </p:stCondLst>
                                        </p:cTn>
                                        <p:tgtEl>
                                          <p:spTgt spid="231"/>
                                        </p:tgtEl>
                                        <p:attrNameLst>
                                          <p:attrName>style.visibility</p:attrName>
                                        </p:attrNameLst>
                                      </p:cBhvr>
                                      <p:to>
                                        <p:strVal val="visible"/>
                                      </p:to>
                                    </p:set>
                                    <p:animEffect transition="in" filter="fade">
                                      <p:cBhvr>
                                        <p:cTn id="148" dur="500"/>
                                        <p:tgtEl>
                                          <p:spTgt spid="231"/>
                                        </p:tgtEl>
                                      </p:cBhvr>
                                    </p:animEffect>
                                  </p:childTnLst>
                                </p:cTn>
                              </p:par>
                            </p:childTnLst>
                          </p:cTn>
                        </p:par>
                        <p:par>
                          <p:cTn id="149" fill="hold">
                            <p:stCondLst>
                              <p:cond delay="9701"/>
                            </p:stCondLst>
                            <p:childTnLst>
                              <p:par>
                                <p:cTn id="150" presetID="10" presetClass="entr" presetSubtype="0" fill="hold" nodeType="afterEffect">
                                  <p:stCondLst>
                                    <p:cond delay="0"/>
                                  </p:stCondLst>
                                  <p:childTnLst>
                                    <p:set>
                                      <p:cBhvr>
                                        <p:cTn id="151" dur="1" fill="hold">
                                          <p:stCondLst>
                                            <p:cond delay="0"/>
                                          </p:stCondLst>
                                        </p:cTn>
                                        <p:tgtEl>
                                          <p:spTgt spid="253"/>
                                        </p:tgtEl>
                                        <p:attrNameLst>
                                          <p:attrName>style.visibility</p:attrName>
                                        </p:attrNameLst>
                                      </p:cBhvr>
                                      <p:to>
                                        <p:strVal val="visible"/>
                                      </p:to>
                                    </p:set>
                                    <p:animEffect transition="in" filter="fade">
                                      <p:cBhvr>
                                        <p:cTn id="152" dur="4995"/>
                                        <p:tgtEl>
                                          <p:spTgt spid="253"/>
                                        </p:tgtEl>
                                      </p:cBhvr>
                                    </p:animEffect>
                                  </p:childTnLst>
                                </p:cTn>
                              </p:par>
                              <p:par>
                                <p:cTn id="153" presetID="1" presetClass="entr" presetSubtype="0" fill="hold" nodeType="withEffect">
                                  <p:stCondLst>
                                    <p:cond delay="0"/>
                                  </p:stCondLst>
                                  <p:childTnLst>
                                    <p:set>
                                      <p:cBhvr>
                                        <p:cTn id="154" dur="1" fill="hold">
                                          <p:stCondLst>
                                            <p:cond delay="0"/>
                                          </p:stCondLst>
                                        </p:cTn>
                                        <p:tgtEl>
                                          <p:spTgt spid="224"/>
                                        </p:tgtEl>
                                        <p:attrNameLst>
                                          <p:attrName>style.visibility</p:attrName>
                                        </p:attrNameLst>
                                      </p:cBhvr>
                                      <p:to>
                                        <p:strVal val="visible"/>
                                      </p:to>
                                    </p:set>
                                  </p:childTnLst>
                                </p:cTn>
                              </p:par>
                              <p:par>
                                <p:cTn id="155" presetID="10" presetClass="exit" presetSubtype="0" fill="hold" nodeType="withEffect">
                                  <p:stCondLst>
                                    <p:cond delay="0"/>
                                  </p:stCondLst>
                                  <p:childTnLst>
                                    <p:animEffect transition="out" filter="fade">
                                      <p:cBhvr>
                                        <p:cTn id="156" dur="500"/>
                                        <p:tgtEl>
                                          <p:spTgt spid="245"/>
                                        </p:tgtEl>
                                      </p:cBhvr>
                                    </p:animEffect>
                                    <p:set>
                                      <p:cBhvr>
                                        <p:cTn id="157" dur="1" fill="hold">
                                          <p:stCondLst>
                                            <p:cond delay="500"/>
                                          </p:stCondLst>
                                        </p:cTn>
                                        <p:tgtEl>
                                          <p:spTgt spid="245"/>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232"/>
                                        </p:tgtEl>
                                      </p:cBhvr>
                                    </p:animEffect>
                                    <p:set>
                                      <p:cBhvr>
                                        <p:cTn id="160" dur="1" fill="hold">
                                          <p:stCondLst>
                                            <p:cond delay="500"/>
                                          </p:stCondLst>
                                        </p:cTn>
                                        <p:tgtEl>
                                          <p:spTgt spid="232"/>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230"/>
                                        </p:tgtEl>
                                      </p:cBhvr>
                                    </p:animEffect>
                                    <p:set>
                                      <p:cBhvr>
                                        <p:cTn id="163" dur="1" fill="hold">
                                          <p:stCondLst>
                                            <p:cond delay="500"/>
                                          </p:stCondLst>
                                        </p:cTn>
                                        <p:tgtEl>
                                          <p:spTgt spid="230"/>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233"/>
                                        </p:tgtEl>
                                      </p:cBhvr>
                                    </p:animEffect>
                                    <p:set>
                                      <p:cBhvr>
                                        <p:cTn id="166" dur="1" fill="hold">
                                          <p:stCondLst>
                                            <p:cond delay="500"/>
                                          </p:stCondLst>
                                        </p:cTn>
                                        <p:tgtEl>
                                          <p:spTgt spid="233"/>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229"/>
                                        </p:tgtEl>
                                      </p:cBhvr>
                                    </p:animEffect>
                                    <p:set>
                                      <p:cBhvr>
                                        <p:cTn id="169" dur="1" fill="hold">
                                          <p:stCondLst>
                                            <p:cond delay="500"/>
                                          </p:stCondLst>
                                        </p:cTn>
                                        <p:tgtEl>
                                          <p:spTgt spid="229"/>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239"/>
                                        </p:tgtEl>
                                      </p:cBhvr>
                                    </p:animEffect>
                                    <p:set>
                                      <p:cBhvr>
                                        <p:cTn id="172" dur="1" fill="hold">
                                          <p:stCondLst>
                                            <p:cond delay="500"/>
                                          </p:stCondLst>
                                        </p:cTn>
                                        <p:tgtEl>
                                          <p:spTgt spid="239"/>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228"/>
                                        </p:tgtEl>
                                      </p:cBhvr>
                                    </p:animEffect>
                                    <p:set>
                                      <p:cBhvr>
                                        <p:cTn id="175" dur="1" fill="hold">
                                          <p:stCondLst>
                                            <p:cond delay="500"/>
                                          </p:stCondLst>
                                        </p:cTn>
                                        <p:tgtEl>
                                          <p:spTgt spid="228"/>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236"/>
                                        </p:tgtEl>
                                      </p:cBhvr>
                                    </p:animEffect>
                                    <p:set>
                                      <p:cBhvr>
                                        <p:cTn id="178" dur="1" fill="hold">
                                          <p:stCondLst>
                                            <p:cond delay="500"/>
                                          </p:stCondLst>
                                        </p:cTn>
                                        <p:tgtEl>
                                          <p:spTgt spid="236"/>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227"/>
                                        </p:tgtEl>
                                      </p:cBhvr>
                                    </p:animEffect>
                                    <p:set>
                                      <p:cBhvr>
                                        <p:cTn id="181" dur="1" fill="hold">
                                          <p:stCondLst>
                                            <p:cond delay="500"/>
                                          </p:stCondLst>
                                        </p:cTn>
                                        <p:tgtEl>
                                          <p:spTgt spid="227"/>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242"/>
                                        </p:tgtEl>
                                      </p:cBhvr>
                                    </p:animEffect>
                                    <p:set>
                                      <p:cBhvr>
                                        <p:cTn id="184" dur="1" fill="hold">
                                          <p:stCondLst>
                                            <p:cond delay="500"/>
                                          </p:stCondLst>
                                        </p:cTn>
                                        <p:tgtEl>
                                          <p:spTgt spid="242"/>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226"/>
                                        </p:tgtEl>
                                      </p:cBhvr>
                                    </p:animEffect>
                                    <p:set>
                                      <p:cBhvr>
                                        <p:cTn id="187" dur="1" fill="hold">
                                          <p:stCondLst>
                                            <p:cond delay="500"/>
                                          </p:stCondLst>
                                        </p:cTn>
                                        <p:tgtEl>
                                          <p:spTgt spid="226"/>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231"/>
                                        </p:tgtEl>
                                      </p:cBhvr>
                                    </p:animEffect>
                                    <p:set>
                                      <p:cBhvr>
                                        <p:cTn id="190" dur="1" fill="hold">
                                          <p:stCondLst>
                                            <p:cond delay="500"/>
                                          </p:stCondLst>
                                        </p:cTn>
                                        <p:tgtEl>
                                          <p:spTgt spid="231"/>
                                        </p:tgtEl>
                                        <p:attrNameLst>
                                          <p:attrName>style.visibility</p:attrName>
                                        </p:attrNameLst>
                                      </p:cBhvr>
                                      <p:to>
                                        <p:strVal val="hidden"/>
                                      </p:to>
                                    </p:set>
                                  </p:childTnLst>
                                </p:cTn>
                              </p:par>
                            </p:childTnLst>
                          </p:cTn>
                        </p:par>
                        <p:par>
                          <p:cTn id="191" fill="hold">
                            <p:stCondLst>
                              <p:cond delay="14696"/>
                            </p:stCondLst>
                            <p:childTnLst>
                              <p:par>
                                <p:cTn id="192" presetID="10" presetClass="entr" presetSubtype="0" fill="hold" nodeType="afterEffect">
                                  <p:stCondLst>
                                    <p:cond delay="0"/>
                                  </p:stCondLst>
                                  <p:childTnLst>
                                    <p:set>
                                      <p:cBhvr>
                                        <p:cTn id="193" dur="1" fill="hold">
                                          <p:stCondLst>
                                            <p:cond delay="0"/>
                                          </p:stCondLst>
                                        </p:cTn>
                                        <p:tgtEl>
                                          <p:spTgt spid="253"/>
                                        </p:tgtEl>
                                        <p:attrNameLst>
                                          <p:attrName>style.visibility</p:attrName>
                                        </p:attrNameLst>
                                      </p:cBhvr>
                                      <p:to>
                                        <p:strVal val="visible"/>
                                      </p:to>
                                    </p:set>
                                    <p:animEffect transition="in" filter="fade">
                                      <p:cBhvr>
                                        <p:cTn id="194" dur="4995"/>
                                        <p:tgtEl>
                                          <p:spTgt spid="253"/>
                                        </p:tgtEl>
                                      </p:cBhvr>
                                    </p:animEffect>
                                  </p:childTnLst>
                                </p:cTn>
                              </p:par>
                              <p:par>
                                <p:cTn id="195" presetID="1" presetClass="entr" presetSubtype="0" fill="hold" nodeType="withEffect">
                                  <p:stCondLst>
                                    <p:cond delay="0"/>
                                  </p:stCondLst>
                                  <p:childTnLst>
                                    <p:set>
                                      <p:cBhvr>
                                        <p:cTn id="196" dur="1" fill="hold">
                                          <p:stCondLst>
                                            <p:cond delay="0"/>
                                          </p:stCondLst>
                                        </p:cTn>
                                        <p:tgtEl>
                                          <p:spTgt spid="224"/>
                                        </p:tgtEl>
                                        <p:attrNameLst>
                                          <p:attrName>style.visibility</p:attrName>
                                        </p:attrNameLst>
                                      </p:cBhvr>
                                      <p:to>
                                        <p:strVal val="visible"/>
                                      </p:to>
                                    </p:set>
                                  </p:childTnLst>
                                </p:cTn>
                              </p:par>
                              <p:par>
                                <p:cTn id="197" presetID="10" presetClass="exit" presetSubtype="0" fill="hold" nodeType="withEffect">
                                  <p:stCondLst>
                                    <p:cond delay="0"/>
                                  </p:stCondLst>
                                  <p:childTnLst>
                                    <p:animEffect transition="out" filter="fade">
                                      <p:cBhvr>
                                        <p:cTn id="198" dur="500"/>
                                        <p:tgtEl>
                                          <p:spTgt spid="245"/>
                                        </p:tgtEl>
                                      </p:cBhvr>
                                    </p:animEffect>
                                    <p:set>
                                      <p:cBhvr>
                                        <p:cTn id="199" dur="1" fill="hold">
                                          <p:stCondLst>
                                            <p:cond delay="500"/>
                                          </p:stCondLst>
                                        </p:cTn>
                                        <p:tgtEl>
                                          <p:spTgt spid="245"/>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232"/>
                                        </p:tgtEl>
                                      </p:cBhvr>
                                    </p:animEffect>
                                    <p:set>
                                      <p:cBhvr>
                                        <p:cTn id="202" dur="1" fill="hold">
                                          <p:stCondLst>
                                            <p:cond delay="500"/>
                                          </p:stCondLst>
                                        </p:cTn>
                                        <p:tgtEl>
                                          <p:spTgt spid="232"/>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230"/>
                                        </p:tgtEl>
                                      </p:cBhvr>
                                    </p:animEffect>
                                    <p:set>
                                      <p:cBhvr>
                                        <p:cTn id="205" dur="1" fill="hold">
                                          <p:stCondLst>
                                            <p:cond delay="500"/>
                                          </p:stCondLst>
                                        </p:cTn>
                                        <p:tgtEl>
                                          <p:spTgt spid="230"/>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233"/>
                                        </p:tgtEl>
                                      </p:cBhvr>
                                    </p:animEffect>
                                    <p:set>
                                      <p:cBhvr>
                                        <p:cTn id="208" dur="1" fill="hold">
                                          <p:stCondLst>
                                            <p:cond delay="500"/>
                                          </p:stCondLst>
                                        </p:cTn>
                                        <p:tgtEl>
                                          <p:spTgt spid="233"/>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229"/>
                                        </p:tgtEl>
                                      </p:cBhvr>
                                    </p:animEffect>
                                    <p:set>
                                      <p:cBhvr>
                                        <p:cTn id="211" dur="1" fill="hold">
                                          <p:stCondLst>
                                            <p:cond delay="500"/>
                                          </p:stCondLst>
                                        </p:cTn>
                                        <p:tgtEl>
                                          <p:spTgt spid="229"/>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239"/>
                                        </p:tgtEl>
                                      </p:cBhvr>
                                    </p:animEffect>
                                    <p:set>
                                      <p:cBhvr>
                                        <p:cTn id="214" dur="1" fill="hold">
                                          <p:stCondLst>
                                            <p:cond delay="500"/>
                                          </p:stCondLst>
                                        </p:cTn>
                                        <p:tgtEl>
                                          <p:spTgt spid="239"/>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228"/>
                                        </p:tgtEl>
                                      </p:cBhvr>
                                    </p:animEffect>
                                    <p:set>
                                      <p:cBhvr>
                                        <p:cTn id="217" dur="1" fill="hold">
                                          <p:stCondLst>
                                            <p:cond delay="500"/>
                                          </p:stCondLst>
                                        </p:cTn>
                                        <p:tgtEl>
                                          <p:spTgt spid="228"/>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236"/>
                                        </p:tgtEl>
                                      </p:cBhvr>
                                    </p:animEffect>
                                    <p:set>
                                      <p:cBhvr>
                                        <p:cTn id="220" dur="1" fill="hold">
                                          <p:stCondLst>
                                            <p:cond delay="500"/>
                                          </p:stCondLst>
                                        </p:cTn>
                                        <p:tgtEl>
                                          <p:spTgt spid="236"/>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227"/>
                                        </p:tgtEl>
                                      </p:cBhvr>
                                    </p:animEffect>
                                    <p:set>
                                      <p:cBhvr>
                                        <p:cTn id="223" dur="1" fill="hold">
                                          <p:stCondLst>
                                            <p:cond delay="500"/>
                                          </p:stCondLst>
                                        </p:cTn>
                                        <p:tgtEl>
                                          <p:spTgt spid="227"/>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242"/>
                                        </p:tgtEl>
                                      </p:cBhvr>
                                    </p:animEffect>
                                    <p:set>
                                      <p:cBhvr>
                                        <p:cTn id="226" dur="1" fill="hold">
                                          <p:stCondLst>
                                            <p:cond delay="500"/>
                                          </p:stCondLst>
                                        </p:cTn>
                                        <p:tgtEl>
                                          <p:spTgt spid="242"/>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26"/>
                                        </p:tgtEl>
                                      </p:cBhvr>
                                    </p:animEffect>
                                    <p:set>
                                      <p:cBhvr>
                                        <p:cTn id="229" dur="1" fill="hold">
                                          <p:stCondLst>
                                            <p:cond delay="500"/>
                                          </p:stCondLst>
                                        </p:cTn>
                                        <p:tgtEl>
                                          <p:spTgt spid="226"/>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231"/>
                                        </p:tgtEl>
                                      </p:cBhvr>
                                    </p:animEffect>
                                    <p:set>
                                      <p:cBhvr>
                                        <p:cTn id="232" dur="1" fill="hold">
                                          <p:stCondLst>
                                            <p:cond delay="500"/>
                                          </p:stCondLst>
                                        </p:cTn>
                                        <p:tgtEl>
                                          <p:spTgt spid="2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37"/>
          <p:cNvPicPr preferRelativeResize="0"/>
          <p:nvPr/>
        </p:nvPicPr>
        <p:blipFill rotWithShape="1">
          <a:blip r:embed="rId3">
            <a:alphaModFix/>
          </a:blip>
          <a:srcRect b="11955"/>
          <a:stretch/>
        </p:blipFill>
        <p:spPr>
          <a:xfrm>
            <a:off x="0" y="0"/>
            <a:ext cx="12192000" cy="6858000"/>
          </a:xfrm>
          <a:prstGeom prst="rect">
            <a:avLst/>
          </a:prstGeom>
          <a:noFill/>
          <a:ln>
            <a:noFill/>
          </a:ln>
        </p:spPr>
      </p:pic>
      <p:pic>
        <p:nvPicPr>
          <p:cNvPr id="739" name="Google Shape;739;p37" descr="Cover"/>
          <p:cNvPicPr preferRelativeResize="0"/>
          <p:nvPr/>
        </p:nvPicPr>
        <p:blipFill rotWithShape="1">
          <a:blip r:embed="rId4">
            <a:alphaModFix/>
          </a:blip>
          <a:srcRect/>
          <a:stretch/>
        </p:blipFill>
        <p:spPr>
          <a:xfrm>
            <a:off x="8134040" y="5636418"/>
            <a:ext cx="4124324" cy="803275"/>
          </a:xfrm>
          <a:prstGeom prst="rect">
            <a:avLst/>
          </a:prstGeom>
          <a:noFill/>
          <a:ln>
            <a:noFill/>
          </a:ln>
        </p:spPr>
      </p:pic>
      <p:pic>
        <p:nvPicPr>
          <p:cNvPr id="740" name="Google Shape;740;p37" descr="Cover"/>
          <p:cNvPicPr preferRelativeResize="0"/>
          <p:nvPr/>
        </p:nvPicPr>
        <p:blipFill rotWithShape="1">
          <a:blip r:embed="rId5">
            <a:alphaModFix/>
          </a:blip>
          <a:srcRect/>
          <a:stretch/>
        </p:blipFill>
        <p:spPr>
          <a:xfrm>
            <a:off x="8104188" y="4934743"/>
            <a:ext cx="3662051" cy="1103313"/>
          </a:xfrm>
          <a:prstGeom prst="rect">
            <a:avLst/>
          </a:prstGeom>
          <a:noFill/>
          <a:ln>
            <a:noFill/>
          </a:ln>
        </p:spPr>
      </p:pic>
      <p:pic>
        <p:nvPicPr>
          <p:cNvPr id="741" name="Google Shape;741;p37" descr="Cover"/>
          <p:cNvPicPr preferRelativeResize="0"/>
          <p:nvPr/>
        </p:nvPicPr>
        <p:blipFill rotWithShape="1">
          <a:blip r:embed="rId6">
            <a:alphaModFix/>
          </a:blip>
          <a:srcRect/>
          <a:stretch/>
        </p:blipFill>
        <p:spPr>
          <a:xfrm rot="-678332">
            <a:off x="2074394" y="2932478"/>
            <a:ext cx="6161210" cy="3892765"/>
          </a:xfrm>
          <a:prstGeom prst="rect">
            <a:avLst/>
          </a:prstGeom>
          <a:noFill/>
          <a:ln>
            <a:noFill/>
          </a:ln>
        </p:spPr>
      </p:pic>
      <p:pic>
        <p:nvPicPr>
          <p:cNvPr id="742" name="Google Shape;742;p37" descr="Cover"/>
          <p:cNvPicPr preferRelativeResize="0"/>
          <p:nvPr/>
        </p:nvPicPr>
        <p:blipFill rotWithShape="1">
          <a:blip r:embed="rId7">
            <a:alphaModFix/>
          </a:blip>
          <a:srcRect/>
          <a:stretch/>
        </p:blipFill>
        <p:spPr>
          <a:xfrm>
            <a:off x="5659438" y="3763963"/>
            <a:ext cx="5762624" cy="1039812"/>
          </a:xfrm>
          <a:prstGeom prst="rect">
            <a:avLst/>
          </a:prstGeom>
          <a:noFill/>
          <a:ln>
            <a:noFill/>
          </a:ln>
        </p:spPr>
      </p:pic>
      <p:pic>
        <p:nvPicPr>
          <p:cNvPr id="743" name="Google Shape;743;p37" descr="Cover"/>
          <p:cNvPicPr preferRelativeResize="0"/>
          <p:nvPr/>
        </p:nvPicPr>
        <p:blipFill rotWithShape="1">
          <a:blip r:embed="rId8">
            <a:alphaModFix/>
          </a:blip>
          <a:srcRect/>
          <a:stretch/>
        </p:blipFill>
        <p:spPr>
          <a:xfrm>
            <a:off x="7529201" y="2829723"/>
            <a:ext cx="3398838" cy="1165225"/>
          </a:xfrm>
          <a:prstGeom prst="rect">
            <a:avLst/>
          </a:prstGeom>
          <a:noFill/>
          <a:ln>
            <a:noFill/>
          </a:ln>
        </p:spPr>
      </p:pic>
      <p:pic>
        <p:nvPicPr>
          <p:cNvPr id="744" name="Google Shape;744;p37" descr="Cover"/>
          <p:cNvPicPr preferRelativeResize="0"/>
          <p:nvPr/>
        </p:nvPicPr>
        <p:blipFill rotWithShape="1">
          <a:blip r:embed="rId9">
            <a:alphaModFix/>
          </a:blip>
          <a:srcRect/>
          <a:stretch/>
        </p:blipFill>
        <p:spPr>
          <a:xfrm>
            <a:off x="7508082" y="2336011"/>
            <a:ext cx="2838450" cy="866775"/>
          </a:xfrm>
          <a:prstGeom prst="rect">
            <a:avLst/>
          </a:prstGeom>
          <a:noFill/>
          <a:ln>
            <a:noFill/>
          </a:ln>
        </p:spPr>
      </p:pic>
      <p:pic>
        <p:nvPicPr>
          <p:cNvPr id="745" name="Google Shape;745;p37" descr="Cover"/>
          <p:cNvPicPr preferRelativeResize="0"/>
          <p:nvPr/>
        </p:nvPicPr>
        <p:blipFill rotWithShape="1">
          <a:blip r:embed="rId10">
            <a:alphaModFix/>
          </a:blip>
          <a:srcRect/>
          <a:stretch/>
        </p:blipFill>
        <p:spPr>
          <a:xfrm>
            <a:off x="5659438" y="2640013"/>
            <a:ext cx="2112961" cy="1423989"/>
          </a:xfrm>
          <a:prstGeom prst="rect">
            <a:avLst/>
          </a:prstGeom>
          <a:noFill/>
          <a:ln>
            <a:noFill/>
          </a:ln>
        </p:spPr>
      </p:pic>
      <p:pic>
        <p:nvPicPr>
          <p:cNvPr id="746" name="Google Shape;746;p37" descr="Cover"/>
          <p:cNvPicPr preferRelativeResize="0"/>
          <p:nvPr/>
        </p:nvPicPr>
        <p:blipFill rotWithShape="1">
          <a:blip r:embed="rId11">
            <a:alphaModFix/>
          </a:blip>
          <a:srcRect/>
          <a:stretch/>
        </p:blipFill>
        <p:spPr>
          <a:xfrm>
            <a:off x="2366964" y="2418556"/>
            <a:ext cx="3669242" cy="1848644"/>
          </a:xfrm>
          <a:prstGeom prst="rect">
            <a:avLst/>
          </a:prstGeom>
          <a:noFill/>
          <a:ln>
            <a:noFill/>
          </a:ln>
        </p:spPr>
      </p:pic>
      <p:pic>
        <p:nvPicPr>
          <p:cNvPr id="747" name="Google Shape;747;p37" descr="Cover"/>
          <p:cNvPicPr preferRelativeResize="0"/>
          <p:nvPr/>
        </p:nvPicPr>
        <p:blipFill rotWithShape="1">
          <a:blip r:embed="rId12">
            <a:alphaModFix/>
          </a:blip>
          <a:srcRect/>
          <a:stretch/>
        </p:blipFill>
        <p:spPr>
          <a:xfrm>
            <a:off x="6530229" y="840186"/>
            <a:ext cx="5661771" cy="1709738"/>
          </a:xfrm>
          <a:prstGeom prst="rect">
            <a:avLst/>
          </a:prstGeom>
          <a:noFill/>
          <a:ln>
            <a:noFill/>
          </a:ln>
        </p:spPr>
      </p:pic>
      <p:pic>
        <p:nvPicPr>
          <p:cNvPr id="748" name="Google Shape;748;p37" descr="Cover"/>
          <p:cNvPicPr preferRelativeResize="0"/>
          <p:nvPr/>
        </p:nvPicPr>
        <p:blipFill rotWithShape="1">
          <a:blip r:embed="rId13">
            <a:alphaModFix/>
          </a:blip>
          <a:srcRect/>
          <a:stretch/>
        </p:blipFill>
        <p:spPr>
          <a:xfrm>
            <a:off x="6543676" y="656431"/>
            <a:ext cx="4878386" cy="811213"/>
          </a:xfrm>
          <a:prstGeom prst="rect">
            <a:avLst/>
          </a:prstGeom>
          <a:noFill/>
          <a:ln>
            <a:noFill/>
          </a:ln>
        </p:spPr>
      </p:pic>
      <p:pic>
        <p:nvPicPr>
          <p:cNvPr id="749" name="Google Shape;749;p37" descr="Cover"/>
          <p:cNvPicPr preferRelativeResize="0"/>
          <p:nvPr/>
        </p:nvPicPr>
        <p:blipFill rotWithShape="1">
          <a:blip r:embed="rId14">
            <a:alphaModFix/>
          </a:blip>
          <a:srcRect/>
          <a:stretch/>
        </p:blipFill>
        <p:spPr>
          <a:xfrm>
            <a:off x="6451601" y="46038"/>
            <a:ext cx="3305174" cy="1016000"/>
          </a:xfrm>
          <a:prstGeom prst="rect">
            <a:avLst/>
          </a:prstGeom>
          <a:noFill/>
          <a:ln>
            <a:noFill/>
          </a:ln>
        </p:spPr>
      </p:pic>
      <p:pic>
        <p:nvPicPr>
          <p:cNvPr id="750" name="Google Shape;750;p37" descr="Cover"/>
          <p:cNvPicPr preferRelativeResize="0"/>
          <p:nvPr/>
        </p:nvPicPr>
        <p:blipFill rotWithShape="1">
          <a:blip r:embed="rId15">
            <a:alphaModFix/>
          </a:blip>
          <a:srcRect/>
          <a:stretch/>
        </p:blipFill>
        <p:spPr>
          <a:xfrm>
            <a:off x="2350993" y="483394"/>
            <a:ext cx="4684185" cy="2938464"/>
          </a:xfrm>
          <a:prstGeom prst="rect">
            <a:avLst/>
          </a:prstGeom>
          <a:noFill/>
          <a:ln>
            <a:noFill/>
          </a:ln>
        </p:spPr>
      </p:pic>
      <p:pic>
        <p:nvPicPr>
          <p:cNvPr id="751" name="Google Shape;751;p37" descr="Cover"/>
          <p:cNvPicPr preferRelativeResize="0"/>
          <p:nvPr/>
        </p:nvPicPr>
        <p:blipFill rotWithShape="1">
          <a:blip r:embed="rId16">
            <a:alphaModFix/>
          </a:blip>
          <a:srcRect/>
          <a:stretch/>
        </p:blipFill>
        <p:spPr>
          <a:xfrm>
            <a:off x="376494" y="1919684"/>
            <a:ext cx="2817926" cy="28463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2"/>
                                        </p:tgtEl>
                                        <p:attrNameLst>
                                          <p:attrName>style.visibility</p:attrName>
                                        </p:attrNameLst>
                                      </p:cBhvr>
                                      <p:to>
                                        <p:strVal val="visible"/>
                                      </p:to>
                                    </p:set>
                                    <p:animEffect transition="in" filter="fade">
                                      <p:cBhvr>
                                        <p:cTn id="7" dur="500"/>
                                        <p:tgtEl>
                                          <p:spTgt spid="7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1"/>
                                        </p:tgtEl>
                                        <p:attrNameLst>
                                          <p:attrName>style.visibility</p:attrName>
                                        </p:attrNameLst>
                                      </p:cBhvr>
                                      <p:to>
                                        <p:strVal val="visible"/>
                                      </p:to>
                                    </p:set>
                                    <p:animEffect transition="in" filter="fade">
                                      <p:cBhvr>
                                        <p:cTn id="12" dur="500"/>
                                        <p:tgtEl>
                                          <p:spTgt spid="7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0"/>
                                        </p:tgtEl>
                                        <p:attrNameLst>
                                          <p:attrName>style.visibility</p:attrName>
                                        </p:attrNameLst>
                                      </p:cBhvr>
                                      <p:to>
                                        <p:strVal val="visible"/>
                                      </p:to>
                                    </p:set>
                                    <p:animEffect transition="in" filter="fade">
                                      <p:cBhvr>
                                        <p:cTn id="17" dur="500"/>
                                        <p:tgtEl>
                                          <p:spTgt spid="7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9"/>
                                        </p:tgtEl>
                                        <p:attrNameLst>
                                          <p:attrName>style.visibility</p:attrName>
                                        </p:attrNameLst>
                                      </p:cBhvr>
                                      <p:to>
                                        <p:strVal val="visible"/>
                                      </p:to>
                                    </p:set>
                                    <p:animEffect transition="in" filter="fade">
                                      <p:cBhvr>
                                        <p:cTn id="22" dur="500"/>
                                        <p:tgtEl>
                                          <p:spTgt spid="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Google Shape;758;p3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59" name="Google Shape;759;p38"/>
          <p:cNvSpPr/>
          <p:nvPr/>
        </p:nvSpPr>
        <p:spPr>
          <a:xfrm>
            <a:off x="672123" y="1977374"/>
            <a:ext cx="11397956" cy="4066938"/>
          </a:xfrm>
          <a:prstGeom prst="roundRect">
            <a:avLst>
              <a:gd name="adj" fmla="val 16667"/>
            </a:avLst>
          </a:prstGeom>
          <a:solidFill>
            <a:schemeClr val="lt1"/>
          </a:solidFill>
          <a:ln w="38100" cap="flat" cmpd="sng">
            <a:solidFill>
              <a:srgbClr val="00B050"/>
            </a:solidFill>
            <a:prstDash val="dash"/>
            <a:miter lim="800000"/>
            <a:headEnd type="none" w="sm" len="sm"/>
            <a:tailEnd type="none" w="sm" len="sm"/>
          </a:ln>
        </p:spPr>
        <p:txBody>
          <a:bodyPr spcFirstLastPara="1" wrap="square" lIns="91425" tIns="45700" rIns="91425" bIns="45700" anchor="t" anchorCtr="0">
            <a:noAutofit/>
          </a:bodyPr>
          <a:lstStyle/>
          <a:p>
            <a:pPr marL="257175" marR="0" lvl="0" indent="-257175" algn="l" rtl="0">
              <a:lnSpc>
                <a:spcPct val="90000"/>
              </a:lnSpc>
              <a:spcBef>
                <a:spcPts val="0"/>
              </a:spcBef>
              <a:spcAft>
                <a:spcPts val="0"/>
              </a:spcAft>
              <a:buClr>
                <a:schemeClr val="hlink"/>
              </a:buClr>
              <a:buSzPts val="5280"/>
              <a:buFont typeface="Times New Roman"/>
              <a:buNone/>
            </a:pPr>
            <a:r>
              <a:rPr lang="en-US" sz="4400" b="1">
                <a:solidFill>
                  <a:srgbClr val="002060"/>
                </a:solidFill>
                <a:latin typeface="Times New Roman"/>
                <a:ea typeface="Times New Roman"/>
                <a:cs typeface="Times New Roman"/>
                <a:sym typeface="Times New Roman"/>
              </a:rPr>
              <a:t>      Trung du Bắc Bộ là vùng đồi với các đỉnh tròn, sườn thoải. Thế mạnh ở đây là trồng cây ăn quả và cây công nghiệp, đặc biệt là trồng chè. Đất trống, đồi trọc đang được phủ xanh bằng việc trồng rừng, trồng cây công nghiệp lâu năm và trồng cây ăn quả.</a:t>
            </a:r>
            <a:endParaRPr sz="4000" b="1">
              <a:solidFill>
                <a:srgbClr val="002060"/>
              </a:solidFill>
              <a:latin typeface="Times New Roman"/>
              <a:ea typeface="Times New Roman"/>
              <a:cs typeface="Times New Roman"/>
              <a:sym typeface="Times New Roman"/>
            </a:endParaRPr>
          </a:p>
        </p:txBody>
      </p:sp>
      <p:grpSp>
        <p:nvGrpSpPr>
          <p:cNvPr id="760" name="Google Shape;760;p38"/>
          <p:cNvGrpSpPr/>
          <p:nvPr/>
        </p:nvGrpSpPr>
        <p:grpSpPr>
          <a:xfrm>
            <a:off x="4061884" y="-186266"/>
            <a:ext cx="5195575" cy="2349500"/>
            <a:chOff x="4062846" y="-187037"/>
            <a:chExt cx="5193439" cy="2350363"/>
          </a:xfrm>
        </p:grpSpPr>
        <p:pic>
          <p:nvPicPr>
            <p:cNvPr id="761" name="Google Shape;761;p38" descr="A screenshot of a computer  Description automatically generated with low confidence"/>
            <p:cNvPicPr preferRelativeResize="0"/>
            <p:nvPr/>
          </p:nvPicPr>
          <p:blipFill rotWithShape="1">
            <a:blip r:embed="rId4">
              <a:alphaModFix/>
            </a:blip>
            <a:srcRect/>
            <a:stretch/>
          </p:blipFill>
          <p:spPr>
            <a:xfrm>
              <a:off x="4062846" y="-187037"/>
              <a:ext cx="4208318" cy="2350363"/>
            </a:xfrm>
            <a:prstGeom prst="rect">
              <a:avLst/>
            </a:prstGeom>
            <a:noFill/>
            <a:ln>
              <a:noFill/>
            </a:ln>
          </p:spPr>
        </p:pic>
        <p:sp>
          <p:nvSpPr>
            <p:cNvPr id="762" name="Google Shape;762;p38"/>
            <p:cNvSpPr txBox="1"/>
            <p:nvPr/>
          </p:nvSpPr>
          <p:spPr>
            <a:xfrm>
              <a:off x="4509685" y="434146"/>
              <a:ext cx="4746600" cy="11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FFFFF"/>
                  </a:solidFill>
                  <a:latin typeface="Times New Roman"/>
                  <a:ea typeface="Times New Roman"/>
                  <a:cs typeface="Times New Roman"/>
                  <a:sym typeface="Times New Roman"/>
                </a:rPr>
                <a:t>Ghi nhớ</a:t>
              </a:r>
              <a:endParaRPr/>
            </a:p>
          </p:txBody>
        </p:sp>
      </p:grpSp>
      <p:pic>
        <p:nvPicPr>
          <p:cNvPr id="763" name="Google Shape;763;p38"/>
          <p:cNvPicPr preferRelativeResize="0"/>
          <p:nvPr/>
        </p:nvPicPr>
        <p:blipFill rotWithShape="1">
          <a:blip r:embed="rId5">
            <a:alphaModFix/>
          </a:blip>
          <a:srcRect/>
          <a:stretch/>
        </p:blipFill>
        <p:spPr>
          <a:xfrm>
            <a:off x="11175392" y="8145"/>
            <a:ext cx="990474" cy="533400"/>
          </a:xfrm>
          <a:prstGeom prst="rect">
            <a:avLst/>
          </a:prstGeom>
          <a:noFill/>
          <a:ln>
            <a:noFill/>
          </a:ln>
        </p:spPr>
      </p:pic>
    </p:spTree>
  </p:cSld>
  <p:clrMapOvr>
    <a:masterClrMapping/>
  </p:clrMapOvr>
  <p:transition spd="med">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5;p1"/>
          <p:cNvPicPr preferRelativeResize="0"/>
          <p:nvPr/>
        </p:nvPicPr>
        <p:blipFill rotWithShape="1">
          <a:blip r:embed="rId2">
            <a:alphaModFix/>
          </a:blip>
          <a:srcRect/>
          <a:stretch/>
        </p:blipFill>
        <p:spPr>
          <a:xfrm>
            <a:off x="0" y="1864"/>
            <a:ext cx="12202003" cy="8714601"/>
          </a:xfrm>
          <a:prstGeom prst="rect">
            <a:avLst/>
          </a:prstGeom>
          <a:noFill/>
          <a:ln>
            <a:noFill/>
          </a:ln>
        </p:spPr>
      </p:pic>
      <p:sp>
        <p:nvSpPr>
          <p:cNvPr id="3" name="TextBox 2"/>
          <p:cNvSpPr txBox="1"/>
          <p:nvPr/>
        </p:nvSpPr>
        <p:spPr>
          <a:xfrm>
            <a:off x="4585647" y="3521122"/>
            <a:ext cx="7192371" cy="1046440"/>
          </a:xfrm>
          <a:prstGeom prst="rect">
            <a:avLst/>
          </a:prstGeom>
          <a:no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VẬN DỤNG</a:t>
            </a:r>
          </a:p>
          <a:p>
            <a:endParaRPr lang="en-US" dirty="0"/>
          </a:p>
        </p:txBody>
      </p:sp>
    </p:spTree>
    <p:extLst>
      <p:ext uri="{BB962C8B-B14F-4D97-AF65-F5344CB8AC3E}">
        <p14:creationId xmlns:p14="http://schemas.microsoft.com/office/powerpoint/2010/main" val="4076980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768" name="Google Shape;768;p3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9" name="Google Shape;769;p39"/>
          <p:cNvSpPr txBox="1"/>
          <p:nvPr/>
        </p:nvSpPr>
        <p:spPr>
          <a:xfrm>
            <a:off x="1572681" y="1539815"/>
            <a:ext cx="9046637" cy="2482515"/>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sz="6000">
                <a:solidFill>
                  <a:srgbClr val="BF9000"/>
                </a:solidFill>
                <a:latin typeface="Cambria"/>
                <a:ea typeface="Cambria"/>
                <a:cs typeface="Cambria"/>
                <a:sym typeface="Cambria"/>
              </a:rPr>
              <a:t>CẢM ƠN </a:t>
            </a:r>
            <a:r>
              <a:rPr lang="en-US" sz="2400">
                <a:solidFill>
                  <a:srgbClr val="595959"/>
                </a:solidFill>
                <a:latin typeface="Cambria"/>
                <a:ea typeface="Cambria"/>
                <a:cs typeface="Cambria"/>
                <a:sym typeface="Cambria"/>
              </a:rPr>
              <a:t>VÌ CÁC CON </a:t>
            </a:r>
            <a:endParaRPr/>
          </a:p>
          <a:p>
            <a:pPr marL="0" marR="0" lvl="0" indent="0" algn="ctr" rtl="0">
              <a:lnSpc>
                <a:spcPct val="120000"/>
              </a:lnSpc>
              <a:spcBef>
                <a:spcPts val="600"/>
              </a:spcBef>
              <a:spcAft>
                <a:spcPts val="0"/>
              </a:spcAft>
              <a:buNone/>
            </a:pPr>
            <a:r>
              <a:rPr lang="en-US" sz="2400">
                <a:solidFill>
                  <a:srgbClr val="595959"/>
                </a:solidFill>
                <a:latin typeface="Cambria"/>
                <a:ea typeface="Cambria"/>
                <a:cs typeface="Cambria"/>
                <a:sym typeface="Cambria"/>
              </a:rPr>
              <a:t>ĐÃ RẤT </a:t>
            </a:r>
            <a:r>
              <a:rPr lang="en-US" sz="5400">
                <a:solidFill>
                  <a:srgbClr val="FFC000"/>
                </a:solidFill>
                <a:latin typeface="Cambria"/>
                <a:ea typeface="Cambria"/>
                <a:cs typeface="Cambria"/>
                <a:sym typeface="Cambria"/>
              </a:rPr>
              <a:t>TÍCH CỰC</a:t>
            </a:r>
            <a:r>
              <a:rPr lang="en-US" sz="2400">
                <a:solidFill>
                  <a:srgbClr val="BF9000"/>
                </a:solidFill>
                <a:latin typeface="Cambria"/>
                <a:ea typeface="Cambria"/>
                <a:cs typeface="Cambria"/>
                <a:sym typeface="Cambria"/>
              </a:rPr>
              <a:t> </a:t>
            </a:r>
            <a:r>
              <a:rPr lang="en-US" sz="2400">
                <a:solidFill>
                  <a:srgbClr val="595959"/>
                </a:solidFill>
                <a:latin typeface="Cambria"/>
                <a:ea typeface="Cambria"/>
                <a:cs typeface="Cambria"/>
                <a:sym typeface="Cambria"/>
              </a:rPr>
              <a:t>TRONG TIẾT HỌC.</a:t>
            </a:r>
            <a:endParaRPr/>
          </a:p>
          <a:p>
            <a:pPr marL="0" marR="0" lvl="0" indent="0" algn="ctr" rtl="0">
              <a:lnSpc>
                <a:spcPct val="120000"/>
              </a:lnSpc>
              <a:spcBef>
                <a:spcPts val="600"/>
              </a:spcBef>
              <a:spcAft>
                <a:spcPts val="0"/>
              </a:spcAft>
              <a:buNone/>
            </a:pPr>
            <a:endParaRPr sz="2400">
              <a:solidFill>
                <a:srgbClr val="000000"/>
              </a:solidFill>
              <a:latin typeface="Cambria"/>
              <a:ea typeface="Cambria"/>
              <a:cs typeface="Cambria"/>
              <a:sym typeface="Cambria"/>
            </a:endParaRPr>
          </a:p>
          <a:p>
            <a:pPr marL="0" marR="0" lvl="0" indent="0" algn="ctr" rtl="0">
              <a:lnSpc>
                <a:spcPct val="120000"/>
              </a:lnSpc>
              <a:spcBef>
                <a:spcPts val="600"/>
              </a:spcBef>
              <a:spcAft>
                <a:spcPts val="0"/>
              </a:spcAft>
              <a:buNone/>
            </a:pPr>
            <a:r>
              <a:rPr lang="en-US" sz="2400">
                <a:solidFill>
                  <a:srgbClr val="595959"/>
                </a:solidFill>
                <a:latin typeface="Cambria"/>
                <a:ea typeface="Cambria"/>
                <a:cs typeface="Cambria"/>
                <a:sym typeface="Cambria"/>
              </a:rPr>
              <a:t>CHÚC CÁC CON MỘT NGÀY TRÀN ĐẦY </a:t>
            </a:r>
            <a:r>
              <a:rPr lang="en-US" sz="4800">
                <a:solidFill>
                  <a:srgbClr val="BF9000"/>
                </a:solidFill>
                <a:latin typeface="Cambria"/>
                <a:ea typeface="Cambria"/>
                <a:cs typeface="Cambria"/>
                <a:sym typeface="Cambria"/>
              </a:rPr>
              <a:t>NĂNG LƯỢNG</a:t>
            </a:r>
            <a:r>
              <a:rPr lang="en-US" sz="2400">
                <a:solidFill>
                  <a:srgbClr val="595959"/>
                </a:solidFill>
                <a:latin typeface="Cambria"/>
                <a:ea typeface="Cambria"/>
                <a:cs typeface="Cambria"/>
                <a:sym typeface="Cambria"/>
              </a:rPr>
              <a:t>!</a:t>
            </a:r>
            <a:endParaRPr/>
          </a:p>
        </p:txBody>
      </p:sp>
      <p:sp>
        <p:nvSpPr>
          <p:cNvPr id="770" name="Google Shape;770;p39"/>
          <p:cNvSpPr/>
          <p:nvPr/>
        </p:nvSpPr>
        <p:spPr>
          <a:xfrm rot="-5400000" flipH="1">
            <a:off x="555712" y="2183225"/>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nvGrpSpPr>
          <p:cNvPr id="771" name="Google Shape;771;p39"/>
          <p:cNvGrpSpPr/>
          <p:nvPr/>
        </p:nvGrpSpPr>
        <p:grpSpPr>
          <a:xfrm>
            <a:off x="9811754" y="4788838"/>
            <a:ext cx="689583" cy="915657"/>
            <a:chOff x="2624850" y="4296000"/>
            <a:chExt cx="380400" cy="495825"/>
          </a:xfrm>
        </p:grpSpPr>
        <p:sp>
          <p:nvSpPr>
            <p:cNvPr id="772" name="Google Shape;772;p39"/>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FFB60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39"/>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FFB60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39"/>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FFB60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775" name="Google Shape;775;p39" descr="Bonus"/>
          <p:cNvPicPr preferRelativeResize="0"/>
          <p:nvPr/>
        </p:nvPicPr>
        <p:blipFill rotWithShape="1">
          <a:blip r:embed="rId3">
            <a:alphaModFix/>
          </a:blip>
          <a:srcRect/>
          <a:stretch/>
        </p:blipFill>
        <p:spPr>
          <a:xfrm>
            <a:off x="119623" y="3309733"/>
            <a:ext cx="865163" cy="865163"/>
          </a:xfrm>
          <a:prstGeom prst="rect">
            <a:avLst/>
          </a:prstGeom>
          <a:noFill/>
          <a:ln>
            <a:noFill/>
          </a:ln>
        </p:spPr>
      </p:pic>
      <p:pic>
        <p:nvPicPr>
          <p:cNvPr id="776" name="Google Shape;776;p39"/>
          <p:cNvPicPr preferRelativeResize="0"/>
          <p:nvPr/>
        </p:nvPicPr>
        <p:blipFill rotWithShape="1">
          <a:blip r:embed="rId4">
            <a:alphaModFix/>
          </a:blip>
          <a:srcRect/>
          <a:stretch/>
        </p:blipFill>
        <p:spPr>
          <a:xfrm>
            <a:off x="11175392" y="8145"/>
            <a:ext cx="990474" cy="533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Google Shape;457;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 name="TextBox 4"/>
          <p:cNvSpPr txBox="1"/>
          <p:nvPr/>
        </p:nvSpPr>
        <p:spPr>
          <a:xfrm>
            <a:off x="1128215" y="0"/>
            <a:ext cx="9667164" cy="1969770"/>
          </a:xfrm>
          <a:prstGeom prst="rect">
            <a:avLst/>
          </a:prstGeom>
          <a:noFill/>
        </p:spPr>
        <p:txBody>
          <a:bodyPr wrap="square" rtlCol="0">
            <a:spAutoFit/>
          </a:bodyPr>
          <a:lstStyle/>
          <a:p>
            <a:pPr algn="ctr"/>
            <a:r>
              <a:rPr lang="en-US" sz="3600" dirty="0" err="1" smtClean="0">
                <a:latin typeface="Times New Roman" panose="02020603050405020304" pitchFamily="18" charset="0"/>
                <a:cs typeface="Times New Roman" panose="02020603050405020304" pitchFamily="18" charset="0"/>
              </a:rPr>
              <a:t>Thứ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tư</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ngày</a:t>
            </a:r>
            <a:r>
              <a:rPr lang="en-US" sz="3600" dirty="0" smtClean="0">
                <a:latin typeface="Times New Roman" panose="02020603050405020304" pitchFamily="18" charset="0"/>
                <a:cs typeface="Times New Roman" panose="02020603050405020304" pitchFamily="18" charset="0"/>
              </a:rPr>
              <a:t> 28 </a:t>
            </a:r>
            <a:r>
              <a:rPr lang="en-US" sz="3600" dirty="0" err="1" smtClean="0">
                <a:latin typeface="Times New Roman" panose="02020603050405020304" pitchFamily="18" charset="0"/>
                <a:cs typeface="Times New Roman" panose="02020603050405020304" pitchFamily="18" charset="0"/>
              </a:rPr>
              <a:t>ngày</a:t>
            </a:r>
            <a:r>
              <a:rPr lang="en-US" sz="3600" dirty="0" smtClean="0">
                <a:latin typeface="Times New Roman" panose="02020603050405020304" pitchFamily="18" charset="0"/>
                <a:cs typeface="Times New Roman" panose="02020603050405020304" pitchFamily="18" charset="0"/>
              </a:rPr>
              <a:t> 9 </a:t>
            </a:r>
            <a:r>
              <a:rPr lang="en-US" sz="3600" dirty="0" err="1" smtClean="0">
                <a:latin typeface="Times New Roman" panose="02020603050405020304" pitchFamily="18" charset="0"/>
                <a:cs typeface="Times New Roman" panose="02020603050405020304" pitchFamily="18" charset="0"/>
              </a:rPr>
              <a:t>năm</a:t>
            </a:r>
            <a:r>
              <a:rPr lang="en-US" sz="3600" dirty="0" smtClean="0">
                <a:latin typeface="Times New Roman" panose="02020603050405020304" pitchFamily="18" charset="0"/>
                <a:cs typeface="Times New Roman" panose="02020603050405020304" pitchFamily="18" charset="0"/>
              </a:rPr>
              <a:t> 2022</a:t>
            </a:r>
          </a:p>
          <a:p>
            <a:pPr algn="ctr"/>
            <a:r>
              <a:rPr lang="en-US" sz="3600" dirty="0" err="1" smtClean="0">
                <a:latin typeface="Times New Roman" panose="02020603050405020304" pitchFamily="18" charset="0"/>
                <a:cs typeface="Times New Roman" panose="02020603050405020304" pitchFamily="18" charset="0"/>
              </a:rPr>
              <a:t>Địa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lí</a:t>
            </a:r>
            <a:endParaRPr lang="en-US" sz="3600" dirty="0" smtClean="0">
              <a:latin typeface="Times New Roman" panose="02020603050405020304" pitchFamily="18" charset="0"/>
              <a:cs typeface="Times New Roman" panose="02020603050405020304" pitchFamily="18" charset="0"/>
            </a:endParaRPr>
          </a:p>
          <a:p>
            <a:pPr algn="ctr"/>
            <a:r>
              <a:rPr lang="en-US" sz="3600" dirty="0" err="1" smtClean="0">
                <a:latin typeface="Times New Roman" panose="02020603050405020304" pitchFamily="18" charset="0"/>
                <a:cs typeface="Times New Roman" panose="02020603050405020304" pitchFamily="18" charset="0"/>
              </a:rPr>
              <a:t>Trung</a:t>
            </a:r>
            <a:r>
              <a:rPr lang="en-US" sz="3600" dirty="0" smtClean="0">
                <a:latin typeface="Times New Roman" panose="02020603050405020304" pitchFamily="18" charset="0"/>
                <a:cs typeface="Times New Roman" panose="02020603050405020304" pitchFamily="18" charset="0"/>
              </a:rPr>
              <a:t> du </a:t>
            </a:r>
            <a:r>
              <a:rPr lang="en-US" sz="3600" dirty="0" err="1" smtClean="0">
                <a:latin typeface="Times New Roman" panose="02020603050405020304" pitchFamily="18" charset="0"/>
                <a:cs typeface="Times New Roman" panose="02020603050405020304" pitchFamily="18" charset="0"/>
              </a:rPr>
              <a:t>Bắc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Bộ</a:t>
            </a:r>
            <a:endParaRPr lang="en-US" sz="3600" dirty="0" smtClean="0">
              <a:latin typeface="Times New Roman" panose="02020603050405020304" pitchFamily="18" charset="0"/>
              <a:cs typeface="Times New Roman" panose="02020603050405020304" pitchFamily="18" charset="0"/>
            </a:endParaRPr>
          </a:p>
          <a:p>
            <a:endParaRPr lang="en-US" dirty="0"/>
          </a:p>
        </p:txBody>
      </p:sp>
      <p:sp>
        <p:nvSpPr>
          <p:cNvPr id="6" name="TextBox 5"/>
          <p:cNvSpPr txBox="1"/>
          <p:nvPr/>
        </p:nvSpPr>
        <p:spPr>
          <a:xfrm>
            <a:off x="188794" y="1946967"/>
            <a:ext cx="11643815" cy="3970318"/>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1.Vùng </a:t>
            </a:r>
            <a:r>
              <a:rPr lang="en-US" sz="2800" b="1" dirty="0" err="1" smtClean="0">
                <a:latin typeface="Times New Roman" panose="02020603050405020304" pitchFamily="18" charset="0"/>
                <a:cs typeface="Times New Roman" panose="02020603050405020304" pitchFamily="18" charset="0"/>
              </a:rPr>
              <a:t>đồi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đỉnh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sườn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thoải</a:t>
            </a:r>
            <a:endParaRPr lang="en-US" sz="2800" b="1"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Nằm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giữa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núi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a:t>
            </a:r>
            <a:r>
              <a:rPr lang="en-US" sz="2800" dirty="0" smtClean="0">
                <a:latin typeface="Times New Roman" panose="02020603050405020304" pitchFamily="18" charset="0"/>
                <a:cs typeface="Times New Roman" panose="02020603050405020304" pitchFamily="18" charset="0"/>
              </a:rPr>
              <a:t>.</a:t>
            </a:r>
          </a:p>
          <a:p>
            <a:pPr marL="285750" indent="-285750">
              <a:buFontTx/>
              <a:buChar char="-"/>
            </a:pP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đỉnh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sườn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thoải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xếp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úp</a:t>
            </a:r>
            <a:r>
              <a:rPr lang="en-US" sz="2800" dirty="0" smtClean="0">
                <a:latin typeface="Times New Roman" panose="02020603050405020304" pitchFamily="18" charset="0"/>
                <a:cs typeface="Times New Roman" panose="02020603050405020304" pitchFamily="18" charset="0"/>
              </a:rPr>
              <a:t>.</a:t>
            </a:r>
          </a:p>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Chè</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quả</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trung</a:t>
            </a:r>
            <a:r>
              <a:rPr lang="en-US" sz="2800" b="1" dirty="0" smtClean="0">
                <a:latin typeface="Times New Roman" panose="02020603050405020304" pitchFamily="18" charset="0"/>
                <a:cs typeface="Times New Roman" panose="02020603050405020304" pitchFamily="18" charset="0"/>
              </a:rPr>
              <a:t> du</a:t>
            </a:r>
          </a:p>
          <a:p>
            <a:pPr marL="285750" indent="-285750">
              <a:buFontTx/>
              <a:buChar char="-"/>
            </a:pPr>
            <a:r>
              <a:rPr lang="en-US" sz="2800" dirty="0" err="1" smtClean="0">
                <a:latin typeface="Times New Roman" panose="02020603050405020304" pitchFamily="18" charset="0"/>
                <a:cs typeface="Times New Roman" panose="02020603050405020304" pitchFamily="18" charset="0"/>
              </a:rPr>
              <a:t>Chè</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trung</a:t>
            </a:r>
            <a:r>
              <a:rPr lang="en-US" sz="2800" dirty="0" smtClean="0">
                <a:latin typeface="Times New Roman" panose="02020603050405020304" pitchFamily="18" charset="0"/>
                <a:cs typeface="Times New Roman" panose="02020603050405020304" pitchFamily="18" charset="0"/>
              </a:rPr>
              <a:t> du.</a:t>
            </a:r>
          </a:p>
          <a:p>
            <a:r>
              <a:rPr lang="en-US" sz="2800" b="1" dirty="0" smtClean="0">
                <a:latin typeface="Times New Roman" panose="02020603050405020304" pitchFamily="18" charset="0"/>
                <a:cs typeface="Times New Roman" panose="02020603050405020304" pitchFamily="18" charset="0"/>
              </a:rPr>
              <a:t>3. </a:t>
            </a: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trồng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rừng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nghiệp</a:t>
            </a:r>
            <a:r>
              <a:rPr lang="en-US" sz="2800" b="1" dirty="0" smtClean="0">
                <a:latin typeface="Times New Roman" panose="02020603050405020304" pitchFamily="18" charset="0"/>
                <a:cs typeface="Times New Roman" panose="02020603050405020304" pitchFamily="18" charset="0"/>
              </a:rPr>
              <a:t>. </a:t>
            </a:r>
          </a:p>
          <a:p>
            <a:pPr marL="285750" indent="-285750">
              <a:buFontTx/>
              <a:buChar char="-"/>
            </a:pP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mòn</a:t>
            </a:r>
            <a:r>
              <a:rPr lang="en-US" sz="2800" dirty="0" smtClean="0">
                <a:latin typeface="Times New Roman" panose="02020603050405020304" pitchFamily="18" charset="0"/>
                <a:cs typeface="Times New Roman" panose="02020603050405020304" pitchFamily="18" charset="0"/>
              </a:rPr>
              <a:t>.</a:t>
            </a:r>
          </a:p>
          <a:p>
            <a:pPr marL="285750" indent="-285750">
              <a:buFontTx/>
              <a:buChar char="-"/>
            </a:pPr>
            <a:r>
              <a:rPr lang="en-US" sz="2800" dirty="0" err="1" smtClean="0">
                <a:latin typeface="Times New Roman" panose="02020603050405020304" pitchFamily="18" charset="0"/>
                <a:cs typeface="Times New Roman" panose="02020603050405020304" pitchFamily="18" charset="0"/>
              </a:rPr>
              <a:t>Tích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trẩu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a:t>
            </a:r>
          </a:p>
          <a:p>
            <a:pPr marL="285750" indent="-285750">
              <a:buFontTx/>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891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
          <p:cNvPicPr preferRelativeResize="0"/>
          <p:nvPr/>
        </p:nvPicPr>
        <p:blipFill rotWithShape="1">
          <a:blip r:embed="rId3">
            <a:alphaModFix/>
          </a:blip>
          <a:srcRect/>
          <a:stretch/>
        </p:blipFill>
        <p:spPr>
          <a:xfrm>
            <a:off x="-10004" y="-1857716"/>
            <a:ext cx="12202003" cy="8715716"/>
          </a:xfrm>
          <a:prstGeom prst="rect">
            <a:avLst/>
          </a:prstGeom>
          <a:noFill/>
          <a:ln>
            <a:noFill/>
          </a:ln>
        </p:spPr>
      </p:pic>
      <p:pic>
        <p:nvPicPr>
          <p:cNvPr id="266" name="Google Shape;266;p4"/>
          <p:cNvPicPr preferRelativeResize="0"/>
          <p:nvPr/>
        </p:nvPicPr>
        <p:blipFill rotWithShape="1">
          <a:blip r:embed="rId4">
            <a:alphaModFix/>
          </a:blip>
          <a:srcRect/>
          <a:stretch/>
        </p:blipFill>
        <p:spPr>
          <a:xfrm>
            <a:off x="0" y="-1850571"/>
            <a:ext cx="12192000" cy="8708571"/>
          </a:xfrm>
          <a:prstGeom prst="rect">
            <a:avLst/>
          </a:prstGeom>
          <a:noFill/>
          <a:ln>
            <a:noFill/>
          </a:ln>
        </p:spPr>
      </p:pic>
      <p:pic>
        <p:nvPicPr>
          <p:cNvPr id="267" name="Google Shape;267;p4"/>
          <p:cNvPicPr preferRelativeResize="0"/>
          <p:nvPr/>
        </p:nvPicPr>
        <p:blipFill rotWithShape="1">
          <a:blip r:embed="rId5">
            <a:alphaModFix/>
          </a:blip>
          <a:srcRect/>
          <a:stretch/>
        </p:blipFill>
        <p:spPr>
          <a:xfrm>
            <a:off x="-10003" y="-1858466"/>
            <a:ext cx="12202003" cy="8714601"/>
          </a:xfrm>
          <a:prstGeom prst="rect">
            <a:avLst/>
          </a:prstGeom>
          <a:noFill/>
          <a:ln>
            <a:noFill/>
          </a:ln>
        </p:spPr>
      </p:pic>
      <p:pic>
        <p:nvPicPr>
          <p:cNvPr id="268" name="Google Shape;268;p4"/>
          <p:cNvPicPr preferRelativeResize="0"/>
          <p:nvPr/>
        </p:nvPicPr>
        <p:blipFill rotWithShape="1">
          <a:blip r:embed="rId6">
            <a:alphaModFix/>
          </a:blip>
          <a:srcRect/>
          <a:stretch/>
        </p:blipFill>
        <p:spPr>
          <a:xfrm>
            <a:off x="6163701" y="5215980"/>
            <a:ext cx="1347333" cy="969348"/>
          </a:xfrm>
          <a:prstGeom prst="rect">
            <a:avLst/>
          </a:prstGeom>
          <a:noFill/>
          <a:ln>
            <a:noFill/>
          </a:ln>
        </p:spPr>
      </p:pic>
      <p:pic>
        <p:nvPicPr>
          <p:cNvPr id="269" name="Google Shape;269;p4"/>
          <p:cNvPicPr preferRelativeResize="0"/>
          <p:nvPr/>
        </p:nvPicPr>
        <p:blipFill rotWithShape="1">
          <a:blip r:embed="rId7">
            <a:alphaModFix/>
          </a:blip>
          <a:srcRect/>
          <a:stretch/>
        </p:blipFill>
        <p:spPr>
          <a:xfrm>
            <a:off x="4546735" y="3027171"/>
            <a:ext cx="1335138" cy="963251"/>
          </a:xfrm>
          <a:prstGeom prst="rect">
            <a:avLst/>
          </a:prstGeom>
          <a:noFill/>
          <a:ln>
            <a:noFill/>
          </a:ln>
        </p:spPr>
      </p:pic>
      <p:pic>
        <p:nvPicPr>
          <p:cNvPr id="270" name="Google Shape;270;p4"/>
          <p:cNvPicPr preferRelativeResize="0"/>
          <p:nvPr/>
        </p:nvPicPr>
        <p:blipFill rotWithShape="1">
          <a:blip r:embed="rId8">
            <a:alphaModFix/>
          </a:blip>
          <a:srcRect/>
          <a:stretch/>
        </p:blipFill>
        <p:spPr>
          <a:xfrm>
            <a:off x="6162246" y="3050877"/>
            <a:ext cx="1347333" cy="969348"/>
          </a:xfrm>
          <a:prstGeom prst="rect">
            <a:avLst/>
          </a:prstGeom>
          <a:noFill/>
          <a:ln>
            <a:noFill/>
          </a:ln>
        </p:spPr>
      </p:pic>
      <p:pic>
        <p:nvPicPr>
          <p:cNvPr id="271" name="Google Shape;271;p4"/>
          <p:cNvPicPr preferRelativeResize="0"/>
          <p:nvPr/>
        </p:nvPicPr>
        <p:blipFill rotWithShape="1">
          <a:blip r:embed="rId9">
            <a:alphaModFix/>
          </a:blip>
          <a:srcRect/>
          <a:stretch/>
        </p:blipFill>
        <p:spPr>
          <a:xfrm>
            <a:off x="4542510" y="5221715"/>
            <a:ext cx="1343589" cy="969348"/>
          </a:xfrm>
          <a:prstGeom prst="rect">
            <a:avLst/>
          </a:prstGeom>
          <a:noFill/>
          <a:ln>
            <a:noFill/>
          </a:ln>
        </p:spPr>
      </p:pic>
      <p:cxnSp>
        <p:nvCxnSpPr>
          <p:cNvPr id="272" name="Google Shape;272;p4"/>
          <p:cNvCxnSpPr/>
          <p:nvPr/>
        </p:nvCxnSpPr>
        <p:spPr>
          <a:xfrm>
            <a:off x="0" y="0"/>
            <a:ext cx="12192000" cy="0"/>
          </a:xfrm>
          <a:prstGeom prst="straightConnector1">
            <a:avLst/>
          </a:prstGeom>
          <a:noFill/>
          <a:ln w="9525" cap="flat" cmpd="sng">
            <a:solidFill>
              <a:schemeClr val="dk1"/>
            </a:solidFill>
            <a:prstDash val="solid"/>
            <a:miter lim="800000"/>
            <a:headEnd type="none" w="sm" len="sm"/>
            <a:tailEnd type="none" w="sm" len="sm"/>
          </a:ln>
        </p:spPr>
      </p:cxnSp>
      <p:pic>
        <p:nvPicPr>
          <p:cNvPr id="273" name="Google Shape;273;p4"/>
          <p:cNvPicPr preferRelativeResize="0"/>
          <p:nvPr/>
        </p:nvPicPr>
        <p:blipFill rotWithShape="1">
          <a:blip r:embed="rId10">
            <a:alphaModFix/>
          </a:blip>
          <a:srcRect/>
          <a:stretch/>
        </p:blipFill>
        <p:spPr>
          <a:xfrm>
            <a:off x="5442182" y="3752479"/>
            <a:ext cx="1169521" cy="1463501"/>
          </a:xfrm>
          <a:prstGeom prst="rect">
            <a:avLst/>
          </a:prstGeom>
          <a:noFill/>
          <a:ln>
            <a:noFill/>
          </a:ln>
        </p:spPr>
      </p:pic>
      <p:grpSp>
        <p:nvGrpSpPr>
          <p:cNvPr id="274" name="Google Shape;274;p4"/>
          <p:cNvGrpSpPr/>
          <p:nvPr/>
        </p:nvGrpSpPr>
        <p:grpSpPr>
          <a:xfrm>
            <a:off x="407253" y="4652830"/>
            <a:ext cx="4407783" cy="1863941"/>
            <a:chOff x="407254" y="2465040"/>
            <a:chExt cx="4407783" cy="1863941"/>
          </a:xfrm>
        </p:grpSpPr>
        <p:sp>
          <p:nvSpPr>
            <p:cNvPr id="275" name="Google Shape;275;p4"/>
            <p:cNvSpPr/>
            <p:nvPr/>
          </p:nvSpPr>
          <p:spPr>
            <a:xfrm flipH="1">
              <a:off x="418429" y="2465042"/>
              <a:ext cx="4396608"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Times New Roman"/>
                <a:ea typeface="Times New Roman"/>
                <a:cs typeface="Times New Roman"/>
                <a:sym typeface="Times New Roman"/>
              </a:endParaRPr>
            </a:p>
          </p:txBody>
        </p:sp>
        <p:sp>
          <p:nvSpPr>
            <p:cNvPr id="276" name="Google Shape;276;p4"/>
            <p:cNvSpPr/>
            <p:nvPr/>
          </p:nvSpPr>
          <p:spPr>
            <a:xfrm>
              <a:off x="407254" y="2465040"/>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9C5043"/>
                  </a:solidFill>
                  <a:latin typeface="Times New Roman"/>
                  <a:ea typeface="Times New Roman"/>
                  <a:cs typeface="Times New Roman"/>
                  <a:sym typeface="Times New Roman"/>
                </a:rPr>
                <a:t>A-pa-tít</a:t>
              </a:r>
              <a:endParaRPr sz="3200">
                <a:solidFill>
                  <a:srgbClr val="9C5043"/>
                </a:solidFill>
                <a:latin typeface="Times New Roman"/>
                <a:ea typeface="Times New Roman"/>
                <a:cs typeface="Times New Roman"/>
                <a:sym typeface="Times New Roman"/>
              </a:endParaRPr>
            </a:p>
          </p:txBody>
        </p:sp>
      </p:grpSp>
      <p:grpSp>
        <p:nvGrpSpPr>
          <p:cNvPr id="277" name="Google Shape;277;p4"/>
          <p:cNvGrpSpPr/>
          <p:nvPr/>
        </p:nvGrpSpPr>
        <p:grpSpPr>
          <a:xfrm>
            <a:off x="413731" y="2462796"/>
            <a:ext cx="4401306" cy="1863939"/>
            <a:chOff x="413731" y="4651605"/>
            <a:chExt cx="4401306" cy="1863939"/>
          </a:xfrm>
        </p:grpSpPr>
        <p:sp>
          <p:nvSpPr>
            <p:cNvPr id="278" name="Google Shape;278;p4"/>
            <p:cNvSpPr/>
            <p:nvPr/>
          </p:nvSpPr>
          <p:spPr>
            <a:xfrm flipH="1">
              <a:off x="428436" y="4651605"/>
              <a:ext cx="4386601"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Times New Roman"/>
                <a:ea typeface="Times New Roman"/>
                <a:cs typeface="Times New Roman"/>
                <a:sym typeface="Times New Roman"/>
              </a:endParaRPr>
            </a:p>
          </p:txBody>
        </p:sp>
        <p:sp>
          <p:nvSpPr>
            <p:cNvPr id="279" name="Google Shape;279;p4"/>
            <p:cNvSpPr/>
            <p:nvPr/>
          </p:nvSpPr>
          <p:spPr>
            <a:xfrm>
              <a:off x="413731" y="4651957"/>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9C5043"/>
                  </a:solidFill>
                  <a:latin typeface="Times New Roman"/>
                  <a:ea typeface="Times New Roman"/>
                  <a:cs typeface="Times New Roman"/>
                  <a:sym typeface="Times New Roman"/>
                </a:rPr>
                <a:t>Đồng</a:t>
              </a:r>
              <a:endParaRPr sz="3200">
                <a:solidFill>
                  <a:srgbClr val="9C5043"/>
                </a:solidFill>
                <a:latin typeface="Times New Roman"/>
                <a:ea typeface="Times New Roman"/>
                <a:cs typeface="Times New Roman"/>
                <a:sym typeface="Times New Roman"/>
              </a:endParaRPr>
            </a:p>
          </p:txBody>
        </p:sp>
      </p:grpSp>
      <p:grpSp>
        <p:nvGrpSpPr>
          <p:cNvPr id="280" name="Google Shape;280;p4"/>
          <p:cNvGrpSpPr/>
          <p:nvPr/>
        </p:nvGrpSpPr>
        <p:grpSpPr>
          <a:xfrm>
            <a:off x="7376963" y="2465042"/>
            <a:ext cx="4416325" cy="1863939"/>
            <a:chOff x="7376963" y="2465042"/>
            <a:chExt cx="4416325" cy="1863939"/>
          </a:xfrm>
        </p:grpSpPr>
        <p:sp>
          <p:nvSpPr>
            <p:cNvPr id="281" name="Google Shape;281;p4"/>
            <p:cNvSpPr/>
            <p:nvPr/>
          </p:nvSpPr>
          <p:spPr>
            <a:xfrm>
              <a:off x="7376963" y="2465042"/>
              <a:ext cx="4396608"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Times New Roman"/>
                <a:ea typeface="Times New Roman"/>
                <a:cs typeface="Times New Roman"/>
                <a:sym typeface="Times New Roman"/>
              </a:endParaRPr>
            </a:p>
          </p:txBody>
        </p:sp>
        <p:sp>
          <p:nvSpPr>
            <p:cNvPr id="282" name="Google Shape;282;p4"/>
            <p:cNvSpPr/>
            <p:nvPr/>
          </p:nvSpPr>
          <p:spPr>
            <a:xfrm>
              <a:off x="7757977" y="2474972"/>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9C5043"/>
                  </a:solidFill>
                  <a:latin typeface="Times New Roman"/>
                  <a:ea typeface="Times New Roman"/>
                  <a:cs typeface="Times New Roman"/>
                  <a:sym typeface="Times New Roman"/>
                </a:rPr>
                <a:t>Chì</a:t>
              </a:r>
              <a:endParaRPr sz="3200">
                <a:solidFill>
                  <a:srgbClr val="9C5043"/>
                </a:solidFill>
                <a:latin typeface="Times New Roman"/>
                <a:ea typeface="Times New Roman"/>
                <a:cs typeface="Times New Roman"/>
                <a:sym typeface="Times New Roman"/>
              </a:endParaRPr>
            </a:p>
          </p:txBody>
        </p:sp>
      </p:grpSp>
      <p:grpSp>
        <p:nvGrpSpPr>
          <p:cNvPr id="283" name="Google Shape;283;p4"/>
          <p:cNvGrpSpPr/>
          <p:nvPr/>
        </p:nvGrpSpPr>
        <p:grpSpPr>
          <a:xfrm>
            <a:off x="7386970" y="4651605"/>
            <a:ext cx="4403728" cy="1863939"/>
            <a:chOff x="7386970" y="4651605"/>
            <a:chExt cx="4403728" cy="1863939"/>
          </a:xfrm>
        </p:grpSpPr>
        <p:sp>
          <p:nvSpPr>
            <p:cNvPr id="284" name="Google Shape;284;p4"/>
            <p:cNvSpPr/>
            <p:nvPr/>
          </p:nvSpPr>
          <p:spPr>
            <a:xfrm>
              <a:off x="7386970" y="4651605"/>
              <a:ext cx="4386601" cy="1863939"/>
            </a:xfrm>
            <a:custGeom>
              <a:avLst/>
              <a:gdLst/>
              <a:ahLst/>
              <a:cxnLst/>
              <a:rect l="l" t="t" r="r" b="b"/>
              <a:pathLst>
                <a:path w="4772605" h="1863939" extrusionOk="0">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lt1"/>
            </a:solidFill>
            <a:ln w="28575" cap="flat" cmpd="sng">
              <a:solidFill>
                <a:srgbClr val="9C50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Times New Roman"/>
                <a:ea typeface="Times New Roman"/>
                <a:cs typeface="Times New Roman"/>
                <a:sym typeface="Times New Roman"/>
              </a:endParaRPr>
            </a:p>
          </p:txBody>
        </p:sp>
        <p:sp>
          <p:nvSpPr>
            <p:cNvPr id="285" name="Google Shape;285;p4"/>
            <p:cNvSpPr/>
            <p:nvPr/>
          </p:nvSpPr>
          <p:spPr>
            <a:xfrm>
              <a:off x="7755387" y="4651791"/>
              <a:ext cx="4035311" cy="184410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9C5043"/>
                  </a:solidFill>
                  <a:latin typeface="Times New Roman"/>
                  <a:ea typeface="Times New Roman"/>
                  <a:cs typeface="Times New Roman"/>
                  <a:sym typeface="Times New Roman"/>
                </a:rPr>
                <a:t>Kẽm</a:t>
              </a:r>
              <a:endParaRPr sz="3200">
                <a:solidFill>
                  <a:srgbClr val="9C5043"/>
                </a:solidFill>
                <a:latin typeface="Times New Roman"/>
                <a:ea typeface="Times New Roman"/>
                <a:cs typeface="Times New Roman"/>
                <a:sym typeface="Times New Roman"/>
              </a:endParaRPr>
            </a:p>
          </p:txBody>
        </p:sp>
      </p:grpSp>
      <p:grpSp>
        <p:nvGrpSpPr>
          <p:cNvPr id="286" name="Google Shape;286;p4"/>
          <p:cNvGrpSpPr/>
          <p:nvPr/>
        </p:nvGrpSpPr>
        <p:grpSpPr>
          <a:xfrm>
            <a:off x="155152" y="159045"/>
            <a:ext cx="11127473" cy="2009400"/>
            <a:chOff x="150128" y="102541"/>
            <a:chExt cx="11127473" cy="2009400"/>
          </a:xfrm>
        </p:grpSpPr>
        <p:grpSp>
          <p:nvGrpSpPr>
            <p:cNvPr id="287" name="Google Shape;287;p4"/>
            <p:cNvGrpSpPr/>
            <p:nvPr/>
          </p:nvGrpSpPr>
          <p:grpSpPr>
            <a:xfrm>
              <a:off x="1107065" y="248000"/>
              <a:ext cx="10170536" cy="1863939"/>
              <a:chOff x="1107064" y="247999"/>
              <a:chExt cx="10404597" cy="1863939"/>
            </a:xfrm>
          </p:grpSpPr>
          <p:pic>
            <p:nvPicPr>
              <p:cNvPr id="288" name="Google Shape;288;p4"/>
              <p:cNvPicPr preferRelativeResize="0"/>
              <p:nvPr/>
            </p:nvPicPr>
            <p:blipFill rotWithShape="1">
              <a:blip r:embed="rId11">
                <a:alphaModFix/>
              </a:blip>
              <a:srcRect/>
              <a:stretch/>
            </p:blipFill>
            <p:spPr>
              <a:xfrm>
                <a:off x="1107064" y="247999"/>
                <a:ext cx="10404597" cy="1863939"/>
              </a:xfrm>
              <a:prstGeom prst="rect">
                <a:avLst/>
              </a:prstGeom>
              <a:noFill/>
              <a:ln>
                <a:noFill/>
              </a:ln>
            </p:spPr>
          </p:pic>
          <p:sp>
            <p:nvSpPr>
              <p:cNvPr id="289" name="Google Shape;289;p4"/>
              <p:cNvSpPr/>
              <p:nvPr/>
            </p:nvSpPr>
            <p:spPr>
              <a:xfrm>
                <a:off x="1527388" y="359923"/>
                <a:ext cx="9698331" cy="162057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FFFF"/>
                    </a:solidFill>
                    <a:latin typeface="Times New Roman"/>
                    <a:ea typeface="Times New Roman"/>
                    <a:cs typeface="Times New Roman"/>
                    <a:sym typeface="Times New Roman"/>
                  </a:rPr>
                  <a:t>Khoáng sản được khai thác nhiều nhất ở Hoàng Liên Sơn:</a:t>
                </a:r>
                <a:endParaRPr/>
              </a:p>
            </p:txBody>
          </p:sp>
        </p:grpSp>
        <p:pic>
          <p:nvPicPr>
            <p:cNvPr id="290" name="Google Shape;290;p4"/>
            <p:cNvPicPr preferRelativeResize="0"/>
            <p:nvPr/>
          </p:nvPicPr>
          <p:blipFill rotWithShape="1">
            <a:blip r:embed="rId12">
              <a:alphaModFix/>
            </a:blip>
            <a:srcRect/>
            <a:stretch/>
          </p:blipFill>
          <p:spPr>
            <a:xfrm rot="-5400000">
              <a:off x="-165942" y="418612"/>
              <a:ext cx="2009400" cy="1377259"/>
            </a:xfrm>
            <a:prstGeom prst="rect">
              <a:avLst/>
            </a:prstGeom>
            <a:noFill/>
            <a:ln>
              <a:noFill/>
            </a:ln>
          </p:spPr>
        </p:pic>
        <p:sp>
          <p:nvSpPr>
            <p:cNvPr id="291" name="Google Shape;291;p4"/>
            <p:cNvSpPr txBox="1"/>
            <p:nvPr/>
          </p:nvSpPr>
          <p:spPr>
            <a:xfrm>
              <a:off x="506731" y="795158"/>
              <a:ext cx="909210"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a:solidFill>
                    <a:srgbClr val="FFFFFF"/>
                  </a:solidFill>
                  <a:latin typeface="Times New Roman"/>
                  <a:ea typeface="Times New Roman"/>
                  <a:cs typeface="Times New Roman"/>
                  <a:sym typeface="Times New Roman"/>
                </a:rPr>
                <a:t>03</a:t>
              </a:r>
              <a:endParaRPr/>
            </a:p>
          </p:txBody>
        </p:sp>
      </p:grpSp>
      <p:pic>
        <p:nvPicPr>
          <p:cNvPr id="292" name="Google Shape;292;p4"/>
          <p:cNvPicPr preferRelativeResize="0"/>
          <p:nvPr/>
        </p:nvPicPr>
        <p:blipFill rotWithShape="1">
          <a:blip r:embed="rId13">
            <a:alphaModFix/>
          </a:blip>
          <a:srcRect/>
          <a:stretch/>
        </p:blipFill>
        <p:spPr>
          <a:xfrm>
            <a:off x="-1647255" y="423470"/>
            <a:ext cx="1328152" cy="1328152"/>
          </a:xfrm>
          <a:prstGeom prst="rect">
            <a:avLst/>
          </a:prstGeom>
          <a:noFill/>
          <a:ln>
            <a:noFill/>
          </a:ln>
        </p:spPr>
      </p:pic>
      <p:pic>
        <p:nvPicPr>
          <p:cNvPr id="293" name="Google Shape;293;p4"/>
          <p:cNvPicPr preferRelativeResize="0"/>
          <p:nvPr/>
        </p:nvPicPr>
        <p:blipFill rotWithShape="1">
          <a:blip r:embed="rId14">
            <a:alphaModFix/>
          </a:blip>
          <a:srcRect/>
          <a:stretch/>
        </p:blipFill>
        <p:spPr>
          <a:xfrm>
            <a:off x="-1660111" y="423470"/>
            <a:ext cx="1329043" cy="1329043"/>
          </a:xfrm>
          <a:prstGeom prst="rect">
            <a:avLst/>
          </a:prstGeom>
          <a:noFill/>
          <a:ln>
            <a:noFill/>
          </a:ln>
        </p:spPr>
      </p:pic>
      <p:pic>
        <p:nvPicPr>
          <p:cNvPr id="294" name="Google Shape;294;p4"/>
          <p:cNvPicPr preferRelativeResize="0"/>
          <p:nvPr/>
        </p:nvPicPr>
        <p:blipFill rotWithShape="1">
          <a:blip r:embed="rId15">
            <a:alphaModFix/>
          </a:blip>
          <a:srcRect/>
          <a:stretch/>
        </p:blipFill>
        <p:spPr>
          <a:xfrm>
            <a:off x="-1241288" y="2571276"/>
            <a:ext cx="487363" cy="487363"/>
          </a:xfrm>
          <a:prstGeom prst="rect">
            <a:avLst/>
          </a:prstGeom>
          <a:noFill/>
          <a:ln>
            <a:noFill/>
          </a:ln>
        </p:spPr>
      </p:pic>
      <p:pic>
        <p:nvPicPr>
          <p:cNvPr id="295" name="Google Shape;295;p4"/>
          <p:cNvPicPr preferRelativeResize="0"/>
          <p:nvPr/>
        </p:nvPicPr>
        <p:blipFill rotWithShape="1">
          <a:blip r:embed="rId15">
            <a:alphaModFix/>
          </a:blip>
          <a:srcRect/>
          <a:stretch/>
        </p:blipFill>
        <p:spPr>
          <a:xfrm>
            <a:off x="-1221098" y="3508797"/>
            <a:ext cx="487363" cy="487363"/>
          </a:xfrm>
          <a:prstGeom prst="rect">
            <a:avLst/>
          </a:prstGeom>
          <a:noFill/>
          <a:ln>
            <a:noFill/>
          </a:ln>
        </p:spPr>
      </p:pic>
      <p:pic>
        <p:nvPicPr>
          <p:cNvPr id="296" name="Google Shape;296;p4">
            <a:hlinkClick r:id="" action="ppaction://hlinkshowjump?jump=previousslide"/>
          </p:cNvPr>
          <p:cNvPicPr preferRelativeResize="0"/>
          <p:nvPr/>
        </p:nvPicPr>
        <p:blipFill rotWithShape="1">
          <a:blip r:embed="rId13">
            <a:alphaModFix/>
          </a:blip>
          <a:srcRect/>
          <a:stretch/>
        </p:blipFill>
        <p:spPr>
          <a:xfrm>
            <a:off x="11390014" y="1298328"/>
            <a:ext cx="627889" cy="627889"/>
          </a:xfrm>
          <a:prstGeom prst="rect">
            <a:avLst/>
          </a:prstGeom>
          <a:noFill/>
          <a:ln>
            <a:noFill/>
          </a:ln>
        </p:spPr>
      </p:pic>
      <p:pic>
        <p:nvPicPr>
          <p:cNvPr id="297" name="Google Shape;297;p4">
            <a:hlinkClick r:id="" action="ppaction://hlinkshowjump?jump=nextslide"/>
          </p:cNvPr>
          <p:cNvPicPr preferRelativeResize="0"/>
          <p:nvPr/>
        </p:nvPicPr>
        <p:blipFill rotWithShape="1">
          <a:blip r:embed="rId13">
            <a:alphaModFix/>
          </a:blip>
          <a:srcRect/>
          <a:stretch/>
        </p:blipFill>
        <p:spPr>
          <a:xfrm flipH="1">
            <a:off x="11390014" y="493887"/>
            <a:ext cx="627889" cy="62788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3706"/>
                                        <p:tgtEl>
                                          <p:spTgt spid="295"/>
                                        </p:tgtEl>
                                      </p:cBhvr>
                                    </p:animEffect>
                                  </p:childTnLst>
                                </p:cTn>
                              </p:par>
                              <p:par>
                                <p:cTn id="8" presetID="1" presetClass="entr" presetSubtype="0" fill="hold" nodeType="withEffect">
                                  <p:stCondLst>
                                    <p:cond delay="0"/>
                                  </p:stCondLst>
                                  <p:childTnLst>
                                    <p:set>
                                      <p:cBhvr>
                                        <p:cTn id="9" dur="1" fill="hold">
                                          <p:stCondLst>
                                            <p:cond delay="0"/>
                                          </p:stCondLst>
                                        </p:cTn>
                                        <p:tgtEl>
                                          <p:spTgt spid="266"/>
                                        </p:tgtEl>
                                        <p:attrNameLst>
                                          <p:attrName>style.visibility</p:attrName>
                                        </p:attrNameLst>
                                      </p:cBhvr>
                                      <p:to>
                                        <p:strVal val="visible"/>
                                      </p:to>
                                    </p:set>
                                  </p:childTnLst>
                                </p:cTn>
                              </p:par>
                              <p:par>
                                <p:cTn id="10" presetID="10" presetClass="exit" presetSubtype="0" fill="hold" nodeType="withEffect">
                                  <p:stCondLst>
                                    <p:cond delay="0"/>
                                  </p:stCondLst>
                                  <p:childTnLst>
                                    <p:animEffect transition="out" filter="fade">
                                      <p:cBhvr>
                                        <p:cTn id="11" dur="500"/>
                                        <p:tgtEl>
                                          <p:spTgt spid="286"/>
                                        </p:tgtEl>
                                      </p:cBhvr>
                                    </p:animEffect>
                                    <p:set>
                                      <p:cBhvr>
                                        <p:cTn id="12" dur="1" fill="hold">
                                          <p:stCondLst>
                                            <p:cond delay="500"/>
                                          </p:stCondLst>
                                        </p:cTn>
                                        <p:tgtEl>
                                          <p:spTgt spid="28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73"/>
                                        </p:tgtEl>
                                      </p:cBhvr>
                                    </p:animEffect>
                                    <p:set>
                                      <p:cBhvr>
                                        <p:cTn id="15" dur="1" fill="hold">
                                          <p:stCondLst>
                                            <p:cond delay="500"/>
                                          </p:stCondLst>
                                        </p:cTn>
                                        <p:tgtEl>
                                          <p:spTgt spid="27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71"/>
                                        </p:tgtEl>
                                      </p:cBhvr>
                                    </p:animEffect>
                                    <p:set>
                                      <p:cBhvr>
                                        <p:cTn id="18" dur="1" fill="hold">
                                          <p:stCondLst>
                                            <p:cond delay="500"/>
                                          </p:stCondLst>
                                        </p:cTn>
                                        <p:tgtEl>
                                          <p:spTgt spid="27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74"/>
                                        </p:tgtEl>
                                      </p:cBhvr>
                                    </p:animEffect>
                                    <p:set>
                                      <p:cBhvr>
                                        <p:cTn id="21" dur="1" fill="hold">
                                          <p:stCondLst>
                                            <p:cond delay="500"/>
                                          </p:stCondLst>
                                        </p:cTn>
                                        <p:tgtEl>
                                          <p:spTgt spid="27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70"/>
                                        </p:tgtEl>
                                      </p:cBhvr>
                                    </p:animEffect>
                                    <p:set>
                                      <p:cBhvr>
                                        <p:cTn id="24" dur="1" fill="hold">
                                          <p:stCondLst>
                                            <p:cond delay="500"/>
                                          </p:stCondLst>
                                        </p:cTn>
                                        <p:tgtEl>
                                          <p:spTgt spid="27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80"/>
                                        </p:tgtEl>
                                      </p:cBhvr>
                                    </p:animEffect>
                                    <p:set>
                                      <p:cBhvr>
                                        <p:cTn id="27" dur="1" fill="hold">
                                          <p:stCondLst>
                                            <p:cond delay="500"/>
                                          </p:stCondLst>
                                        </p:cTn>
                                        <p:tgtEl>
                                          <p:spTgt spid="28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69"/>
                                        </p:tgtEl>
                                      </p:cBhvr>
                                    </p:animEffect>
                                    <p:set>
                                      <p:cBhvr>
                                        <p:cTn id="30" dur="1" fill="hold">
                                          <p:stCondLst>
                                            <p:cond delay="500"/>
                                          </p:stCondLst>
                                        </p:cTn>
                                        <p:tgtEl>
                                          <p:spTgt spid="26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77"/>
                                        </p:tgtEl>
                                      </p:cBhvr>
                                    </p:animEffect>
                                    <p:set>
                                      <p:cBhvr>
                                        <p:cTn id="33" dur="1" fill="hold">
                                          <p:stCondLst>
                                            <p:cond delay="500"/>
                                          </p:stCondLst>
                                        </p:cTn>
                                        <p:tgtEl>
                                          <p:spTgt spid="27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68"/>
                                        </p:tgtEl>
                                      </p:cBhvr>
                                    </p:animEffect>
                                    <p:set>
                                      <p:cBhvr>
                                        <p:cTn id="36" dur="1" fill="hold">
                                          <p:stCondLst>
                                            <p:cond delay="500"/>
                                          </p:stCondLst>
                                        </p:cTn>
                                        <p:tgtEl>
                                          <p:spTgt spid="26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83"/>
                                        </p:tgtEl>
                                      </p:cBhvr>
                                    </p:animEffect>
                                    <p:set>
                                      <p:cBhvr>
                                        <p:cTn id="39" dur="1" fill="hold">
                                          <p:stCondLst>
                                            <p:cond delay="500"/>
                                          </p:stCondLst>
                                        </p:cTn>
                                        <p:tgtEl>
                                          <p:spTgt spid="28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67"/>
                                        </p:tgtEl>
                                      </p:cBhvr>
                                    </p:animEffect>
                                    <p:set>
                                      <p:cBhvr>
                                        <p:cTn id="42" dur="1" fill="hold">
                                          <p:stCondLst>
                                            <p:cond delay="500"/>
                                          </p:stCondLst>
                                        </p:cTn>
                                        <p:tgtEl>
                                          <p:spTgt spid="26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72"/>
                                        </p:tgtEl>
                                      </p:cBhvr>
                                    </p:animEffect>
                                    <p:set>
                                      <p:cBhvr>
                                        <p:cTn id="45" dur="1" fill="hold">
                                          <p:stCondLst>
                                            <p:cond delay="500"/>
                                          </p:stCondLst>
                                        </p:cTn>
                                        <p:tgtEl>
                                          <p:spTgt spid="272"/>
                                        </p:tgtEl>
                                        <p:attrNameLst>
                                          <p:attrName>style.visibility</p:attrName>
                                        </p:attrNameLst>
                                      </p:cBhvr>
                                      <p:to>
                                        <p:strVal val="hidden"/>
                                      </p:to>
                                    </p:set>
                                  </p:childTnLst>
                                </p:cTn>
                              </p:par>
                            </p:childTnLst>
                          </p:cTn>
                        </p:par>
                        <p:par>
                          <p:cTn id="46" fill="hold">
                            <p:stCondLst>
                              <p:cond delay="3706"/>
                            </p:stCondLst>
                            <p:childTnLst>
                              <p:par>
                                <p:cTn id="47" presetID="10" presetClass="exit" presetSubtype="0" fill="hold" nodeType="afterEffect">
                                  <p:stCondLst>
                                    <p:cond delay="0"/>
                                  </p:stCondLst>
                                  <p:childTnLst>
                                    <p:animEffect transition="out" filter="fade">
                                      <p:cBhvr>
                                        <p:cTn id="48" dur="500"/>
                                        <p:tgtEl>
                                          <p:spTgt spid="266"/>
                                        </p:tgtEl>
                                      </p:cBhvr>
                                    </p:animEffect>
                                    <p:set>
                                      <p:cBhvr>
                                        <p:cTn id="49" dur="1" fill="hold">
                                          <p:stCondLst>
                                            <p:cond delay="500"/>
                                          </p:stCondLst>
                                        </p:cTn>
                                        <p:tgtEl>
                                          <p:spTgt spid="26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86"/>
                                        </p:tgtEl>
                                        <p:attrNameLst>
                                          <p:attrName>style.visibility</p:attrName>
                                        </p:attrNameLst>
                                      </p:cBhvr>
                                      <p:to>
                                        <p:strVal val="visible"/>
                                      </p:to>
                                    </p:set>
                                    <p:animEffect transition="in" filter="fade">
                                      <p:cBhvr>
                                        <p:cTn id="52" dur="500"/>
                                        <p:tgtEl>
                                          <p:spTgt spid="286"/>
                                        </p:tgtEl>
                                      </p:cBhvr>
                                    </p:animEffect>
                                  </p:childTnLst>
                                </p:cTn>
                              </p:par>
                              <p:par>
                                <p:cTn id="53" presetID="10" presetClass="entr" presetSubtype="0" fill="hold" nodeType="withEffect">
                                  <p:stCondLst>
                                    <p:cond delay="0"/>
                                  </p:stCondLst>
                                  <p:childTnLst>
                                    <p:set>
                                      <p:cBhvr>
                                        <p:cTn id="54" dur="1" fill="hold">
                                          <p:stCondLst>
                                            <p:cond delay="0"/>
                                          </p:stCondLst>
                                        </p:cTn>
                                        <p:tgtEl>
                                          <p:spTgt spid="273"/>
                                        </p:tgtEl>
                                        <p:attrNameLst>
                                          <p:attrName>style.visibility</p:attrName>
                                        </p:attrNameLst>
                                      </p:cBhvr>
                                      <p:to>
                                        <p:strVal val="visible"/>
                                      </p:to>
                                    </p:set>
                                    <p:animEffect transition="in" filter="fade">
                                      <p:cBhvr>
                                        <p:cTn id="55" dur="500"/>
                                        <p:tgtEl>
                                          <p:spTgt spid="273"/>
                                        </p:tgtEl>
                                      </p:cBhvr>
                                    </p:animEffect>
                                  </p:childTnLst>
                                </p:cTn>
                              </p:par>
                              <p:par>
                                <p:cTn id="56" presetID="10" presetClass="entr" presetSubtype="0" fill="hold" nodeType="withEffect">
                                  <p:stCondLst>
                                    <p:cond delay="0"/>
                                  </p:stCondLst>
                                  <p:childTnLst>
                                    <p:set>
                                      <p:cBhvr>
                                        <p:cTn id="57" dur="1" fill="hold">
                                          <p:stCondLst>
                                            <p:cond delay="0"/>
                                          </p:stCondLst>
                                        </p:cTn>
                                        <p:tgtEl>
                                          <p:spTgt spid="271"/>
                                        </p:tgtEl>
                                        <p:attrNameLst>
                                          <p:attrName>style.visibility</p:attrName>
                                        </p:attrNameLst>
                                      </p:cBhvr>
                                      <p:to>
                                        <p:strVal val="visible"/>
                                      </p:to>
                                    </p:set>
                                    <p:animEffect transition="in" filter="fade">
                                      <p:cBhvr>
                                        <p:cTn id="58" dur="500"/>
                                        <p:tgtEl>
                                          <p:spTgt spid="271"/>
                                        </p:tgtEl>
                                      </p:cBhvr>
                                    </p:animEffect>
                                  </p:childTnLst>
                                </p:cTn>
                              </p:par>
                              <p:par>
                                <p:cTn id="59" presetID="10" presetClass="entr" presetSubtype="0" fill="hold" nodeType="withEffect">
                                  <p:stCondLst>
                                    <p:cond delay="0"/>
                                  </p:stCondLst>
                                  <p:childTnLst>
                                    <p:set>
                                      <p:cBhvr>
                                        <p:cTn id="60" dur="1" fill="hold">
                                          <p:stCondLst>
                                            <p:cond delay="0"/>
                                          </p:stCondLst>
                                        </p:cTn>
                                        <p:tgtEl>
                                          <p:spTgt spid="274"/>
                                        </p:tgtEl>
                                        <p:attrNameLst>
                                          <p:attrName>style.visibility</p:attrName>
                                        </p:attrNameLst>
                                      </p:cBhvr>
                                      <p:to>
                                        <p:strVal val="visible"/>
                                      </p:to>
                                    </p:set>
                                    <p:animEffect transition="in" filter="fade">
                                      <p:cBhvr>
                                        <p:cTn id="61" dur="500"/>
                                        <p:tgtEl>
                                          <p:spTgt spid="274"/>
                                        </p:tgtEl>
                                      </p:cBhvr>
                                    </p:animEffect>
                                  </p:childTnLst>
                                </p:cTn>
                              </p:par>
                              <p:par>
                                <p:cTn id="62" presetID="10" presetClass="entr" presetSubtype="0" fill="hold" nodeType="withEffect">
                                  <p:stCondLst>
                                    <p:cond delay="0"/>
                                  </p:stCondLst>
                                  <p:childTnLst>
                                    <p:set>
                                      <p:cBhvr>
                                        <p:cTn id="63" dur="1" fill="hold">
                                          <p:stCondLst>
                                            <p:cond delay="0"/>
                                          </p:stCondLst>
                                        </p:cTn>
                                        <p:tgtEl>
                                          <p:spTgt spid="267"/>
                                        </p:tgtEl>
                                        <p:attrNameLst>
                                          <p:attrName>style.visibility</p:attrName>
                                        </p:attrNameLst>
                                      </p:cBhvr>
                                      <p:to>
                                        <p:strVal val="visible"/>
                                      </p:to>
                                    </p:set>
                                    <p:animEffect transition="in" filter="fade">
                                      <p:cBhvr>
                                        <p:cTn id="64" dur="500"/>
                                        <p:tgtEl>
                                          <p:spTgt spid="267"/>
                                        </p:tgtEl>
                                      </p:cBhvr>
                                    </p:animEffect>
                                  </p:childTnLst>
                                </p:cTn>
                              </p:par>
                              <p:par>
                                <p:cTn id="65" presetID="10" presetClass="entr" presetSubtype="0" fill="hold" nodeType="withEffect">
                                  <p:stCondLst>
                                    <p:cond delay="0"/>
                                  </p:stCondLst>
                                  <p:childTnLst>
                                    <p:set>
                                      <p:cBhvr>
                                        <p:cTn id="66" dur="1" fill="hold">
                                          <p:stCondLst>
                                            <p:cond delay="0"/>
                                          </p:stCondLst>
                                        </p:cTn>
                                        <p:tgtEl>
                                          <p:spTgt spid="272"/>
                                        </p:tgtEl>
                                        <p:attrNameLst>
                                          <p:attrName>style.visibility</p:attrName>
                                        </p:attrNameLst>
                                      </p:cBhvr>
                                      <p:to>
                                        <p:strVal val="visible"/>
                                      </p:to>
                                    </p:set>
                                    <p:animEffect transition="in" filter="fade">
                                      <p:cBhvr>
                                        <p:cTn id="67" dur="500"/>
                                        <p:tgtEl>
                                          <p:spTgt spid="272"/>
                                        </p:tgtEl>
                                      </p:cBhvr>
                                    </p:animEffect>
                                  </p:childTnLst>
                                </p:cTn>
                              </p:par>
                            </p:childTnLst>
                          </p:cTn>
                        </p:par>
                        <p:par>
                          <p:cTn id="68" fill="hold">
                            <p:stCondLst>
                              <p:cond delay="4206"/>
                            </p:stCondLst>
                            <p:childTnLst>
                              <p:par>
                                <p:cTn id="69" presetID="10" presetClass="entr" presetSubtype="0" fill="hold" nodeType="afterEffect">
                                  <p:stCondLst>
                                    <p:cond delay="0"/>
                                  </p:stCondLst>
                                  <p:childTnLst>
                                    <p:set>
                                      <p:cBhvr>
                                        <p:cTn id="70" dur="1" fill="hold">
                                          <p:stCondLst>
                                            <p:cond delay="0"/>
                                          </p:stCondLst>
                                        </p:cTn>
                                        <p:tgtEl>
                                          <p:spTgt spid="294"/>
                                        </p:tgtEl>
                                        <p:attrNameLst>
                                          <p:attrName>style.visibility</p:attrName>
                                        </p:attrNameLst>
                                      </p:cBhvr>
                                      <p:to>
                                        <p:strVal val="visible"/>
                                      </p:to>
                                    </p:set>
                                    <p:animEffect transition="in" filter="fade">
                                      <p:cBhvr>
                                        <p:cTn id="71" dur="4995"/>
                                        <p:tgtEl>
                                          <p:spTgt spid="294"/>
                                        </p:tgtEl>
                                      </p:cBhvr>
                                    </p:animEffect>
                                  </p:childTnLst>
                                </p:cTn>
                              </p:par>
                              <p:par>
                                <p:cTn id="72" presetID="1" presetClass="entr" presetSubtype="0" fill="hold" nodeType="withEffect">
                                  <p:stCondLst>
                                    <p:cond delay="0"/>
                                  </p:stCondLst>
                                  <p:childTnLst>
                                    <p:set>
                                      <p:cBhvr>
                                        <p:cTn id="73" dur="1" fill="hold">
                                          <p:stCondLst>
                                            <p:cond delay="0"/>
                                          </p:stCondLst>
                                        </p:cTn>
                                        <p:tgtEl>
                                          <p:spTgt spid="265"/>
                                        </p:tgtEl>
                                        <p:attrNameLst>
                                          <p:attrName>style.visibility</p:attrName>
                                        </p:attrNameLst>
                                      </p:cBhvr>
                                      <p:to>
                                        <p:strVal val="visible"/>
                                      </p:to>
                                    </p:set>
                                  </p:childTnLst>
                                </p:cTn>
                              </p:par>
                              <p:par>
                                <p:cTn id="74" presetID="10" presetClass="exit" presetSubtype="0" fill="hold" nodeType="withEffect">
                                  <p:stCondLst>
                                    <p:cond delay="0"/>
                                  </p:stCondLst>
                                  <p:childTnLst>
                                    <p:animEffect transition="out" filter="fade">
                                      <p:cBhvr>
                                        <p:cTn id="75" dur="500"/>
                                        <p:tgtEl>
                                          <p:spTgt spid="286"/>
                                        </p:tgtEl>
                                      </p:cBhvr>
                                    </p:animEffect>
                                    <p:set>
                                      <p:cBhvr>
                                        <p:cTn id="76" dur="1" fill="hold">
                                          <p:stCondLst>
                                            <p:cond delay="500"/>
                                          </p:stCondLst>
                                        </p:cTn>
                                        <p:tgtEl>
                                          <p:spTgt spid="28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73"/>
                                        </p:tgtEl>
                                      </p:cBhvr>
                                    </p:animEffect>
                                    <p:set>
                                      <p:cBhvr>
                                        <p:cTn id="79" dur="1" fill="hold">
                                          <p:stCondLst>
                                            <p:cond delay="500"/>
                                          </p:stCondLst>
                                        </p:cTn>
                                        <p:tgtEl>
                                          <p:spTgt spid="273"/>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71"/>
                                        </p:tgtEl>
                                      </p:cBhvr>
                                    </p:animEffect>
                                    <p:set>
                                      <p:cBhvr>
                                        <p:cTn id="82" dur="1" fill="hold">
                                          <p:stCondLst>
                                            <p:cond delay="500"/>
                                          </p:stCondLst>
                                        </p:cTn>
                                        <p:tgtEl>
                                          <p:spTgt spid="271"/>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74"/>
                                        </p:tgtEl>
                                      </p:cBhvr>
                                    </p:animEffect>
                                    <p:set>
                                      <p:cBhvr>
                                        <p:cTn id="85" dur="1" fill="hold">
                                          <p:stCondLst>
                                            <p:cond delay="500"/>
                                          </p:stCondLst>
                                        </p:cTn>
                                        <p:tgtEl>
                                          <p:spTgt spid="27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70"/>
                                        </p:tgtEl>
                                      </p:cBhvr>
                                    </p:animEffect>
                                    <p:set>
                                      <p:cBhvr>
                                        <p:cTn id="88" dur="1" fill="hold">
                                          <p:stCondLst>
                                            <p:cond delay="500"/>
                                          </p:stCondLst>
                                        </p:cTn>
                                        <p:tgtEl>
                                          <p:spTgt spid="270"/>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80"/>
                                        </p:tgtEl>
                                      </p:cBhvr>
                                    </p:animEffect>
                                    <p:set>
                                      <p:cBhvr>
                                        <p:cTn id="91" dur="1" fill="hold">
                                          <p:stCondLst>
                                            <p:cond delay="500"/>
                                          </p:stCondLst>
                                        </p:cTn>
                                        <p:tgtEl>
                                          <p:spTgt spid="28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69"/>
                                        </p:tgtEl>
                                      </p:cBhvr>
                                    </p:animEffect>
                                    <p:set>
                                      <p:cBhvr>
                                        <p:cTn id="94" dur="1" fill="hold">
                                          <p:stCondLst>
                                            <p:cond delay="500"/>
                                          </p:stCondLst>
                                        </p:cTn>
                                        <p:tgtEl>
                                          <p:spTgt spid="26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77"/>
                                        </p:tgtEl>
                                      </p:cBhvr>
                                    </p:animEffect>
                                    <p:set>
                                      <p:cBhvr>
                                        <p:cTn id="97" dur="1" fill="hold">
                                          <p:stCondLst>
                                            <p:cond delay="500"/>
                                          </p:stCondLst>
                                        </p:cTn>
                                        <p:tgtEl>
                                          <p:spTgt spid="27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68"/>
                                        </p:tgtEl>
                                      </p:cBhvr>
                                    </p:animEffect>
                                    <p:set>
                                      <p:cBhvr>
                                        <p:cTn id="100" dur="1" fill="hold">
                                          <p:stCondLst>
                                            <p:cond delay="500"/>
                                          </p:stCondLst>
                                        </p:cTn>
                                        <p:tgtEl>
                                          <p:spTgt spid="268"/>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83"/>
                                        </p:tgtEl>
                                      </p:cBhvr>
                                    </p:animEffect>
                                    <p:set>
                                      <p:cBhvr>
                                        <p:cTn id="103" dur="1" fill="hold">
                                          <p:stCondLst>
                                            <p:cond delay="500"/>
                                          </p:stCondLst>
                                        </p:cTn>
                                        <p:tgtEl>
                                          <p:spTgt spid="283"/>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267"/>
                                        </p:tgtEl>
                                      </p:cBhvr>
                                    </p:animEffect>
                                    <p:set>
                                      <p:cBhvr>
                                        <p:cTn id="106" dur="1" fill="hold">
                                          <p:stCondLst>
                                            <p:cond delay="500"/>
                                          </p:stCondLst>
                                        </p:cTn>
                                        <p:tgtEl>
                                          <p:spTgt spid="267"/>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272"/>
                                        </p:tgtEl>
                                      </p:cBhvr>
                                    </p:animEffect>
                                    <p:set>
                                      <p:cBhvr>
                                        <p:cTn id="109" dur="1" fill="hold">
                                          <p:stCondLst>
                                            <p:cond delay="500"/>
                                          </p:stCondLst>
                                        </p:cTn>
                                        <p:tgtEl>
                                          <p:spTgt spid="272"/>
                                        </p:tgtEl>
                                        <p:attrNameLst>
                                          <p:attrName>style.visibility</p:attrName>
                                        </p:attrNameLst>
                                      </p:cBhvr>
                                      <p:to>
                                        <p:strVal val="hidden"/>
                                      </p:to>
                                    </p:set>
                                  </p:childTnLst>
                                </p:cTn>
                              </p:par>
                            </p:childTnLst>
                          </p:cTn>
                        </p:par>
                        <p:par>
                          <p:cTn id="110" fill="hold">
                            <p:stCondLst>
                              <p:cond delay="9201"/>
                            </p:stCondLst>
                            <p:childTnLst>
                              <p:par>
                                <p:cTn id="111" presetID="1" presetClass="exit" presetSubtype="0" fill="hold" nodeType="afterEffect">
                                  <p:stCondLst>
                                    <p:cond delay="0"/>
                                  </p:stCondLst>
                                  <p:childTnLst>
                                    <p:set>
                                      <p:cBhvr>
                                        <p:cTn id="112" dur="1" fill="hold">
                                          <p:stCondLst>
                                            <p:cond delay="1"/>
                                          </p:stCondLst>
                                        </p:cTn>
                                        <p:tgtEl>
                                          <p:spTgt spid="26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86"/>
                                        </p:tgtEl>
                                        <p:attrNameLst>
                                          <p:attrName>style.visibility</p:attrName>
                                        </p:attrNameLst>
                                      </p:cBhvr>
                                      <p:to>
                                        <p:strVal val="visible"/>
                                      </p:to>
                                    </p:set>
                                    <p:animEffect transition="in" filter="fade">
                                      <p:cBhvr>
                                        <p:cTn id="115" dur="500"/>
                                        <p:tgtEl>
                                          <p:spTgt spid="286"/>
                                        </p:tgtEl>
                                      </p:cBhvr>
                                    </p:animEffect>
                                  </p:childTnLst>
                                </p:cTn>
                              </p:par>
                              <p:par>
                                <p:cTn id="116" presetID="10" presetClass="entr" presetSubtype="0" fill="hold" nodeType="withEffect">
                                  <p:stCondLst>
                                    <p:cond delay="0"/>
                                  </p:stCondLst>
                                  <p:childTnLst>
                                    <p:set>
                                      <p:cBhvr>
                                        <p:cTn id="117" dur="1" fill="hold">
                                          <p:stCondLst>
                                            <p:cond delay="0"/>
                                          </p:stCondLst>
                                        </p:cTn>
                                        <p:tgtEl>
                                          <p:spTgt spid="273"/>
                                        </p:tgtEl>
                                        <p:attrNameLst>
                                          <p:attrName>style.visibility</p:attrName>
                                        </p:attrNameLst>
                                      </p:cBhvr>
                                      <p:to>
                                        <p:strVal val="visible"/>
                                      </p:to>
                                    </p:set>
                                    <p:animEffect transition="in" filter="fade">
                                      <p:cBhvr>
                                        <p:cTn id="118" dur="500"/>
                                        <p:tgtEl>
                                          <p:spTgt spid="273"/>
                                        </p:tgtEl>
                                      </p:cBhvr>
                                    </p:animEffect>
                                  </p:childTnLst>
                                </p:cTn>
                              </p:par>
                              <p:par>
                                <p:cTn id="119" presetID="10" presetClass="entr" presetSubtype="0" fill="hold" nodeType="withEffect">
                                  <p:stCondLst>
                                    <p:cond delay="0"/>
                                  </p:stCondLst>
                                  <p:childTnLst>
                                    <p:set>
                                      <p:cBhvr>
                                        <p:cTn id="120" dur="1" fill="hold">
                                          <p:stCondLst>
                                            <p:cond delay="0"/>
                                          </p:stCondLst>
                                        </p:cTn>
                                        <p:tgtEl>
                                          <p:spTgt spid="271"/>
                                        </p:tgtEl>
                                        <p:attrNameLst>
                                          <p:attrName>style.visibility</p:attrName>
                                        </p:attrNameLst>
                                      </p:cBhvr>
                                      <p:to>
                                        <p:strVal val="visible"/>
                                      </p:to>
                                    </p:set>
                                    <p:animEffect transition="in" filter="fade">
                                      <p:cBhvr>
                                        <p:cTn id="121" dur="500"/>
                                        <p:tgtEl>
                                          <p:spTgt spid="271"/>
                                        </p:tgtEl>
                                      </p:cBhvr>
                                    </p:animEffect>
                                  </p:childTnLst>
                                </p:cTn>
                              </p:par>
                              <p:par>
                                <p:cTn id="122" presetID="10" presetClass="entr" presetSubtype="0" fill="hold" nodeType="withEffect">
                                  <p:stCondLst>
                                    <p:cond delay="0"/>
                                  </p:stCondLst>
                                  <p:childTnLst>
                                    <p:set>
                                      <p:cBhvr>
                                        <p:cTn id="123" dur="1" fill="hold">
                                          <p:stCondLst>
                                            <p:cond delay="0"/>
                                          </p:stCondLst>
                                        </p:cTn>
                                        <p:tgtEl>
                                          <p:spTgt spid="274"/>
                                        </p:tgtEl>
                                        <p:attrNameLst>
                                          <p:attrName>style.visibility</p:attrName>
                                        </p:attrNameLst>
                                      </p:cBhvr>
                                      <p:to>
                                        <p:strVal val="visible"/>
                                      </p:to>
                                    </p:set>
                                    <p:animEffect transition="in" filter="fade">
                                      <p:cBhvr>
                                        <p:cTn id="124" dur="500"/>
                                        <p:tgtEl>
                                          <p:spTgt spid="274"/>
                                        </p:tgtEl>
                                      </p:cBhvr>
                                    </p:animEffect>
                                  </p:childTnLst>
                                </p:cTn>
                              </p:par>
                              <p:par>
                                <p:cTn id="125" presetID="10" presetClass="entr" presetSubtype="0" fill="hold" nodeType="withEffect">
                                  <p:stCondLst>
                                    <p:cond delay="0"/>
                                  </p:stCondLst>
                                  <p:childTnLst>
                                    <p:set>
                                      <p:cBhvr>
                                        <p:cTn id="126" dur="1" fill="hold">
                                          <p:stCondLst>
                                            <p:cond delay="0"/>
                                          </p:stCondLst>
                                        </p:cTn>
                                        <p:tgtEl>
                                          <p:spTgt spid="270"/>
                                        </p:tgtEl>
                                        <p:attrNameLst>
                                          <p:attrName>style.visibility</p:attrName>
                                        </p:attrNameLst>
                                      </p:cBhvr>
                                      <p:to>
                                        <p:strVal val="visible"/>
                                      </p:to>
                                    </p:set>
                                    <p:animEffect transition="in" filter="fade">
                                      <p:cBhvr>
                                        <p:cTn id="127" dur="500"/>
                                        <p:tgtEl>
                                          <p:spTgt spid="270"/>
                                        </p:tgtEl>
                                      </p:cBhvr>
                                    </p:animEffect>
                                  </p:childTnLst>
                                </p:cTn>
                              </p:par>
                              <p:par>
                                <p:cTn id="128" presetID="10" presetClass="entr" presetSubtype="0" fill="hold" nodeType="withEffect">
                                  <p:stCondLst>
                                    <p:cond delay="0"/>
                                  </p:stCondLst>
                                  <p:childTnLst>
                                    <p:set>
                                      <p:cBhvr>
                                        <p:cTn id="129" dur="1" fill="hold">
                                          <p:stCondLst>
                                            <p:cond delay="0"/>
                                          </p:stCondLst>
                                        </p:cTn>
                                        <p:tgtEl>
                                          <p:spTgt spid="280"/>
                                        </p:tgtEl>
                                        <p:attrNameLst>
                                          <p:attrName>style.visibility</p:attrName>
                                        </p:attrNameLst>
                                      </p:cBhvr>
                                      <p:to>
                                        <p:strVal val="visible"/>
                                      </p:to>
                                    </p:set>
                                    <p:animEffect transition="in" filter="fade">
                                      <p:cBhvr>
                                        <p:cTn id="130" dur="500"/>
                                        <p:tgtEl>
                                          <p:spTgt spid="280"/>
                                        </p:tgtEl>
                                      </p:cBhvr>
                                    </p:animEffect>
                                  </p:childTnLst>
                                </p:cTn>
                              </p:par>
                              <p:par>
                                <p:cTn id="131" presetID="10" presetClass="entr" presetSubtype="0" fill="hold" nodeType="withEffect">
                                  <p:stCondLst>
                                    <p:cond delay="0"/>
                                  </p:stCondLst>
                                  <p:childTnLst>
                                    <p:set>
                                      <p:cBhvr>
                                        <p:cTn id="132" dur="1" fill="hold">
                                          <p:stCondLst>
                                            <p:cond delay="0"/>
                                          </p:stCondLst>
                                        </p:cTn>
                                        <p:tgtEl>
                                          <p:spTgt spid="269"/>
                                        </p:tgtEl>
                                        <p:attrNameLst>
                                          <p:attrName>style.visibility</p:attrName>
                                        </p:attrNameLst>
                                      </p:cBhvr>
                                      <p:to>
                                        <p:strVal val="visible"/>
                                      </p:to>
                                    </p:set>
                                    <p:animEffect transition="in" filter="fade">
                                      <p:cBhvr>
                                        <p:cTn id="133" dur="500"/>
                                        <p:tgtEl>
                                          <p:spTgt spid="269"/>
                                        </p:tgtEl>
                                      </p:cBhvr>
                                    </p:animEffect>
                                  </p:childTnLst>
                                </p:cTn>
                              </p:par>
                              <p:par>
                                <p:cTn id="134" presetID="10" presetClass="entr" presetSubtype="0" fill="hold" nodeType="withEffect">
                                  <p:stCondLst>
                                    <p:cond delay="0"/>
                                  </p:stCondLst>
                                  <p:childTnLst>
                                    <p:set>
                                      <p:cBhvr>
                                        <p:cTn id="135" dur="1" fill="hold">
                                          <p:stCondLst>
                                            <p:cond delay="0"/>
                                          </p:stCondLst>
                                        </p:cTn>
                                        <p:tgtEl>
                                          <p:spTgt spid="277"/>
                                        </p:tgtEl>
                                        <p:attrNameLst>
                                          <p:attrName>style.visibility</p:attrName>
                                        </p:attrNameLst>
                                      </p:cBhvr>
                                      <p:to>
                                        <p:strVal val="visible"/>
                                      </p:to>
                                    </p:set>
                                    <p:animEffect transition="in" filter="fade">
                                      <p:cBhvr>
                                        <p:cTn id="136" dur="500"/>
                                        <p:tgtEl>
                                          <p:spTgt spid="277"/>
                                        </p:tgtEl>
                                      </p:cBhvr>
                                    </p:animEffect>
                                  </p:childTnLst>
                                </p:cTn>
                              </p:par>
                              <p:par>
                                <p:cTn id="137" presetID="10" presetClass="entr" presetSubtype="0" fill="hold" nodeType="withEffect">
                                  <p:stCondLst>
                                    <p:cond delay="0"/>
                                  </p:stCondLst>
                                  <p:childTnLst>
                                    <p:set>
                                      <p:cBhvr>
                                        <p:cTn id="138" dur="1" fill="hold">
                                          <p:stCondLst>
                                            <p:cond delay="0"/>
                                          </p:stCondLst>
                                        </p:cTn>
                                        <p:tgtEl>
                                          <p:spTgt spid="268"/>
                                        </p:tgtEl>
                                        <p:attrNameLst>
                                          <p:attrName>style.visibility</p:attrName>
                                        </p:attrNameLst>
                                      </p:cBhvr>
                                      <p:to>
                                        <p:strVal val="visible"/>
                                      </p:to>
                                    </p:set>
                                    <p:animEffect transition="in" filter="fade">
                                      <p:cBhvr>
                                        <p:cTn id="139" dur="500"/>
                                        <p:tgtEl>
                                          <p:spTgt spid="268"/>
                                        </p:tgtEl>
                                      </p:cBhvr>
                                    </p:animEffect>
                                  </p:childTnLst>
                                </p:cTn>
                              </p:par>
                              <p:par>
                                <p:cTn id="140" presetID="10" presetClass="entr" presetSubtype="0" fill="hold" nodeType="withEffect">
                                  <p:stCondLst>
                                    <p:cond delay="0"/>
                                  </p:stCondLst>
                                  <p:childTnLst>
                                    <p:set>
                                      <p:cBhvr>
                                        <p:cTn id="141" dur="1" fill="hold">
                                          <p:stCondLst>
                                            <p:cond delay="0"/>
                                          </p:stCondLst>
                                        </p:cTn>
                                        <p:tgtEl>
                                          <p:spTgt spid="283"/>
                                        </p:tgtEl>
                                        <p:attrNameLst>
                                          <p:attrName>style.visibility</p:attrName>
                                        </p:attrNameLst>
                                      </p:cBhvr>
                                      <p:to>
                                        <p:strVal val="visible"/>
                                      </p:to>
                                    </p:set>
                                    <p:animEffect transition="in" filter="fade">
                                      <p:cBhvr>
                                        <p:cTn id="142" dur="500"/>
                                        <p:tgtEl>
                                          <p:spTgt spid="283"/>
                                        </p:tgtEl>
                                      </p:cBhvr>
                                    </p:animEffect>
                                  </p:childTnLst>
                                </p:cTn>
                              </p:par>
                              <p:par>
                                <p:cTn id="143" presetID="10" presetClass="entr" presetSubtype="0" fill="hold" nodeType="withEffect">
                                  <p:stCondLst>
                                    <p:cond delay="0"/>
                                  </p:stCondLst>
                                  <p:childTnLst>
                                    <p:set>
                                      <p:cBhvr>
                                        <p:cTn id="144" dur="1" fill="hold">
                                          <p:stCondLst>
                                            <p:cond delay="0"/>
                                          </p:stCondLst>
                                        </p:cTn>
                                        <p:tgtEl>
                                          <p:spTgt spid="267"/>
                                        </p:tgtEl>
                                        <p:attrNameLst>
                                          <p:attrName>style.visibility</p:attrName>
                                        </p:attrNameLst>
                                      </p:cBhvr>
                                      <p:to>
                                        <p:strVal val="visible"/>
                                      </p:to>
                                    </p:set>
                                    <p:animEffect transition="in" filter="fade">
                                      <p:cBhvr>
                                        <p:cTn id="145" dur="500"/>
                                        <p:tgtEl>
                                          <p:spTgt spid="267"/>
                                        </p:tgtEl>
                                      </p:cBhvr>
                                    </p:animEffect>
                                  </p:childTnLst>
                                </p:cTn>
                              </p:par>
                              <p:par>
                                <p:cTn id="146" presetID="10" presetClass="entr" presetSubtype="0" fill="hold" nodeType="withEffect">
                                  <p:stCondLst>
                                    <p:cond delay="0"/>
                                  </p:stCondLst>
                                  <p:childTnLst>
                                    <p:set>
                                      <p:cBhvr>
                                        <p:cTn id="147" dur="1" fill="hold">
                                          <p:stCondLst>
                                            <p:cond delay="0"/>
                                          </p:stCondLst>
                                        </p:cTn>
                                        <p:tgtEl>
                                          <p:spTgt spid="272"/>
                                        </p:tgtEl>
                                        <p:attrNameLst>
                                          <p:attrName>style.visibility</p:attrName>
                                        </p:attrNameLst>
                                      </p:cBhvr>
                                      <p:to>
                                        <p:strVal val="visible"/>
                                      </p:to>
                                    </p:set>
                                    <p:animEffect transition="in" filter="fade">
                                      <p:cBhvr>
                                        <p:cTn id="148" dur="500"/>
                                        <p:tgtEl>
                                          <p:spTgt spid="272"/>
                                        </p:tgtEl>
                                      </p:cBhvr>
                                    </p:animEffect>
                                  </p:childTnLst>
                                </p:cTn>
                              </p:par>
                            </p:childTnLst>
                          </p:cTn>
                        </p:par>
                        <p:par>
                          <p:cTn id="149" fill="hold">
                            <p:stCondLst>
                              <p:cond delay="9701"/>
                            </p:stCondLst>
                            <p:childTnLst>
                              <p:par>
                                <p:cTn id="150" presetID="10" presetClass="entr" presetSubtype="0" fill="hold" nodeType="afterEffect">
                                  <p:stCondLst>
                                    <p:cond delay="0"/>
                                  </p:stCondLst>
                                  <p:childTnLst>
                                    <p:set>
                                      <p:cBhvr>
                                        <p:cTn id="151" dur="1" fill="hold">
                                          <p:stCondLst>
                                            <p:cond delay="0"/>
                                          </p:stCondLst>
                                        </p:cTn>
                                        <p:tgtEl>
                                          <p:spTgt spid="294"/>
                                        </p:tgtEl>
                                        <p:attrNameLst>
                                          <p:attrName>style.visibility</p:attrName>
                                        </p:attrNameLst>
                                      </p:cBhvr>
                                      <p:to>
                                        <p:strVal val="visible"/>
                                      </p:to>
                                    </p:set>
                                    <p:animEffect transition="in" filter="fade">
                                      <p:cBhvr>
                                        <p:cTn id="152" dur="4995"/>
                                        <p:tgtEl>
                                          <p:spTgt spid="294"/>
                                        </p:tgtEl>
                                      </p:cBhvr>
                                    </p:animEffect>
                                  </p:childTnLst>
                                </p:cTn>
                              </p:par>
                              <p:par>
                                <p:cTn id="153" presetID="1" presetClass="entr" presetSubtype="0" fill="hold" nodeType="withEffect">
                                  <p:stCondLst>
                                    <p:cond delay="0"/>
                                  </p:stCondLst>
                                  <p:childTnLst>
                                    <p:set>
                                      <p:cBhvr>
                                        <p:cTn id="154" dur="1" fill="hold">
                                          <p:stCondLst>
                                            <p:cond delay="0"/>
                                          </p:stCondLst>
                                        </p:cTn>
                                        <p:tgtEl>
                                          <p:spTgt spid="265"/>
                                        </p:tgtEl>
                                        <p:attrNameLst>
                                          <p:attrName>style.visibility</p:attrName>
                                        </p:attrNameLst>
                                      </p:cBhvr>
                                      <p:to>
                                        <p:strVal val="visible"/>
                                      </p:to>
                                    </p:set>
                                  </p:childTnLst>
                                </p:cTn>
                              </p:par>
                              <p:par>
                                <p:cTn id="155" presetID="10" presetClass="exit" presetSubtype="0" fill="hold" nodeType="withEffect">
                                  <p:stCondLst>
                                    <p:cond delay="0"/>
                                  </p:stCondLst>
                                  <p:childTnLst>
                                    <p:animEffect transition="out" filter="fade">
                                      <p:cBhvr>
                                        <p:cTn id="156" dur="500"/>
                                        <p:tgtEl>
                                          <p:spTgt spid="286"/>
                                        </p:tgtEl>
                                      </p:cBhvr>
                                    </p:animEffect>
                                    <p:set>
                                      <p:cBhvr>
                                        <p:cTn id="157" dur="1" fill="hold">
                                          <p:stCondLst>
                                            <p:cond delay="500"/>
                                          </p:stCondLst>
                                        </p:cTn>
                                        <p:tgtEl>
                                          <p:spTgt spid="286"/>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273"/>
                                        </p:tgtEl>
                                      </p:cBhvr>
                                    </p:animEffect>
                                    <p:set>
                                      <p:cBhvr>
                                        <p:cTn id="160" dur="1" fill="hold">
                                          <p:stCondLst>
                                            <p:cond delay="500"/>
                                          </p:stCondLst>
                                        </p:cTn>
                                        <p:tgtEl>
                                          <p:spTgt spid="273"/>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271"/>
                                        </p:tgtEl>
                                      </p:cBhvr>
                                    </p:animEffect>
                                    <p:set>
                                      <p:cBhvr>
                                        <p:cTn id="163" dur="1" fill="hold">
                                          <p:stCondLst>
                                            <p:cond delay="500"/>
                                          </p:stCondLst>
                                        </p:cTn>
                                        <p:tgtEl>
                                          <p:spTgt spid="271"/>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274"/>
                                        </p:tgtEl>
                                      </p:cBhvr>
                                    </p:animEffect>
                                    <p:set>
                                      <p:cBhvr>
                                        <p:cTn id="166" dur="1" fill="hold">
                                          <p:stCondLst>
                                            <p:cond delay="500"/>
                                          </p:stCondLst>
                                        </p:cTn>
                                        <p:tgtEl>
                                          <p:spTgt spid="274"/>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270"/>
                                        </p:tgtEl>
                                      </p:cBhvr>
                                    </p:animEffect>
                                    <p:set>
                                      <p:cBhvr>
                                        <p:cTn id="169" dur="1" fill="hold">
                                          <p:stCondLst>
                                            <p:cond delay="500"/>
                                          </p:stCondLst>
                                        </p:cTn>
                                        <p:tgtEl>
                                          <p:spTgt spid="270"/>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280"/>
                                        </p:tgtEl>
                                      </p:cBhvr>
                                    </p:animEffect>
                                    <p:set>
                                      <p:cBhvr>
                                        <p:cTn id="172" dur="1" fill="hold">
                                          <p:stCondLst>
                                            <p:cond delay="500"/>
                                          </p:stCondLst>
                                        </p:cTn>
                                        <p:tgtEl>
                                          <p:spTgt spid="280"/>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269"/>
                                        </p:tgtEl>
                                      </p:cBhvr>
                                    </p:animEffect>
                                    <p:set>
                                      <p:cBhvr>
                                        <p:cTn id="175" dur="1" fill="hold">
                                          <p:stCondLst>
                                            <p:cond delay="500"/>
                                          </p:stCondLst>
                                        </p:cTn>
                                        <p:tgtEl>
                                          <p:spTgt spid="269"/>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277"/>
                                        </p:tgtEl>
                                      </p:cBhvr>
                                    </p:animEffect>
                                    <p:set>
                                      <p:cBhvr>
                                        <p:cTn id="178" dur="1" fill="hold">
                                          <p:stCondLst>
                                            <p:cond delay="500"/>
                                          </p:stCondLst>
                                        </p:cTn>
                                        <p:tgtEl>
                                          <p:spTgt spid="277"/>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268"/>
                                        </p:tgtEl>
                                      </p:cBhvr>
                                    </p:animEffect>
                                    <p:set>
                                      <p:cBhvr>
                                        <p:cTn id="181" dur="1" fill="hold">
                                          <p:stCondLst>
                                            <p:cond delay="500"/>
                                          </p:stCondLst>
                                        </p:cTn>
                                        <p:tgtEl>
                                          <p:spTgt spid="268"/>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283"/>
                                        </p:tgtEl>
                                      </p:cBhvr>
                                    </p:animEffect>
                                    <p:set>
                                      <p:cBhvr>
                                        <p:cTn id="184" dur="1" fill="hold">
                                          <p:stCondLst>
                                            <p:cond delay="500"/>
                                          </p:stCondLst>
                                        </p:cTn>
                                        <p:tgtEl>
                                          <p:spTgt spid="283"/>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267"/>
                                        </p:tgtEl>
                                      </p:cBhvr>
                                    </p:animEffect>
                                    <p:set>
                                      <p:cBhvr>
                                        <p:cTn id="187" dur="1" fill="hold">
                                          <p:stCondLst>
                                            <p:cond delay="500"/>
                                          </p:stCondLst>
                                        </p:cTn>
                                        <p:tgtEl>
                                          <p:spTgt spid="267"/>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272"/>
                                        </p:tgtEl>
                                      </p:cBhvr>
                                    </p:animEffect>
                                    <p:set>
                                      <p:cBhvr>
                                        <p:cTn id="190" dur="1" fill="hold">
                                          <p:stCondLst>
                                            <p:cond delay="500"/>
                                          </p:stCondLst>
                                        </p:cTn>
                                        <p:tgtEl>
                                          <p:spTgt spid="272"/>
                                        </p:tgtEl>
                                        <p:attrNameLst>
                                          <p:attrName>style.visibility</p:attrName>
                                        </p:attrNameLst>
                                      </p:cBhvr>
                                      <p:to>
                                        <p:strVal val="hidden"/>
                                      </p:to>
                                    </p:set>
                                  </p:childTnLst>
                                </p:cTn>
                              </p:par>
                            </p:childTnLst>
                          </p:cTn>
                        </p:par>
                        <p:par>
                          <p:cTn id="191" fill="hold">
                            <p:stCondLst>
                              <p:cond delay="14696"/>
                            </p:stCondLst>
                            <p:childTnLst>
                              <p:par>
                                <p:cTn id="192" presetID="10" presetClass="entr" presetSubtype="0" fill="hold" nodeType="afterEffect">
                                  <p:stCondLst>
                                    <p:cond delay="0"/>
                                  </p:stCondLst>
                                  <p:childTnLst>
                                    <p:set>
                                      <p:cBhvr>
                                        <p:cTn id="193" dur="1" fill="hold">
                                          <p:stCondLst>
                                            <p:cond delay="0"/>
                                          </p:stCondLst>
                                        </p:cTn>
                                        <p:tgtEl>
                                          <p:spTgt spid="294"/>
                                        </p:tgtEl>
                                        <p:attrNameLst>
                                          <p:attrName>style.visibility</p:attrName>
                                        </p:attrNameLst>
                                      </p:cBhvr>
                                      <p:to>
                                        <p:strVal val="visible"/>
                                      </p:to>
                                    </p:set>
                                    <p:animEffect transition="in" filter="fade">
                                      <p:cBhvr>
                                        <p:cTn id="194" dur="4995"/>
                                        <p:tgtEl>
                                          <p:spTgt spid="294"/>
                                        </p:tgtEl>
                                      </p:cBhvr>
                                    </p:animEffect>
                                  </p:childTnLst>
                                </p:cTn>
                              </p:par>
                              <p:par>
                                <p:cTn id="195" presetID="1" presetClass="entr" presetSubtype="0" fill="hold" nodeType="withEffect">
                                  <p:stCondLst>
                                    <p:cond delay="0"/>
                                  </p:stCondLst>
                                  <p:childTnLst>
                                    <p:set>
                                      <p:cBhvr>
                                        <p:cTn id="196" dur="1" fill="hold">
                                          <p:stCondLst>
                                            <p:cond delay="0"/>
                                          </p:stCondLst>
                                        </p:cTn>
                                        <p:tgtEl>
                                          <p:spTgt spid="265"/>
                                        </p:tgtEl>
                                        <p:attrNameLst>
                                          <p:attrName>style.visibility</p:attrName>
                                        </p:attrNameLst>
                                      </p:cBhvr>
                                      <p:to>
                                        <p:strVal val="visible"/>
                                      </p:to>
                                    </p:set>
                                  </p:childTnLst>
                                </p:cTn>
                              </p:par>
                              <p:par>
                                <p:cTn id="197" presetID="10" presetClass="exit" presetSubtype="0" fill="hold" nodeType="withEffect">
                                  <p:stCondLst>
                                    <p:cond delay="0"/>
                                  </p:stCondLst>
                                  <p:childTnLst>
                                    <p:animEffect transition="out" filter="fade">
                                      <p:cBhvr>
                                        <p:cTn id="198" dur="500"/>
                                        <p:tgtEl>
                                          <p:spTgt spid="286"/>
                                        </p:tgtEl>
                                      </p:cBhvr>
                                    </p:animEffect>
                                    <p:set>
                                      <p:cBhvr>
                                        <p:cTn id="199" dur="1" fill="hold">
                                          <p:stCondLst>
                                            <p:cond delay="500"/>
                                          </p:stCondLst>
                                        </p:cTn>
                                        <p:tgtEl>
                                          <p:spTgt spid="286"/>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273"/>
                                        </p:tgtEl>
                                      </p:cBhvr>
                                    </p:animEffect>
                                    <p:set>
                                      <p:cBhvr>
                                        <p:cTn id="202" dur="1" fill="hold">
                                          <p:stCondLst>
                                            <p:cond delay="500"/>
                                          </p:stCondLst>
                                        </p:cTn>
                                        <p:tgtEl>
                                          <p:spTgt spid="273"/>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271"/>
                                        </p:tgtEl>
                                      </p:cBhvr>
                                    </p:animEffect>
                                    <p:set>
                                      <p:cBhvr>
                                        <p:cTn id="205" dur="1" fill="hold">
                                          <p:stCondLst>
                                            <p:cond delay="500"/>
                                          </p:stCondLst>
                                        </p:cTn>
                                        <p:tgtEl>
                                          <p:spTgt spid="271"/>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274"/>
                                        </p:tgtEl>
                                      </p:cBhvr>
                                    </p:animEffect>
                                    <p:set>
                                      <p:cBhvr>
                                        <p:cTn id="208" dur="1" fill="hold">
                                          <p:stCondLst>
                                            <p:cond delay="500"/>
                                          </p:stCondLst>
                                        </p:cTn>
                                        <p:tgtEl>
                                          <p:spTgt spid="274"/>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270"/>
                                        </p:tgtEl>
                                      </p:cBhvr>
                                    </p:animEffect>
                                    <p:set>
                                      <p:cBhvr>
                                        <p:cTn id="211" dur="1" fill="hold">
                                          <p:stCondLst>
                                            <p:cond delay="500"/>
                                          </p:stCondLst>
                                        </p:cTn>
                                        <p:tgtEl>
                                          <p:spTgt spid="270"/>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280"/>
                                        </p:tgtEl>
                                      </p:cBhvr>
                                    </p:animEffect>
                                    <p:set>
                                      <p:cBhvr>
                                        <p:cTn id="214" dur="1" fill="hold">
                                          <p:stCondLst>
                                            <p:cond delay="500"/>
                                          </p:stCondLst>
                                        </p:cTn>
                                        <p:tgtEl>
                                          <p:spTgt spid="280"/>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269"/>
                                        </p:tgtEl>
                                      </p:cBhvr>
                                    </p:animEffect>
                                    <p:set>
                                      <p:cBhvr>
                                        <p:cTn id="217" dur="1" fill="hold">
                                          <p:stCondLst>
                                            <p:cond delay="500"/>
                                          </p:stCondLst>
                                        </p:cTn>
                                        <p:tgtEl>
                                          <p:spTgt spid="269"/>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277"/>
                                        </p:tgtEl>
                                      </p:cBhvr>
                                    </p:animEffect>
                                    <p:set>
                                      <p:cBhvr>
                                        <p:cTn id="220" dur="1" fill="hold">
                                          <p:stCondLst>
                                            <p:cond delay="500"/>
                                          </p:stCondLst>
                                        </p:cTn>
                                        <p:tgtEl>
                                          <p:spTgt spid="277"/>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268"/>
                                        </p:tgtEl>
                                      </p:cBhvr>
                                    </p:animEffect>
                                    <p:set>
                                      <p:cBhvr>
                                        <p:cTn id="223" dur="1" fill="hold">
                                          <p:stCondLst>
                                            <p:cond delay="500"/>
                                          </p:stCondLst>
                                        </p:cTn>
                                        <p:tgtEl>
                                          <p:spTgt spid="268"/>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283"/>
                                        </p:tgtEl>
                                      </p:cBhvr>
                                    </p:animEffect>
                                    <p:set>
                                      <p:cBhvr>
                                        <p:cTn id="226" dur="1" fill="hold">
                                          <p:stCondLst>
                                            <p:cond delay="500"/>
                                          </p:stCondLst>
                                        </p:cTn>
                                        <p:tgtEl>
                                          <p:spTgt spid="283"/>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67"/>
                                        </p:tgtEl>
                                      </p:cBhvr>
                                    </p:animEffect>
                                    <p:set>
                                      <p:cBhvr>
                                        <p:cTn id="229" dur="1" fill="hold">
                                          <p:stCondLst>
                                            <p:cond delay="500"/>
                                          </p:stCondLst>
                                        </p:cTn>
                                        <p:tgtEl>
                                          <p:spTgt spid="267"/>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272"/>
                                        </p:tgtEl>
                                      </p:cBhvr>
                                    </p:animEffect>
                                    <p:set>
                                      <p:cBhvr>
                                        <p:cTn id="232" dur="1" fill="hold">
                                          <p:stCondLst>
                                            <p:cond delay="500"/>
                                          </p:stCondLst>
                                        </p:cTn>
                                        <p:tgtEl>
                                          <p:spTgt spid="2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Google Shape;165;p1"/>
          <p:cNvPicPr preferRelativeResize="0"/>
          <p:nvPr/>
        </p:nvPicPr>
        <p:blipFill rotWithShape="1">
          <a:blip r:embed="rId2">
            <a:alphaModFix/>
          </a:blip>
          <a:srcRect/>
          <a:stretch/>
        </p:blipFill>
        <p:spPr>
          <a:xfrm>
            <a:off x="0" y="1864"/>
            <a:ext cx="12202003" cy="8714601"/>
          </a:xfrm>
          <a:prstGeom prst="rect">
            <a:avLst/>
          </a:prstGeom>
          <a:noFill/>
          <a:ln>
            <a:noFill/>
          </a:ln>
        </p:spPr>
      </p:pic>
      <p:sp>
        <p:nvSpPr>
          <p:cNvPr id="6" name="TextBox 5"/>
          <p:cNvSpPr txBox="1"/>
          <p:nvPr/>
        </p:nvSpPr>
        <p:spPr>
          <a:xfrm>
            <a:off x="4039737" y="3343501"/>
            <a:ext cx="7096835" cy="1015663"/>
          </a:xfrm>
          <a:prstGeom prst="rect">
            <a:avLst/>
          </a:prstGeom>
          <a:noFill/>
        </p:spPr>
        <p:txBody>
          <a:bodyPr wrap="square" rtlCol="0">
            <a:spAutoFit/>
          </a:bodyPr>
          <a:lstStyle/>
          <a:p>
            <a:r>
              <a:rPr lang="en-US" sz="6000" b="1" dirty="0" smtClean="0">
                <a:solidFill>
                  <a:srgbClr val="FF0000"/>
                </a:solidFill>
                <a:latin typeface="Times New Roman" panose="02020603050405020304" pitchFamily="18" charset="0"/>
                <a:cs typeface="Times New Roman" panose="02020603050405020304" pitchFamily="18" charset="0"/>
              </a:rPr>
              <a:t>KHÁM PHÁ</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270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5"/>
          <p:cNvPicPr preferRelativeResize="0"/>
          <p:nvPr/>
        </p:nvPicPr>
        <p:blipFill rotWithShape="1">
          <a:blip r:embed="rId3">
            <a:alphaModFix/>
          </a:blip>
          <a:srcRect/>
          <a:stretch/>
        </p:blipFill>
        <p:spPr>
          <a:xfrm>
            <a:off x="-25607" y="0"/>
            <a:ext cx="12192000" cy="6858000"/>
          </a:xfrm>
          <a:prstGeom prst="rect">
            <a:avLst/>
          </a:prstGeom>
          <a:noFill/>
          <a:ln>
            <a:noFill/>
          </a:ln>
        </p:spPr>
      </p:pic>
      <p:sp>
        <p:nvSpPr>
          <p:cNvPr id="305" name="Google Shape;305;p5"/>
          <p:cNvSpPr/>
          <p:nvPr/>
        </p:nvSpPr>
        <p:spPr>
          <a:xfrm>
            <a:off x="1185794" y="1062560"/>
            <a:ext cx="9549773" cy="4448223"/>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6" name="Google Shape;306;p5"/>
          <p:cNvPicPr preferRelativeResize="0"/>
          <p:nvPr/>
        </p:nvPicPr>
        <p:blipFill rotWithShape="1">
          <a:blip r:embed="rId4">
            <a:alphaModFix/>
          </a:blip>
          <a:srcRect/>
          <a:stretch/>
        </p:blipFill>
        <p:spPr>
          <a:xfrm>
            <a:off x="9930763" y="455370"/>
            <a:ext cx="2261237" cy="2742352"/>
          </a:xfrm>
          <a:prstGeom prst="rect">
            <a:avLst/>
          </a:prstGeom>
          <a:noFill/>
          <a:ln>
            <a:noFill/>
          </a:ln>
        </p:spPr>
      </p:pic>
      <p:pic>
        <p:nvPicPr>
          <p:cNvPr id="307" name="Google Shape;307;p5"/>
          <p:cNvPicPr preferRelativeResize="0"/>
          <p:nvPr/>
        </p:nvPicPr>
        <p:blipFill rotWithShape="1">
          <a:blip r:embed="rId5">
            <a:alphaModFix/>
          </a:blip>
          <a:srcRect/>
          <a:stretch/>
        </p:blipFill>
        <p:spPr>
          <a:xfrm>
            <a:off x="5704173" y="-156749"/>
            <a:ext cx="5005787" cy="1653797"/>
          </a:xfrm>
          <a:prstGeom prst="rect">
            <a:avLst/>
          </a:prstGeom>
          <a:noFill/>
          <a:ln>
            <a:noFill/>
          </a:ln>
        </p:spPr>
      </p:pic>
      <p:pic>
        <p:nvPicPr>
          <p:cNvPr id="308" name="Google Shape;308;p5"/>
          <p:cNvPicPr preferRelativeResize="0"/>
          <p:nvPr/>
        </p:nvPicPr>
        <p:blipFill rotWithShape="1">
          <a:blip r:embed="rId6">
            <a:alphaModFix/>
          </a:blip>
          <a:srcRect/>
          <a:stretch/>
        </p:blipFill>
        <p:spPr>
          <a:xfrm>
            <a:off x="-607129" y="-154051"/>
            <a:ext cx="7487477" cy="2378788"/>
          </a:xfrm>
          <a:prstGeom prst="rect">
            <a:avLst/>
          </a:prstGeom>
          <a:noFill/>
          <a:ln>
            <a:noFill/>
          </a:ln>
        </p:spPr>
      </p:pic>
      <p:grpSp>
        <p:nvGrpSpPr>
          <p:cNvPr id="309" name="Google Shape;309;p5"/>
          <p:cNvGrpSpPr/>
          <p:nvPr/>
        </p:nvGrpSpPr>
        <p:grpSpPr>
          <a:xfrm>
            <a:off x="0" y="4217355"/>
            <a:ext cx="12192000" cy="2677515"/>
            <a:chOff x="0" y="3163016"/>
            <a:chExt cx="9144000" cy="2008136"/>
          </a:xfrm>
        </p:grpSpPr>
        <p:pic>
          <p:nvPicPr>
            <p:cNvPr id="310" name="Google Shape;310;p5"/>
            <p:cNvPicPr preferRelativeResize="0"/>
            <p:nvPr/>
          </p:nvPicPr>
          <p:blipFill rotWithShape="1">
            <a:blip r:embed="rId7">
              <a:alphaModFix/>
            </a:blip>
            <a:srcRect/>
            <a:stretch/>
          </p:blipFill>
          <p:spPr>
            <a:xfrm>
              <a:off x="942441" y="3732454"/>
              <a:ext cx="4217820" cy="1438698"/>
            </a:xfrm>
            <a:prstGeom prst="rect">
              <a:avLst/>
            </a:prstGeom>
            <a:noFill/>
            <a:ln>
              <a:noFill/>
            </a:ln>
          </p:spPr>
        </p:pic>
        <p:pic>
          <p:nvPicPr>
            <p:cNvPr id="311" name="Google Shape;311;p5"/>
            <p:cNvPicPr preferRelativeResize="0"/>
            <p:nvPr/>
          </p:nvPicPr>
          <p:blipFill rotWithShape="1">
            <a:blip r:embed="rId8">
              <a:alphaModFix/>
            </a:blip>
            <a:srcRect/>
            <a:stretch/>
          </p:blipFill>
          <p:spPr>
            <a:xfrm>
              <a:off x="0" y="3216177"/>
              <a:ext cx="9120366" cy="1927323"/>
            </a:xfrm>
            <a:prstGeom prst="rect">
              <a:avLst/>
            </a:prstGeom>
            <a:noFill/>
            <a:ln>
              <a:noFill/>
            </a:ln>
          </p:spPr>
        </p:pic>
        <p:pic>
          <p:nvPicPr>
            <p:cNvPr id="312" name="Google Shape;312;p5"/>
            <p:cNvPicPr preferRelativeResize="0"/>
            <p:nvPr/>
          </p:nvPicPr>
          <p:blipFill rotWithShape="1">
            <a:blip r:embed="rId9">
              <a:alphaModFix/>
            </a:blip>
            <a:srcRect/>
            <a:stretch/>
          </p:blipFill>
          <p:spPr>
            <a:xfrm>
              <a:off x="0" y="3163016"/>
              <a:ext cx="9144000" cy="1982507"/>
            </a:xfrm>
            <a:prstGeom prst="rect">
              <a:avLst/>
            </a:prstGeom>
            <a:noFill/>
            <a:ln>
              <a:noFill/>
            </a:ln>
          </p:spPr>
        </p:pic>
      </p:grpSp>
      <p:pic>
        <p:nvPicPr>
          <p:cNvPr id="313" name="Google Shape;313;p5"/>
          <p:cNvPicPr preferRelativeResize="0"/>
          <p:nvPr/>
        </p:nvPicPr>
        <p:blipFill rotWithShape="1">
          <a:blip r:embed="rId10">
            <a:alphaModFix/>
          </a:blip>
          <a:srcRect/>
          <a:stretch/>
        </p:blipFill>
        <p:spPr>
          <a:xfrm>
            <a:off x="8802034" y="5072476"/>
            <a:ext cx="2927084" cy="1719985"/>
          </a:xfrm>
          <a:prstGeom prst="rect">
            <a:avLst/>
          </a:prstGeom>
          <a:noFill/>
          <a:ln>
            <a:noFill/>
          </a:ln>
        </p:spPr>
      </p:pic>
      <p:pic>
        <p:nvPicPr>
          <p:cNvPr id="314" name="Google Shape;314;p5"/>
          <p:cNvPicPr preferRelativeResize="0"/>
          <p:nvPr/>
        </p:nvPicPr>
        <p:blipFill rotWithShape="1">
          <a:blip r:embed="rId11">
            <a:alphaModFix/>
          </a:blip>
          <a:srcRect/>
          <a:stretch/>
        </p:blipFill>
        <p:spPr>
          <a:xfrm>
            <a:off x="462882" y="4320853"/>
            <a:ext cx="2819359" cy="2538915"/>
          </a:xfrm>
          <a:prstGeom prst="rect">
            <a:avLst/>
          </a:prstGeom>
          <a:noFill/>
          <a:ln>
            <a:noFill/>
          </a:ln>
        </p:spPr>
      </p:pic>
      <p:pic>
        <p:nvPicPr>
          <p:cNvPr id="315" name="Google Shape;315;p5"/>
          <p:cNvPicPr preferRelativeResize="0"/>
          <p:nvPr/>
        </p:nvPicPr>
        <p:blipFill rotWithShape="1">
          <a:blip r:embed="rId12">
            <a:alphaModFix/>
          </a:blip>
          <a:srcRect/>
          <a:stretch/>
        </p:blipFill>
        <p:spPr>
          <a:xfrm>
            <a:off x="92854" y="686548"/>
            <a:ext cx="2412453" cy="2007843"/>
          </a:xfrm>
          <a:prstGeom prst="rect">
            <a:avLst/>
          </a:prstGeom>
          <a:noFill/>
          <a:ln>
            <a:noFill/>
          </a:ln>
        </p:spPr>
      </p:pic>
      <p:sp>
        <p:nvSpPr>
          <p:cNvPr id="316" name="Google Shape;316;p5"/>
          <p:cNvSpPr txBox="1"/>
          <p:nvPr/>
        </p:nvSpPr>
        <p:spPr>
          <a:xfrm>
            <a:off x="4662566" y="1826546"/>
            <a:ext cx="2940694"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182DA7"/>
                </a:solidFill>
                <a:latin typeface="Arial"/>
                <a:ea typeface="Arial"/>
                <a:cs typeface="Arial"/>
                <a:sym typeface="Arial"/>
              </a:rPr>
              <a:t>Địa</a:t>
            </a:r>
            <a:r>
              <a:rPr lang="en-US" sz="4400" b="1" dirty="0">
                <a:solidFill>
                  <a:srgbClr val="182DA7"/>
                </a:solidFill>
                <a:latin typeface="Arial"/>
                <a:ea typeface="Arial"/>
                <a:cs typeface="Arial"/>
                <a:sym typeface="Arial"/>
              </a:rPr>
              <a:t> </a:t>
            </a:r>
            <a:r>
              <a:rPr lang="en-US" sz="4400" b="1" dirty="0" err="1">
                <a:solidFill>
                  <a:srgbClr val="182DA7"/>
                </a:solidFill>
                <a:latin typeface="Arial"/>
                <a:ea typeface="Arial"/>
                <a:cs typeface="Arial"/>
                <a:sym typeface="Arial"/>
              </a:rPr>
              <a:t>lí</a:t>
            </a:r>
            <a:r>
              <a:rPr lang="en-US" sz="4400" b="1" dirty="0">
                <a:solidFill>
                  <a:srgbClr val="182DA7"/>
                </a:solidFill>
                <a:latin typeface="Arial"/>
                <a:ea typeface="Arial"/>
                <a:cs typeface="Arial"/>
                <a:sym typeface="Arial"/>
              </a:rPr>
              <a:t> 4</a:t>
            </a:r>
            <a:endParaRPr sz="4400" b="1" dirty="0">
              <a:solidFill>
                <a:srgbClr val="182DA7"/>
              </a:solidFill>
              <a:latin typeface="Arial"/>
              <a:ea typeface="Arial"/>
              <a:cs typeface="Arial"/>
              <a:sym typeface="Arial"/>
            </a:endParaRPr>
          </a:p>
        </p:txBody>
      </p:sp>
      <p:sp>
        <p:nvSpPr>
          <p:cNvPr id="317" name="Google Shape;317;p5"/>
          <p:cNvSpPr txBox="1"/>
          <p:nvPr/>
        </p:nvSpPr>
        <p:spPr>
          <a:xfrm>
            <a:off x="3306026" y="2797889"/>
            <a:ext cx="602904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FF0000"/>
                </a:solidFill>
                <a:latin typeface="Arial"/>
                <a:ea typeface="Arial"/>
                <a:cs typeface="Arial"/>
                <a:sym typeface="Arial"/>
              </a:rPr>
              <a:t>Trung</a:t>
            </a:r>
            <a:r>
              <a:rPr lang="en-US" sz="4800" b="1" dirty="0">
                <a:solidFill>
                  <a:srgbClr val="FF0000"/>
                </a:solidFill>
                <a:latin typeface="Arial"/>
                <a:ea typeface="Arial"/>
                <a:cs typeface="Arial"/>
                <a:sym typeface="Arial"/>
              </a:rPr>
              <a:t> du </a:t>
            </a:r>
            <a:r>
              <a:rPr lang="en-US" sz="4800" b="1" dirty="0" err="1">
                <a:solidFill>
                  <a:srgbClr val="FF0000"/>
                </a:solidFill>
                <a:latin typeface="Arial"/>
                <a:ea typeface="Arial"/>
                <a:cs typeface="Arial"/>
                <a:sym typeface="Arial"/>
              </a:rPr>
              <a:t>Bắc</a:t>
            </a:r>
            <a:r>
              <a:rPr lang="en-US" sz="4800" b="1" dirty="0">
                <a:solidFill>
                  <a:srgbClr val="FF0000"/>
                </a:solidFill>
                <a:latin typeface="Arial"/>
                <a:ea typeface="Arial"/>
                <a:cs typeface="Arial"/>
                <a:sym typeface="Arial"/>
              </a:rPr>
              <a:t> </a:t>
            </a:r>
            <a:r>
              <a:rPr lang="en-US" sz="4800" b="1" dirty="0" err="1">
                <a:solidFill>
                  <a:srgbClr val="FF0000"/>
                </a:solidFill>
                <a:latin typeface="Arial"/>
                <a:ea typeface="Arial"/>
                <a:cs typeface="Arial"/>
                <a:sym typeface="Arial"/>
              </a:rPr>
              <a:t>Bộ</a:t>
            </a:r>
            <a:endParaRPr sz="4800" b="1" dirty="0">
              <a:solidFill>
                <a:srgbClr val="FF0000"/>
              </a:solidFill>
              <a:latin typeface="Arial"/>
              <a:ea typeface="Arial"/>
              <a:cs typeface="Arial"/>
              <a:sym typeface="Arial"/>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5;p1"/>
          <p:cNvPicPr preferRelativeResize="0"/>
          <p:nvPr/>
        </p:nvPicPr>
        <p:blipFill rotWithShape="1">
          <a:blip r:embed="rId2">
            <a:alphaModFix/>
          </a:blip>
          <a:srcRect/>
          <a:stretch/>
        </p:blipFill>
        <p:spPr>
          <a:xfrm>
            <a:off x="0" y="1864"/>
            <a:ext cx="12202003" cy="8714601"/>
          </a:xfrm>
          <a:prstGeom prst="rect">
            <a:avLst/>
          </a:prstGeom>
          <a:noFill/>
          <a:ln>
            <a:noFill/>
          </a:ln>
        </p:spPr>
      </p:pic>
      <p:sp>
        <p:nvSpPr>
          <p:cNvPr id="3" name="TextBox 2"/>
          <p:cNvSpPr txBox="1"/>
          <p:nvPr/>
        </p:nvSpPr>
        <p:spPr>
          <a:xfrm>
            <a:off x="1041779" y="2033517"/>
            <a:ext cx="10809027" cy="3416320"/>
          </a:xfrm>
          <a:prstGeom prst="rect">
            <a:avLst/>
          </a:prstGeom>
          <a:noFill/>
        </p:spPr>
        <p:txBody>
          <a:bodyPr wrap="square" rtlCol="0">
            <a:spAutoFit/>
          </a:bodyPr>
          <a:lstStyle/>
          <a:p>
            <a:pPr algn="ctr"/>
            <a:r>
              <a:rPr lang="en-US" sz="3600" b="1" dirty="0" smtClean="0">
                <a:solidFill>
                  <a:srgbClr val="002060"/>
                </a:solidFill>
                <a:latin typeface="Times New Roman" panose="02020603050405020304" pitchFamily="18" charset="0"/>
                <a:cs typeface="Times New Roman" panose="02020603050405020304" pitchFamily="18" charset="0"/>
              </a:rPr>
              <a:t>YÊU CẦU CẦN ĐẠT</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du BB.</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du BB.</a:t>
            </a:r>
          </a:p>
          <a:p>
            <a:endParaRPr lang="en-US" sz="3600" dirty="0" smtClean="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0475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26" name="Google Shape;326;p6"/>
          <p:cNvSpPr txBox="1"/>
          <p:nvPr/>
        </p:nvSpPr>
        <p:spPr>
          <a:xfrm>
            <a:off x="6423770" y="1055494"/>
            <a:ext cx="5746099" cy="1183640"/>
          </a:xfrm>
          <a:prstGeom prst="rect">
            <a:avLst/>
          </a:prstGeom>
          <a:solidFill>
            <a:srgbClr val="F7CAAC"/>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32" b="1">
                <a:solidFill>
                  <a:schemeClr val="dk1"/>
                </a:solidFill>
                <a:latin typeface="Times New Roman"/>
                <a:ea typeface="Times New Roman"/>
                <a:cs typeface="Times New Roman"/>
                <a:sym typeface="Times New Roman"/>
              </a:rPr>
              <a:t>Vùng đồi với đỉnh tròn, sườn thoải</a:t>
            </a:r>
            <a:endParaRPr sz="3732" b="1">
              <a:solidFill>
                <a:schemeClr val="dk1"/>
              </a:solidFill>
              <a:latin typeface="Times New Roman"/>
              <a:ea typeface="Times New Roman"/>
              <a:cs typeface="Times New Roman"/>
              <a:sym typeface="Times New Roman"/>
            </a:endParaRPr>
          </a:p>
        </p:txBody>
      </p:sp>
      <p:sp>
        <p:nvSpPr>
          <p:cNvPr id="327" name="Google Shape;327;p6"/>
          <p:cNvSpPr txBox="1"/>
          <p:nvPr/>
        </p:nvSpPr>
        <p:spPr>
          <a:xfrm>
            <a:off x="6306261" y="3233925"/>
            <a:ext cx="5350405" cy="1183641"/>
          </a:xfrm>
          <a:prstGeom prst="rect">
            <a:avLst/>
          </a:prstGeom>
          <a:solidFill>
            <a:srgbClr val="FEE599"/>
          </a:soli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730" b="1">
                <a:solidFill>
                  <a:schemeClr val="dk1"/>
                </a:solidFill>
                <a:latin typeface="Times New Roman"/>
                <a:ea typeface="Times New Roman"/>
                <a:cs typeface="Times New Roman"/>
                <a:sym typeface="Times New Roman"/>
              </a:rPr>
              <a:t>Chè và cây ăn quả ở trung du</a:t>
            </a:r>
            <a:endParaRPr/>
          </a:p>
        </p:txBody>
      </p:sp>
      <p:sp>
        <p:nvSpPr>
          <p:cNvPr id="328" name="Google Shape;328;p6"/>
          <p:cNvSpPr txBox="1"/>
          <p:nvPr/>
        </p:nvSpPr>
        <p:spPr>
          <a:xfrm>
            <a:off x="6543779" y="5182336"/>
            <a:ext cx="5112887" cy="1183640"/>
          </a:xfrm>
          <a:prstGeom prst="rect">
            <a:avLst/>
          </a:prstGeom>
          <a:solidFill>
            <a:srgbClr val="A8D08C"/>
          </a:soli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730" b="1">
                <a:solidFill>
                  <a:schemeClr val="dk1"/>
                </a:solidFill>
                <a:latin typeface="Times New Roman"/>
                <a:ea typeface="Times New Roman"/>
                <a:cs typeface="Times New Roman"/>
                <a:sym typeface="Times New Roman"/>
              </a:rPr>
              <a:t>Hoạt động trồng rừng và cây công nghiệp</a:t>
            </a:r>
            <a:endParaRPr sz="3730" b="1">
              <a:solidFill>
                <a:schemeClr val="dk1"/>
              </a:solidFill>
              <a:latin typeface="Times New Roman"/>
              <a:ea typeface="Times New Roman"/>
              <a:cs typeface="Times New Roman"/>
              <a:sym typeface="Times New Roman"/>
            </a:endParaRPr>
          </a:p>
        </p:txBody>
      </p:sp>
      <p:pic>
        <p:nvPicPr>
          <p:cNvPr id="329" name="Google Shape;329;p6"/>
          <p:cNvPicPr preferRelativeResize="0"/>
          <p:nvPr/>
        </p:nvPicPr>
        <p:blipFill rotWithShape="1">
          <a:blip r:embed="rId4">
            <a:alphaModFix/>
          </a:blip>
          <a:srcRect/>
          <a:stretch/>
        </p:blipFill>
        <p:spPr>
          <a:xfrm>
            <a:off x="-491765" y="296055"/>
            <a:ext cx="5248931" cy="5355970"/>
          </a:xfrm>
          <a:prstGeom prst="rect">
            <a:avLst/>
          </a:prstGeom>
          <a:noFill/>
          <a:ln>
            <a:noFill/>
          </a:ln>
        </p:spPr>
      </p:pic>
      <p:pic>
        <p:nvPicPr>
          <p:cNvPr id="330" name="Google Shape;330;p6"/>
          <p:cNvPicPr preferRelativeResize="0"/>
          <p:nvPr/>
        </p:nvPicPr>
        <p:blipFill rotWithShape="1">
          <a:blip r:embed="rId5">
            <a:alphaModFix/>
          </a:blip>
          <a:srcRect l="52189" t="-3811" b="83596"/>
          <a:stretch/>
        </p:blipFill>
        <p:spPr>
          <a:xfrm>
            <a:off x="573992" y="-785502"/>
            <a:ext cx="5628584" cy="3570070"/>
          </a:xfrm>
          <a:prstGeom prst="rect">
            <a:avLst/>
          </a:prstGeom>
          <a:noFill/>
          <a:ln>
            <a:noFill/>
          </a:ln>
        </p:spPr>
      </p:pic>
      <p:pic>
        <p:nvPicPr>
          <p:cNvPr id="331" name="Google Shape;331;p6"/>
          <p:cNvPicPr preferRelativeResize="0"/>
          <p:nvPr/>
        </p:nvPicPr>
        <p:blipFill rotWithShape="1">
          <a:blip r:embed="rId6">
            <a:alphaModFix/>
          </a:blip>
          <a:srcRect l="34085" t="-318" r="18556" b="86667"/>
          <a:stretch/>
        </p:blipFill>
        <p:spPr>
          <a:xfrm>
            <a:off x="-2158369" y="-181403"/>
            <a:ext cx="6278397" cy="2714903"/>
          </a:xfrm>
          <a:prstGeom prst="rect">
            <a:avLst/>
          </a:prstGeom>
          <a:noFill/>
          <a:ln>
            <a:noFill/>
          </a:ln>
        </p:spPr>
      </p:pic>
      <p:sp>
        <p:nvSpPr>
          <p:cNvPr id="332" name="Google Shape;332;p6"/>
          <p:cNvSpPr/>
          <p:nvPr/>
        </p:nvSpPr>
        <p:spPr>
          <a:xfrm>
            <a:off x="-700665" y="2829555"/>
            <a:ext cx="5690918" cy="16662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332" b="1">
                <a:solidFill>
                  <a:srgbClr val="F7CAAC"/>
                </a:solidFill>
                <a:latin typeface="Times New Roman"/>
                <a:ea typeface="Times New Roman"/>
                <a:cs typeface="Times New Roman"/>
                <a:sym typeface="Times New Roman"/>
              </a:rPr>
              <a:t>Trung du </a:t>
            </a:r>
            <a:endParaRPr/>
          </a:p>
          <a:p>
            <a:pPr marL="0" marR="0" lvl="0" indent="0" algn="ctr" rtl="0">
              <a:spcBef>
                <a:spcPts val="0"/>
              </a:spcBef>
              <a:spcAft>
                <a:spcPts val="0"/>
              </a:spcAft>
              <a:buNone/>
            </a:pPr>
            <a:r>
              <a:rPr lang="en-US" sz="5332" b="1">
                <a:solidFill>
                  <a:srgbClr val="F7CAAC"/>
                </a:solidFill>
                <a:latin typeface="Times New Roman"/>
                <a:ea typeface="Times New Roman"/>
                <a:cs typeface="Times New Roman"/>
                <a:sym typeface="Times New Roman"/>
              </a:rPr>
              <a:t>Bắc Bộ</a:t>
            </a:r>
            <a:endParaRPr sz="5332" b="1">
              <a:solidFill>
                <a:srgbClr val="F7CAAC"/>
              </a:solidFill>
              <a:latin typeface="Times New Roman"/>
              <a:ea typeface="Times New Roman"/>
              <a:cs typeface="Times New Roman"/>
              <a:sym typeface="Times New Roman"/>
            </a:endParaRPr>
          </a:p>
        </p:txBody>
      </p:sp>
      <p:pic>
        <p:nvPicPr>
          <p:cNvPr id="333" name="Google Shape;333;p6"/>
          <p:cNvPicPr preferRelativeResize="0"/>
          <p:nvPr/>
        </p:nvPicPr>
        <p:blipFill rotWithShape="1">
          <a:blip r:embed="rId7">
            <a:alphaModFix/>
          </a:blip>
          <a:srcRect/>
          <a:stretch/>
        </p:blipFill>
        <p:spPr>
          <a:xfrm>
            <a:off x="4479625" y="3130297"/>
            <a:ext cx="2058286" cy="1332207"/>
          </a:xfrm>
          <a:prstGeom prst="rect">
            <a:avLst/>
          </a:prstGeom>
          <a:noFill/>
          <a:ln>
            <a:noFill/>
          </a:ln>
        </p:spPr>
      </p:pic>
      <p:pic>
        <p:nvPicPr>
          <p:cNvPr id="334" name="Google Shape;334;p6"/>
          <p:cNvPicPr preferRelativeResize="0"/>
          <p:nvPr/>
        </p:nvPicPr>
        <p:blipFill rotWithShape="1">
          <a:blip r:embed="rId8">
            <a:alphaModFix/>
          </a:blip>
          <a:srcRect/>
          <a:stretch/>
        </p:blipFill>
        <p:spPr>
          <a:xfrm>
            <a:off x="5003886" y="805159"/>
            <a:ext cx="1911649" cy="1311645"/>
          </a:xfrm>
          <a:prstGeom prst="rect">
            <a:avLst/>
          </a:prstGeom>
          <a:noFill/>
          <a:ln>
            <a:noFill/>
          </a:ln>
        </p:spPr>
      </p:pic>
      <p:pic>
        <p:nvPicPr>
          <p:cNvPr id="335" name="Google Shape;335;p6"/>
          <p:cNvPicPr preferRelativeResize="0"/>
          <p:nvPr/>
        </p:nvPicPr>
        <p:blipFill rotWithShape="1">
          <a:blip r:embed="rId9">
            <a:alphaModFix/>
          </a:blip>
          <a:srcRect/>
          <a:stretch/>
        </p:blipFill>
        <p:spPr>
          <a:xfrm rot="-284959">
            <a:off x="4686153" y="5174303"/>
            <a:ext cx="1935799" cy="1316340"/>
          </a:xfrm>
          <a:prstGeom prst="rect">
            <a:avLst/>
          </a:prstGeom>
          <a:noFill/>
          <a:ln>
            <a:noFill/>
          </a:ln>
        </p:spPr>
      </p:pic>
    </p:spTree>
  </p:cSld>
  <p:clrMapOvr>
    <a:masterClrMapping/>
  </p:clrMapOvr>
  <p:transition spd="slow">
    <p:wipe/>
  </p:transition>
</p:sld>
</file>

<file path=ppt/theme/theme1.xml><?xml version="1.0" encoding="utf-8"?>
<a:theme xmlns:a="http://schemas.openxmlformats.org/drawingml/2006/main"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1403</Words>
  <Application>Microsoft Office PowerPoint</Application>
  <PresentationFormat>Widescreen</PresentationFormat>
  <Paragraphs>189</Paragraphs>
  <Slides>44</Slides>
  <Notes>39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Cambria</vt:lpstr>
      <vt:lpstr>Dancing Script</vt:lpstr>
      <vt:lpstr>Calibri</vt:lpstr>
      <vt:lpstr>Times New Roman</vt:lpstr>
      <vt:lpstr>Arial</vt:lpstr>
      <vt:lpstr>Alfa Slab One</vt:lpstr>
      <vt:lpstr>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dc:creator>
  <cp:lastModifiedBy>cuong cuong</cp:lastModifiedBy>
  <cp:revision>6</cp:revision>
  <dcterms:created xsi:type="dcterms:W3CDTF">2021-08-07T01:03:00Z</dcterms:created>
  <dcterms:modified xsi:type="dcterms:W3CDTF">2022-09-28T05:49:12Z</dcterms:modified>
</cp:coreProperties>
</file>