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0" r:id="rId3"/>
    <p:sldMasterId id="2147483712" r:id="rId4"/>
    <p:sldMasterId id="2147483771" r:id="rId5"/>
  </p:sldMasterIdLst>
  <p:notesMasterIdLst>
    <p:notesMasterId r:id="rId37"/>
  </p:notesMasterIdLst>
  <p:sldIdLst>
    <p:sldId id="633" r:id="rId6"/>
    <p:sldId id="260" r:id="rId7"/>
    <p:sldId id="261" r:id="rId8"/>
    <p:sldId id="634" r:id="rId9"/>
    <p:sldId id="291" r:id="rId10"/>
    <p:sldId id="635" r:id="rId11"/>
    <p:sldId id="286" r:id="rId12"/>
    <p:sldId id="294" r:id="rId13"/>
    <p:sldId id="614" r:id="rId14"/>
    <p:sldId id="616" r:id="rId15"/>
    <p:sldId id="617" r:id="rId16"/>
    <p:sldId id="615" r:id="rId17"/>
    <p:sldId id="272" r:id="rId18"/>
    <p:sldId id="274" r:id="rId19"/>
    <p:sldId id="275" r:id="rId20"/>
    <p:sldId id="276" r:id="rId21"/>
    <p:sldId id="629" r:id="rId22"/>
    <p:sldId id="630" r:id="rId23"/>
    <p:sldId id="631" r:id="rId24"/>
    <p:sldId id="279" r:id="rId25"/>
    <p:sldId id="620" r:id="rId26"/>
    <p:sldId id="281" r:id="rId27"/>
    <p:sldId id="632" r:id="rId28"/>
    <p:sldId id="300" r:id="rId29"/>
    <p:sldId id="306" r:id="rId30"/>
    <p:sldId id="307" r:id="rId31"/>
    <p:sldId id="308" r:id="rId32"/>
    <p:sldId id="277" r:id="rId33"/>
    <p:sldId id="335" r:id="rId34"/>
    <p:sldId id="354" r:id="rId35"/>
    <p:sldId id="4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8B8"/>
    <a:srgbClr val="3333FF"/>
    <a:srgbClr val="6B8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82101" autoAdjust="0"/>
  </p:normalViewPr>
  <p:slideViewPr>
    <p:cSldViewPr>
      <p:cViewPr varScale="1">
        <p:scale>
          <a:sx n="53" d="100"/>
          <a:sy n="53" d="100"/>
        </p:scale>
        <p:origin x="107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E0096-024C-4AFB-9347-01BF809E0036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91292-B73A-4F67-A9A0-684AD3446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20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>
            <a:extLst>
              <a:ext uri="{FF2B5EF4-FFF2-40B4-BE49-F238E27FC236}">
                <a16:creationId xmlns:a16="http://schemas.microsoft.com/office/drawing/2014/main" id="{AC5FEDC0-23EC-4CC4-BC02-A97931AFB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>
            <a:extLst>
              <a:ext uri="{FF2B5EF4-FFF2-40B4-BE49-F238E27FC236}">
                <a16:creationId xmlns:a16="http://schemas.microsoft.com/office/drawing/2014/main" id="{797B01C7-7586-4EEF-A3D9-3E1BDADBA8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62468" name="灯片编号占位符 3">
            <a:extLst>
              <a:ext uri="{FF2B5EF4-FFF2-40B4-BE49-F238E27FC236}">
                <a16:creationId xmlns:a16="http://schemas.microsoft.com/office/drawing/2014/main" id="{61943F8A-C574-4745-ACDE-5FE248678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78C1A-922C-4E6D-BE39-5F64C9B4F8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38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0AB57-8470-48B0-B0B4-EEBAA506EDB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53" name="Group 49">
            <a:extLst>
              <a:ext uri="{FF2B5EF4-FFF2-40B4-BE49-F238E27FC236}">
                <a16:creationId xmlns:a16="http://schemas.microsoft.com/office/drawing/2014/main" id="{CB7A525F-3548-4D7D-A6AA-CA773B4A3E5C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47107" name="Group 3">
              <a:extLst>
                <a:ext uri="{FF2B5EF4-FFF2-40B4-BE49-F238E27FC236}">
                  <a16:creationId xmlns:a16="http://schemas.microsoft.com/office/drawing/2014/main" id="{98418109-BA4A-47DF-B613-4F4E90212BD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47108" name="Freeform 4">
                <a:extLst>
                  <a:ext uri="{FF2B5EF4-FFF2-40B4-BE49-F238E27FC236}">
                    <a16:creationId xmlns:a16="http://schemas.microsoft.com/office/drawing/2014/main" id="{B02B0D83-20D2-47B6-A1BE-6AC82492C2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09" name="Freeform 5">
                <a:extLst>
                  <a:ext uri="{FF2B5EF4-FFF2-40B4-BE49-F238E27FC236}">
                    <a16:creationId xmlns:a16="http://schemas.microsoft.com/office/drawing/2014/main" id="{00AB1A0E-D82C-4279-AD0D-7FAA8F2A791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10" name="Freeform 6">
                <a:extLst>
                  <a:ext uri="{FF2B5EF4-FFF2-40B4-BE49-F238E27FC236}">
                    <a16:creationId xmlns:a16="http://schemas.microsoft.com/office/drawing/2014/main" id="{0E261B64-4F72-4A9A-8DC4-E89357A012A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11" name="Freeform 7">
                <a:extLst>
                  <a:ext uri="{FF2B5EF4-FFF2-40B4-BE49-F238E27FC236}">
                    <a16:creationId xmlns:a16="http://schemas.microsoft.com/office/drawing/2014/main" id="{7DF6710C-20F2-4BAA-8CF2-3F48F14781C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12" name="Freeform 8">
                <a:extLst>
                  <a:ext uri="{FF2B5EF4-FFF2-40B4-BE49-F238E27FC236}">
                    <a16:creationId xmlns:a16="http://schemas.microsoft.com/office/drawing/2014/main" id="{31614FF6-79D1-4C3F-8E5C-27CD305882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13" name="Freeform 9">
                <a:extLst>
                  <a:ext uri="{FF2B5EF4-FFF2-40B4-BE49-F238E27FC236}">
                    <a16:creationId xmlns:a16="http://schemas.microsoft.com/office/drawing/2014/main" id="{FB46B65A-F7F7-4A92-822F-3A3233CC920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14" name="Freeform 10">
                <a:extLst>
                  <a:ext uri="{FF2B5EF4-FFF2-40B4-BE49-F238E27FC236}">
                    <a16:creationId xmlns:a16="http://schemas.microsoft.com/office/drawing/2014/main" id="{C144AD25-D76E-48F2-8F1D-29AD40E3564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47115" name="Freeform 11">
              <a:extLst>
                <a:ext uri="{FF2B5EF4-FFF2-40B4-BE49-F238E27FC236}">
                  <a16:creationId xmlns:a16="http://schemas.microsoft.com/office/drawing/2014/main" id="{4DB2295E-830E-4564-8AA9-36CE88939A0D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16" name="Freeform 12">
              <a:extLst>
                <a:ext uri="{FF2B5EF4-FFF2-40B4-BE49-F238E27FC236}">
                  <a16:creationId xmlns:a16="http://schemas.microsoft.com/office/drawing/2014/main" id="{8E31EE25-4DD3-4CD4-BC12-6168BB4668E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17" name="Freeform 13">
              <a:extLst>
                <a:ext uri="{FF2B5EF4-FFF2-40B4-BE49-F238E27FC236}">
                  <a16:creationId xmlns:a16="http://schemas.microsoft.com/office/drawing/2014/main" id="{95F0A464-D5B0-4F9E-8BA1-EBE29E1C30A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18" name="Freeform 14">
              <a:extLst>
                <a:ext uri="{FF2B5EF4-FFF2-40B4-BE49-F238E27FC236}">
                  <a16:creationId xmlns:a16="http://schemas.microsoft.com/office/drawing/2014/main" id="{2FAAE0DF-DE53-4898-B74D-EFE5A42AA635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19" name="Freeform 15">
              <a:extLst>
                <a:ext uri="{FF2B5EF4-FFF2-40B4-BE49-F238E27FC236}">
                  <a16:creationId xmlns:a16="http://schemas.microsoft.com/office/drawing/2014/main" id="{27CD67A0-F444-4C16-AB2C-14B1B92546F7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20" name="Freeform 16">
              <a:extLst>
                <a:ext uri="{FF2B5EF4-FFF2-40B4-BE49-F238E27FC236}">
                  <a16:creationId xmlns:a16="http://schemas.microsoft.com/office/drawing/2014/main" id="{26A82791-5214-4F4D-9C96-B038A6BE51B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grpSp>
          <p:nvGrpSpPr>
            <p:cNvPr id="47121" name="Group 17">
              <a:extLst>
                <a:ext uri="{FF2B5EF4-FFF2-40B4-BE49-F238E27FC236}">
                  <a16:creationId xmlns:a16="http://schemas.microsoft.com/office/drawing/2014/main" id="{100B7FFC-0512-4EBC-9B6E-14F6AFFDDDA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47122" name="Freeform 18">
                <a:extLst>
                  <a:ext uri="{FF2B5EF4-FFF2-40B4-BE49-F238E27FC236}">
                    <a16:creationId xmlns:a16="http://schemas.microsoft.com/office/drawing/2014/main" id="{F3E6330B-6B02-4410-A79E-95ED17ADB31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23" name="Freeform 19">
                <a:extLst>
                  <a:ext uri="{FF2B5EF4-FFF2-40B4-BE49-F238E27FC236}">
                    <a16:creationId xmlns:a16="http://schemas.microsoft.com/office/drawing/2014/main" id="{FEAE3C0E-5A86-4541-9773-CC60D45366B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24" name="Freeform 20">
                <a:extLst>
                  <a:ext uri="{FF2B5EF4-FFF2-40B4-BE49-F238E27FC236}">
                    <a16:creationId xmlns:a16="http://schemas.microsoft.com/office/drawing/2014/main" id="{EBA75123-A7F7-490C-A39F-FA415B6046B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7125" name="Group 21">
              <a:extLst>
                <a:ext uri="{FF2B5EF4-FFF2-40B4-BE49-F238E27FC236}">
                  <a16:creationId xmlns:a16="http://schemas.microsoft.com/office/drawing/2014/main" id="{E761BE20-BBE3-468A-A093-EA0F6287FD8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47126" name="Freeform 22">
                <a:extLst>
                  <a:ext uri="{FF2B5EF4-FFF2-40B4-BE49-F238E27FC236}">
                    <a16:creationId xmlns:a16="http://schemas.microsoft.com/office/drawing/2014/main" id="{79DF2D42-D0B2-4230-B61A-C1314734054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27" name="Freeform 23">
                <a:extLst>
                  <a:ext uri="{FF2B5EF4-FFF2-40B4-BE49-F238E27FC236}">
                    <a16:creationId xmlns:a16="http://schemas.microsoft.com/office/drawing/2014/main" id="{E3816EC4-8ED5-4CA3-8026-DD0E028F279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28" name="Freeform 24">
                <a:extLst>
                  <a:ext uri="{FF2B5EF4-FFF2-40B4-BE49-F238E27FC236}">
                    <a16:creationId xmlns:a16="http://schemas.microsoft.com/office/drawing/2014/main" id="{CC1F507A-8EF7-4015-A736-0F41D4FBE6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7129" name="Group 25">
              <a:extLst>
                <a:ext uri="{FF2B5EF4-FFF2-40B4-BE49-F238E27FC236}">
                  <a16:creationId xmlns:a16="http://schemas.microsoft.com/office/drawing/2014/main" id="{2B0C7C0E-F290-4C63-AF56-8C9CA4EDCBF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47130" name="Freeform 26">
                <a:extLst>
                  <a:ext uri="{FF2B5EF4-FFF2-40B4-BE49-F238E27FC236}">
                    <a16:creationId xmlns:a16="http://schemas.microsoft.com/office/drawing/2014/main" id="{E35DD518-D843-4227-9DF5-C091C4FF98A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31" name="Freeform 27">
                <a:extLst>
                  <a:ext uri="{FF2B5EF4-FFF2-40B4-BE49-F238E27FC236}">
                    <a16:creationId xmlns:a16="http://schemas.microsoft.com/office/drawing/2014/main" id="{C1E6774F-E21D-4A45-8A4F-18EA30B6798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32" name="Freeform 28">
                <a:extLst>
                  <a:ext uri="{FF2B5EF4-FFF2-40B4-BE49-F238E27FC236}">
                    <a16:creationId xmlns:a16="http://schemas.microsoft.com/office/drawing/2014/main" id="{C745FAA4-C412-4545-A2C7-9191DFAC26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7133" name="Group 29">
              <a:extLst>
                <a:ext uri="{FF2B5EF4-FFF2-40B4-BE49-F238E27FC236}">
                  <a16:creationId xmlns:a16="http://schemas.microsoft.com/office/drawing/2014/main" id="{C393C737-7B1E-48E9-848F-676DADB3A8E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47134" name="Freeform 30">
                <a:extLst>
                  <a:ext uri="{FF2B5EF4-FFF2-40B4-BE49-F238E27FC236}">
                    <a16:creationId xmlns:a16="http://schemas.microsoft.com/office/drawing/2014/main" id="{AD30011A-8900-4BE2-BB18-157052AA6CD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35" name="Freeform 31">
                <a:extLst>
                  <a:ext uri="{FF2B5EF4-FFF2-40B4-BE49-F238E27FC236}">
                    <a16:creationId xmlns:a16="http://schemas.microsoft.com/office/drawing/2014/main" id="{5D62BB9E-90D1-45DE-95F8-8D1B26C6FF3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36" name="Freeform 32">
                <a:extLst>
                  <a:ext uri="{FF2B5EF4-FFF2-40B4-BE49-F238E27FC236}">
                    <a16:creationId xmlns:a16="http://schemas.microsoft.com/office/drawing/2014/main" id="{041527A0-3C77-4E69-A4CE-3E0DF7A78F7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7137" name="Group 33">
              <a:extLst>
                <a:ext uri="{FF2B5EF4-FFF2-40B4-BE49-F238E27FC236}">
                  <a16:creationId xmlns:a16="http://schemas.microsoft.com/office/drawing/2014/main" id="{321B8FC6-922C-4948-B605-35CBF87D34D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47138" name="Freeform 34">
                <a:extLst>
                  <a:ext uri="{FF2B5EF4-FFF2-40B4-BE49-F238E27FC236}">
                    <a16:creationId xmlns:a16="http://schemas.microsoft.com/office/drawing/2014/main" id="{5475CA4E-B988-47A7-85CA-A2709A0C1A3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39" name="Freeform 35">
                <a:extLst>
                  <a:ext uri="{FF2B5EF4-FFF2-40B4-BE49-F238E27FC236}">
                    <a16:creationId xmlns:a16="http://schemas.microsoft.com/office/drawing/2014/main" id="{819D755A-C23D-4466-B98C-9D5FDA195EB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7140" name="Freeform 36">
                <a:extLst>
                  <a:ext uri="{FF2B5EF4-FFF2-40B4-BE49-F238E27FC236}">
                    <a16:creationId xmlns:a16="http://schemas.microsoft.com/office/drawing/2014/main" id="{31656298-4FE9-4194-A2F3-562944F3FBD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47141" name="Freeform 37">
              <a:extLst>
                <a:ext uri="{FF2B5EF4-FFF2-40B4-BE49-F238E27FC236}">
                  <a16:creationId xmlns:a16="http://schemas.microsoft.com/office/drawing/2014/main" id="{2577945E-CAE8-4C9C-BC90-B371EACEF27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2" name="Freeform 38">
              <a:extLst>
                <a:ext uri="{FF2B5EF4-FFF2-40B4-BE49-F238E27FC236}">
                  <a16:creationId xmlns:a16="http://schemas.microsoft.com/office/drawing/2014/main" id="{230DAF4F-82A9-4B39-AF2D-88521CBF9831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3" name="Freeform 39">
              <a:extLst>
                <a:ext uri="{FF2B5EF4-FFF2-40B4-BE49-F238E27FC236}">
                  <a16:creationId xmlns:a16="http://schemas.microsoft.com/office/drawing/2014/main" id="{D5C0C549-86D5-4B5B-9158-25B847536FA3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4" name="Freeform 40">
              <a:extLst>
                <a:ext uri="{FF2B5EF4-FFF2-40B4-BE49-F238E27FC236}">
                  <a16:creationId xmlns:a16="http://schemas.microsoft.com/office/drawing/2014/main" id="{5B893916-F05C-4D25-9C8A-BBE1CC7920E1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5" name="Freeform 41">
              <a:extLst>
                <a:ext uri="{FF2B5EF4-FFF2-40B4-BE49-F238E27FC236}">
                  <a16:creationId xmlns:a16="http://schemas.microsoft.com/office/drawing/2014/main" id="{76ADC351-954B-456A-9009-EF43BC43D9A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6" name="Freeform 42">
              <a:extLst>
                <a:ext uri="{FF2B5EF4-FFF2-40B4-BE49-F238E27FC236}">
                  <a16:creationId xmlns:a16="http://schemas.microsoft.com/office/drawing/2014/main" id="{98544155-74FA-42B4-93CE-1FEEADB944C5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7147" name="Freeform 43">
              <a:extLst>
                <a:ext uri="{FF2B5EF4-FFF2-40B4-BE49-F238E27FC236}">
                  <a16:creationId xmlns:a16="http://schemas.microsoft.com/office/drawing/2014/main" id="{496816C6-1CEA-4765-BD27-408CBEEE06F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47148" name="Rectangle 44">
            <a:extLst>
              <a:ext uri="{FF2B5EF4-FFF2-40B4-BE49-F238E27FC236}">
                <a16:creationId xmlns:a16="http://schemas.microsoft.com/office/drawing/2014/main" id="{D2DEDE36-7BD7-4BFF-AAD8-043B47004E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7149" name="Rectangle 45">
            <a:extLst>
              <a:ext uri="{FF2B5EF4-FFF2-40B4-BE49-F238E27FC236}">
                <a16:creationId xmlns:a16="http://schemas.microsoft.com/office/drawing/2014/main" id="{DA389D92-E049-4E71-B602-78655E66AB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7150" name="Rectangle 46">
            <a:extLst>
              <a:ext uri="{FF2B5EF4-FFF2-40B4-BE49-F238E27FC236}">
                <a16:creationId xmlns:a16="http://schemas.microsoft.com/office/drawing/2014/main" id="{48D82E4A-0C7A-49CD-9BB8-4101DF132F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2A33939-AA34-42E5-88D7-C49836A7E4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7151" name="Rectangle 47">
            <a:extLst>
              <a:ext uri="{FF2B5EF4-FFF2-40B4-BE49-F238E27FC236}">
                <a16:creationId xmlns:a16="http://schemas.microsoft.com/office/drawing/2014/main" id="{BE08FD0B-DC8A-43C0-A198-EDA927D342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152" name="Rectangle 48">
            <a:extLst>
              <a:ext uri="{FF2B5EF4-FFF2-40B4-BE49-F238E27FC236}">
                <a16:creationId xmlns:a16="http://schemas.microsoft.com/office/drawing/2014/main" id="{01858E71-91EC-40D5-A6CA-D5E5A55E1C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559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88BC-DCAE-475C-9F1C-AEE0182E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E1F50-7013-49F3-AFB5-9B7969E8B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DC3B-1874-409F-8291-1AED5846A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7D441-BCAE-42EB-9932-6FB65277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FE792-FA4E-40C7-95D7-BA959899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9BB34-6339-4384-9586-B2F1E5A5C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4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6A3F5-D61F-4382-8AF2-B167EDC2E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65B6E-6C02-44D7-8028-D0F4DACF3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373ED-43A9-43C0-8C39-D59B98D6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309-221C-4C7D-830B-BB9F11EE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A1B13-0E03-44EA-98E8-8BDD8E7D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1F6D2-4BF8-4411-951A-68A7820385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97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7921F-7AF7-4F7B-ACC0-661674AE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F0DA0-CFFC-49FF-A1B9-F34CF554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1B9A-9BCA-4B6B-A36D-161B3649C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39F2-165A-4081-92C4-8DFC0486876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4044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DDE5-C4AC-458A-AE3F-AF6B6DB0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D3E92-0F73-4685-96BC-2286FEFF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8980-CE5C-4618-B31C-91D30810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989CC-4732-4491-8835-5B52E72BC65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00646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240B4-E593-4412-BD9F-1C0E2FF9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85425-2C36-4F69-A7D3-02CC80F7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D0A66-7A5B-4A90-8509-FCBE4FDE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BF6BE-3563-4DDA-A3BA-05D3488648BE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536130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1972BA-1F06-4A28-AED2-1A5EEEA6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2866A-150A-413F-9ADB-499CC436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6D2524-479D-4B4A-B4B4-5983458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663C-E523-45F1-909B-D71DE66B7A9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20828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1C96C5-91E5-4416-B82C-4276C34F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6BC11D-E5CB-47C8-8DF8-24EDCB4A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068491-BF7F-437E-BF4A-9B06A673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8A39-2A75-478C-ACAF-28967364151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662027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6DD4DE-A2AA-4146-82E6-869B7390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D5BDC0-3D4A-47BD-9029-3A5625CA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97B17C-BB54-4B03-93C6-AE93C49D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25DF-7936-46B1-A6E6-1C11D75E5A9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848346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A4F24B-8770-45AC-94FF-B2E94D32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70D0F5-BCF1-42D2-9B33-33293C6E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6CC104-DF2A-466A-BF0B-D4EB7DF2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7511-4C3A-41A3-BF6F-FEA3654A6511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616134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7D000B-EFBF-494C-8E5D-E6712F95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AB867D-F9D7-4961-A5F4-67AA17E2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05335-AE67-4A21-828E-0E82185C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B006-C073-49BA-BE8B-7EE899F4487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972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0A99-7DCA-4369-908C-8DC65467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00A33-BAD3-498E-80AA-C72DFE4CA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5910-B0D6-43AE-BE3F-FB64FE56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E1413-1D2B-47E1-BF2C-ABEE5741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54EDE-AFF1-47D2-ADEC-99E28C72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C2369-086A-48D0-9966-A31D02FBE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854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7217D2-FA5C-4879-A89A-57EA52BBB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484689-7648-4AEF-AE5D-0FE7AD0F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67DA04-73B4-41E3-B294-9FE70D4C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47A2-CF4A-4CB6-8485-8B4118D202A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5124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B472-F959-4575-9D7E-9EB343B5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41CC4-69F0-4572-850F-3AC994A3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4FF5-C279-4F5D-89F9-E15AC64C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7F59-9F23-48E4-8934-E4448632DD6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595774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DD85-E48E-4A08-A2A5-4F3FEA7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6AFE5-7693-4C5A-9915-0AE2A21D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627DD-E1BB-460D-B757-30E1DE47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D0C10-DAFF-414E-8AFB-EFF76823997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76012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767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895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6802B-20E6-4B71-91D9-BF024DA5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585A-F8DE-4376-AF04-C54CD249A9FF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09F23-1197-4126-A198-101303E5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006D9-2DD5-4E03-B62E-F741CF24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74C61-E7D9-446E-A1E4-3212A336B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978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EF5DA-F2FD-4C24-896A-7C7A2C7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9C4B-7EAC-4814-A43D-22C5A30F1BF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B412E-22BF-4811-86B7-FA07DAD28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F6F7E-6B1B-4CD7-A69E-54B6A859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45AA7-14CE-43C3-8212-376A8CD26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420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A2227-F2BF-4A80-863E-5E61404D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19517-2B03-4162-8669-5650BDB32586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27AD5-0FF3-4C50-AE2A-3E7397A0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6D26-F4EB-4BA9-BA55-E31AA361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199EF-F122-4CCB-AEF6-90CE864CB6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09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FB1F1E-43A2-44A7-9AD1-2A20B8C7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6211E-698D-4AF1-93E0-C255DA3DC53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F6043A-5280-47E5-8D4A-50592C39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88859B-BF7B-457F-BBC8-8913C188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B08DF-2027-4247-B5DE-FF1F0C4A0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07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26C35C-35D2-4650-A085-63AB7875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B613-336C-40DF-999F-97C7D02026E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37C478-10B0-45F7-973C-59172949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9D274D-3761-442A-88FA-99F50C43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BFBC4-4F78-4A23-B022-CD71BF9E2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6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8873-8FF1-46C3-9822-893E73B0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E276E-695D-49C0-BD2F-63F5BB667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132E-8885-4E9C-9569-5DB0AB7AD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F1BC-2057-45D2-99ED-4157EB57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69685-C528-43D6-8A1E-B70209C3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62B81-B616-4707-8599-163DD74A4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70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C9ABDF-9B80-4BA3-AC8C-05FF3BAC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F847B-05AC-44D3-86F2-F3DF80F2AA1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BA5D08-4A0F-43D2-9DA7-8A6314CF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E70638-6A5E-48C7-8631-98380AA3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A2B8D-3626-43AC-A885-F7C5441DAD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35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B397E0-FE7A-43BE-B710-AD9FA614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315D-FF68-47C5-BB5F-F6100880B31A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2A0F10-90FE-4074-8AD8-7580449EE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2891F9-BEEE-48CF-8A94-EA3E1A1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04718-067E-4381-AE12-109E40454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47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0BC558-19EB-4DB3-BDFA-6DBA5F25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C20D1-5D35-4C10-9BD6-5EFFD972DACF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C1CE08-EC55-466F-91C7-6DC5A9DF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0D989B-13B6-443F-A95D-DF5AD27C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15B98-C911-4607-ABBA-7BC70ACA4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128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39083-A893-4862-B43E-1B16233B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1DBA-1B84-4F43-840B-F6F7D45F3BCA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C7FB0F-E3BC-4961-9E6C-CBC5480B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64F103-7E52-44CF-BB84-4C1F10D7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3B494-D6DB-499D-9523-65B3E20F9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6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C7320-997C-404A-A638-C46F9863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6B074-4D31-4D54-A28D-7EF58533EC4A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47833-77F1-4A78-9586-2769623B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5147B-0D65-4471-8F03-F032581A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BBAC8-27F7-4E0C-A5B7-7EC11CD4B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71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A50AD-2E4F-45A8-B352-CCB7145B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D9A0E-70AD-4DA7-9AEE-40342AA117B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AF844-0C49-4AB2-8C0C-E623249C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652DB-DD0E-4CE1-A71E-1B6E06C4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FB9D5-4870-43B3-9461-D39054541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176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9E24-96C9-4AC5-8CC2-6BEC37D5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43F48-4B39-41A4-9D89-53A382ABD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7E5E0-062A-41A6-9941-42D40985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75F93-3DE9-4618-BF5F-3FDCB4D2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28646-D976-42D6-83B1-552A3671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0FC61-DE4F-4992-820D-64E00495F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6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01E-95CB-4AEC-8649-7C57E09D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8562-5E93-4860-A823-ECEE41B64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A8D39-4057-4ABB-8725-0A7DA26D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0ABCA-2A80-4220-9372-6CDF51DB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22C1B-8588-4A06-B8C2-9DB301C2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97EE-D6FF-4F87-A9DD-D42FDB714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2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CE1F-BF60-43CB-BE59-A5854DA2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FA0A-8F28-4366-A4AD-3567565B1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AAA13-AE28-4F2F-B5E8-515CCCBE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71298-D26E-4797-8700-240066B4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231F-1A44-43F8-BF86-8EE220D4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CC08-DFD7-4A78-8D7E-18D7A21C43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70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7E52-3C6B-42E9-8791-126A4850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11F97-E162-493B-B929-5B8D45BEC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F9554-F915-4EC9-BCB6-A4B8E90AF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2C272-68EC-416B-9327-3326A5D0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C9F87-AE57-423A-B17A-E07E201F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55BE2-B363-4A67-96CD-130DA653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F449-CDB0-4425-AD67-69343893C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82F7-82C3-46D5-ABD9-C9D0A3F0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4BC39-D5FF-44BB-B0C7-13EA5F5D9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542ED-620A-4BA7-8EA7-4CB549051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608B0-2CA0-4E06-9CC6-4837C8A1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EDA6C-793D-48D1-A32E-2DC61544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F163C-0641-4B08-9C2C-E93B99CA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EFF9B-DE57-46BD-AEDC-722BE14EA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04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10BD-C0DC-4C41-9126-38AD5CD7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8261D-5CAA-4664-8E27-C8CAE954B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A03D0-9649-4A78-BD5D-02BB1743F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A8422-A252-41B6-BE57-F18217819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625B8-3FE7-4D64-A20A-C95BEB53D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2EBD5-66D8-42C4-AC20-82416F16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114CE-85CD-4367-9172-DB3CD5CC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AC525-CFCB-4DE9-A9C8-5C5B4FC5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A70B7-2877-4D70-961D-97748D96A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9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B27D-8AF2-4CEE-8B0E-73BA8D56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665A2-9A6B-40F6-8328-F1B1CBD7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F8864-EC2C-4E1B-BE2D-36D6562B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66C38-543B-4097-A3EA-7B73123F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7B6D-BB4F-4520-B366-AF804BFC8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1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E40A-7136-4108-87C4-FCA0B980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6C8C-9232-4329-80C3-BD5C9AB9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4F1B-3A45-48D9-875C-38778F2D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87B8-3621-41C4-872D-EB3B66F3A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2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B0BF-8384-414D-9B60-E31F55E0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CE472-D409-433E-8A74-350C341DE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297E7-C2B4-41BE-AE09-EE8B63C82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62773-8667-4A7D-8BA8-75EF1CFD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CEE1C-FFAF-4ED6-A3C9-72C03437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68486-F4B3-4A12-8979-C4A6A3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D4142-591C-4FAE-AD02-892EC9444D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2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9C16-4E30-4E9F-BBAD-ABF86A09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F576A0-963D-4048-B54D-7DB890597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FE9F2-17E6-4528-95FD-381BE09D6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AA720-AE40-419E-A892-D0FFEBE4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BDC0F-4CEB-4ECA-B033-B2DCCBDE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2C261-8DE5-4BC7-AF14-ECCDD735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AE49-4FD9-4EB6-8149-DAE73417D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38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3FC1-EF8B-4031-8176-C2B83292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6BE0A-2204-4A7A-B7D6-4AC9C5903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C1604-4F6A-40F8-BE39-F1194E13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E56E-3473-43D4-8580-64DA9064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F4EE9-F283-45A1-AB71-733511AC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89BA-FCB4-4D62-8CE9-FCB889212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6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74211-EC5D-4EA2-A477-370B50314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B95E4-21E9-4240-AC19-8B552D558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AE7-EE6B-40F0-BF84-7806B90CD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A91A-2F04-4BC5-8B00-0FD622D4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A316A-B342-4A8C-8DE8-92235896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87CB-8DBB-4F2B-A672-A1D4DB358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80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37C29E-4B55-4089-B4AD-9633E10DD5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29EA37F-9E1C-4A30-B51C-7E27DBA64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476F86-B549-4F5A-8101-464F23F1B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C15FC-E1B2-40CD-B0E9-4D07797F2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916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97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8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B3763-52D0-497A-9453-2549DDB7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88663-0C06-4E88-91DA-E7D56C9A3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4B737-37CB-4888-B441-AAE2E1AB6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94FFE-1476-4B01-BB89-CE086C2FD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1B594-29C5-453A-9F32-670FCC7A9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5F3986-FAF5-44C5-92E9-D9FD3442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FD090-E599-41CB-B03B-815A0180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126AD-78ED-4816-84C2-8C5D73DF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AA290-17CD-45BE-BD61-55966C2A3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952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748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12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9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3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14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03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55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08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E232-569B-44FC-818E-7C6C6525149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CAE3-821B-48D1-A96F-B25FA09F9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4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8FA7-B200-4182-BAEF-35B06668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C71E0-CCB5-4B1A-B576-D2B5645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C3C71-6D2C-4864-A9CC-0ABC9ADD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61281-0AD2-4294-B05F-71921036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7760F-6CE6-4E10-8834-CD89ECE78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14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08C92-8B39-4D15-B816-F94B2C73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B9D489-4D99-47F3-9193-708F4B17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C218-1BEE-412E-BA7A-B1FB82E5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1EDEA-E589-48C5-A17E-733C7174F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96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DBDA-4BA2-4B49-9C76-22DD9483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B728D-8D01-4E79-AB3B-E3004B724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3DEC3-B180-474A-8F63-0C5AB891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44CED-E791-46DB-A5AB-FBDA18D2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5F329-FD43-4AF4-A5E3-877BDFA0B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02599-9880-4354-82DB-096E3809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C8B5D-C4EC-44E9-8B2D-B77522D71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40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FA48-EF4B-47D0-995D-5A2E70424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7D147-A483-4A56-917C-F5D19CDF7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6B18F-5077-459B-958D-6B840364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5A4F8-3F69-438A-8D5C-8DDD1EBE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D101E-15E2-483E-AC83-5AC9A064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8188-738D-4F65-B985-3893894A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608F2-2E48-497B-8ACA-D047D8390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91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>
            <a:extLst>
              <a:ext uri="{FF2B5EF4-FFF2-40B4-BE49-F238E27FC236}">
                <a16:creationId xmlns:a16="http://schemas.microsoft.com/office/drawing/2014/main" id="{5E8A6A55-58F5-434B-8196-17D5A679DFBF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46083" name="Freeform 3">
              <a:extLst>
                <a:ext uri="{FF2B5EF4-FFF2-40B4-BE49-F238E27FC236}">
                  <a16:creationId xmlns:a16="http://schemas.microsoft.com/office/drawing/2014/main" id="{B7F73B43-779B-4AD7-9F87-F50A26A993A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  <p:grpSp>
          <p:nvGrpSpPr>
            <p:cNvPr id="46084" name="Group 4">
              <a:extLst>
                <a:ext uri="{FF2B5EF4-FFF2-40B4-BE49-F238E27FC236}">
                  <a16:creationId xmlns:a16="http://schemas.microsoft.com/office/drawing/2014/main" id="{4714CC6F-4556-41B5-81BC-3910595F35FD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6085" name="Freeform 5">
                <a:extLst>
                  <a:ext uri="{FF2B5EF4-FFF2-40B4-BE49-F238E27FC236}">
                    <a16:creationId xmlns:a16="http://schemas.microsoft.com/office/drawing/2014/main" id="{DFA7588E-DD21-44A6-B14D-4ABA6A5CBE5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86" name="Freeform 6">
                <a:extLst>
                  <a:ext uri="{FF2B5EF4-FFF2-40B4-BE49-F238E27FC236}">
                    <a16:creationId xmlns:a16="http://schemas.microsoft.com/office/drawing/2014/main" id="{AB7B28ED-5151-4A25-A77D-55F97725F9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87" name="Freeform 7">
                <a:extLst>
                  <a:ext uri="{FF2B5EF4-FFF2-40B4-BE49-F238E27FC236}">
                    <a16:creationId xmlns:a16="http://schemas.microsoft.com/office/drawing/2014/main" id="{D566F78E-F469-45DE-9B2C-EBBA5B1EA88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46088" name="Freeform 8">
              <a:extLst>
                <a:ext uri="{FF2B5EF4-FFF2-40B4-BE49-F238E27FC236}">
                  <a16:creationId xmlns:a16="http://schemas.microsoft.com/office/drawing/2014/main" id="{7E2DB0E0-10A0-4EF5-880C-B82AA1F460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  <p:grpSp>
          <p:nvGrpSpPr>
            <p:cNvPr id="46089" name="Group 9">
              <a:extLst>
                <a:ext uri="{FF2B5EF4-FFF2-40B4-BE49-F238E27FC236}">
                  <a16:creationId xmlns:a16="http://schemas.microsoft.com/office/drawing/2014/main" id="{7A2FD4E5-3260-4C6F-898B-86FBDBBE04CF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6090" name="Freeform 10">
                <a:extLst>
                  <a:ext uri="{FF2B5EF4-FFF2-40B4-BE49-F238E27FC236}">
                    <a16:creationId xmlns:a16="http://schemas.microsoft.com/office/drawing/2014/main" id="{D3E74893-0D2A-413D-9ED2-D3A05B19BE2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91" name="Freeform 11">
                <a:extLst>
                  <a:ext uri="{FF2B5EF4-FFF2-40B4-BE49-F238E27FC236}">
                    <a16:creationId xmlns:a16="http://schemas.microsoft.com/office/drawing/2014/main" id="{46A95CDC-63DE-4B9C-A40F-D46DF42EEAF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92" name="Freeform 12">
                <a:extLst>
                  <a:ext uri="{FF2B5EF4-FFF2-40B4-BE49-F238E27FC236}">
                    <a16:creationId xmlns:a16="http://schemas.microsoft.com/office/drawing/2014/main" id="{553CEFFE-63DB-4426-9B42-15536D7DFFC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93" name="Freeform 13">
                <a:extLst>
                  <a:ext uri="{FF2B5EF4-FFF2-40B4-BE49-F238E27FC236}">
                    <a16:creationId xmlns:a16="http://schemas.microsoft.com/office/drawing/2014/main" id="{CBC132DB-94B6-4496-B956-25D06F20A1F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094" name="Freeform 14">
                <a:extLst>
                  <a:ext uri="{FF2B5EF4-FFF2-40B4-BE49-F238E27FC236}">
                    <a16:creationId xmlns:a16="http://schemas.microsoft.com/office/drawing/2014/main" id="{30F5713C-05D4-4BCD-A4C8-FD2B235844B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grpSp>
            <p:nvGrpSpPr>
              <p:cNvPr id="46095" name="Group 15">
                <a:extLst>
                  <a:ext uri="{FF2B5EF4-FFF2-40B4-BE49-F238E27FC236}">
                    <a16:creationId xmlns:a16="http://schemas.microsoft.com/office/drawing/2014/main" id="{111E6427-4C48-4A54-A4FF-93729FEDAB7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6096" name="Freeform 16">
                  <a:extLst>
                    <a:ext uri="{FF2B5EF4-FFF2-40B4-BE49-F238E27FC236}">
                      <a16:creationId xmlns:a16="http://schemas.microsoft.com/office/drawing/2014/main" id="{B12CBC57-6B59-4314-A3E2-E24C2749FACE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sz="1800"/>
                </a:p>
              </p:txBody>
            </p:sp>
            <p:sp>
              <p:nvSpPr>
                <p:cNvPr id="46097" name="Freeform 17">
                  <a:extLst>
                    <a:ext uri="{FF2B5EF4-FFF2-40B4-BE49-F238E27FC236}">
                      <a16:creationId xmlns:a16="http://schemas.microsoft.com/office/drawing/2014/main" id="{04E67E12-8E03-4617-B372-2231CCFB751E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sz="1800"/>
                </a:p>
              </p:txBody>
            </p:sp>
            <p:sp>
              <p:nvSpPr>
                <p:cNvPr id="46098" name="Freeform 18">
                  <a:extLst>
                    <a:ext uri="{FF2B5EF4-FFF2-40B4-BE49-F238E27FC236}">
                      <a16:creationId xmlns:a16="http://schemas.microsoft.com/office/drawing/2014/main" id="{A278065C-62C1-4DD0-9372-53303A28CDAD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sz="1800"/>
                </a:p>
              </p:txBody>
            </p:sp>
          </p:grpSp>
        </p:grpSp>
        <p:grpSp>
          <p:nvGrpSpPr>
            <p:cNvPr id="46099" name="Group 19">
              <a:extLst>
                <a:ext uri="{FF2B5EF4-FFF2-40B4-BE49-F238E27FC236}">
                  <a16:creationId xmlns:a16="http://schemas.microsoft.com/office/drawing/2014/main" id="{C12DFB82-0FB4-4311-95F0-851CEE2B7CE7}"/>
                </a:ext>
              </a:extLst>
            </p:cNvPr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6100" name="Freeform 20">
                <a:extLst>
                  <a:ext uri="{FF2B5EF4-FFF2-40B4-BE49-F238E27FC236}">
                    <a16:creationId xmlns:a16="http://schemas.microsoft.com/office/drawing/2014/main" id="{0AF85EF7-5F12-4314-BB24-9034842E56B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01" name="Freeform 21">
                <a:extLst>
                  <a:ext uri="{FF2B5EF4-FFF2-40B4-BE49-F238E27FC236}">
                    <a16:creationId xmlns:a16="http://schemas.microsoft.com/office/drawing/2014/main" id="{266CD4B8-FA93-4079-ACC1-8E1DFE90113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02" name="Freeform 22">
                <a:extLst>
                  <a:ext uri="{FF2B5EF4-FFF2-40B4-BE49-F238E27FC236}">
                    <a16:creationId xmlns:a16="http://schemas.microsoft.com/office/drawing/2014/main" id="{8AC11CC4-2463-4A06-A6AA-4706FB886EC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6103" name="Group 23">
              <a:extLst>
                <a:ext uri="{FF2B5EF4-FFF2-40B4-BE49-F238E27FC236}">
                  <a16:creationId xmlns:a16="http://schemas.microsoft.com/office/drawing/2014/main" id="{861C3E51-5930-4D5F-98A1-A8D5A624F3DE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6104" name="Freeform 24">
                <a:extLst>
                  <a:ext uri="{FF2B5EF4-FFF2-40B4-BE49-F238E27FC236}">
                    <a16:creationId xmlns:a16="http://schemas.microsoft.com/office/drawing/2014/main" id="{0E9E719C-167A-43EE-99EF-5E846228F9A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05" name="Freeform 25">
                <a:extLst>
                  <a:ext uri="{FF2B5EF4-FFF2-40B4-BE49-F238E27FC236}">
                    <a16:creationId xmlns:a16="http://schemas.microsoft.com/office/drawing/2014/main" id="{79042EAD-3C99-436B-B7E9-464E6543F02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06" name="Freeform 26">
                <a:extLst>
                  <a:ext uri="{FF2B5EF4-FFF2-40B4-BE49-F238E27FC236}">
                    <a16:creationId xmlns:a16="http://schemas.microsoft.com/office/drawing/2014/main" id="{73C2A832-7C5D-4ECA-B867-90A228D3A2E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46107" name="Group 27">
              <a:extLst>
                <a:ext uri="{FF2B5EF4-FFF2-40B4-BE49-F238E27FC236}">
                  <a16:creationId xmlns:a16="http://schemas.microsoft.com/office/drawing/2014/main" id="{A3EEAF3F-70D8-46AB-954D-AAAA9E9806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6108" name="Freeform 28">
                <a:extLst>
                  <a:ext uri="{FF2B5EF4-FFF2-40B4-BE49-F238E27FC236}">
                    <a16:creationId xmlns:a16="http://schemas.microsoft.com/office/drawing/2014/main" id="{3FD49788-C631-4877-8F8C-59A17A0BECB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09" name="Freeform 29">
                <a:extLst>
                  <a:ext uri="{FF2B5EF4-FFF2-40B4-BE49-F238E27FC236}">
                    <a16:creationId xmlns:a16="http://schemas.microsoft.com/office/drawing/2014/main" id="{5F0EC761-D432-4272-8009-AEA12D3C17B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6110" name="Freeform 30">
                <a:extLst>
                  <a:ext uri="{FF2B5EF4-FFF2-40B4-BE49-F238E27FC236}">
                    <a16:creationId xmlns:a16="http://schemas.microsoft.com/office/drawing/2014/main" id="{C668BC56-89DE-41EA-9124-FB0ABE0455D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46111" name="Freeform 31">
              <a:extLst>
                <a:ext uri="{FF2B5EF4-FFF2-40B4-BE49-F238E27FC236}">
                  <a16:creationId xmlns:a16="http://schemas.microsoft.com/office/drawing/2014/main" id="{E7CF987B-284F-478D-8652-BD8C09FFF5B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2" name="Freeform 32">
              <a:extLst>
                <a:ext uri="{FF2B5EF4-FFF2-40B4-BE49-F238E27FC236}">
                  <a16:creationId xmlns:a16="http://schemas.microsoft.com/office/drawing/2014/main" id="{4D5CB83E-0E3C-4A1C-A0A3-3598B39193A0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3" name="Freeform 33">
              <a:extLst>
                <a:ext uri="{FF2B5EF4-FFF2-40B4-BE49-F238E27FC236}">
                  <a16:creationId xmlns:a16="http://schemas.microsoft.com/office/drawing/2014/main" id="{311B0219-5F71-4833-9E3B-3513FC66D39C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4" name="Freeform 34">
              <a:extLst>
                <a:ext uri="{FF2B5EF4-FFF2-40B4-BE49-F238E27FC236}">
                  <a16:creationId xmlns:a16="http://schemas.microsoft.com/office/drawing/2014/main" id="{7B903749-0290-45DE-860B-490E6EC5F24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5" name="Freeform 35">
              <a:extLst>
                <a:ext uri="{FF2B5EF4-FFF2-40B4-BE49-F238E27FC236}">
                  <a16:creationId xmlns:a16="http://schemas.microsoft.com/office/drawing/2014/main" id="{853F2836-196A-449B-A28C-8468D83F485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6" name="Freeform 36">
              <a:extLst>
                <a:ext uri="{FF2B5EF4-FFF2-40B4-BE49-F238E27FC236}">
                  <a16:creationId xmlns:a16="http://schemas.microsoft.com/office/drawing/2014/main" id="{6E65505C-34CB-4BA5-B9CB-6295DD89EEB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7" name="Freeform 37">
              <a:extLst>
                <a:ext uri="{FF2B5EF4-FFF2-40B4-BE49-F238E27FC236}">
                  <a16:creationId xmlns:a16="http://schemas.microsoft.com/office/drawing/2014/main" id="{DE2905A3-DB74-46EB-885A-D06BF99D0D4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8" name="Freeform 38">
              <a:extLst>
                <a:ext uri="{FF2B5EF4-FFF2-40B4-BE49-F238E27FC236}">
                  <a16:creationId xmlns:a16="http://schemas.microsoft.com/office/drawing/2014/main" id="{B25D0CA7-3C9C-4CC3-A0C1-0B2B03F3047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19" name="Freeform 39">
              <a:extLst>
                <a:ext uri="{FF2B5EF4-FFF2-40B4-BE49-F238E27FC236}">
                  <a16:creationId xmlns:a16="http://schemas.microsoft.com/office/drawing/2014/main" id="{64081459-6546-4787-A437-385CE12EA85D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20" name="Freeform 40">
              <a:extLst>
                <a:ext uri="{FF2B5EF4-FFF2-40B4-BE49-F238E27FC236}">
                  <a16:creationId xmlns:a16="http://schemas.microsoft.com/office/drawing/2014/main" id="{9010BD80-3BB5-4E14-8800-7B3CBE29F84B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21" name="Freeform 41">
              <a:extLst>
                <a:ext uri="{FF2B5EF4-FFF2-40B4-BE49-F238E27FC236}">
                  <a16:creationId xmlns:a16="http://schemas.microsoft.com/office/drawing/2014/main" id="{A340CD02-BC89-4216-9011-183E28E0CE06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22" name="Freeform 42">
              <a:extLst>
                <a:ext uri="{FF2B5EF4-FFF2-40B4-BE49-F238E27FC236}">
                  <a16:creationId xmlns:a16="http://schemas.microsoft.com/office/drawing/2014/main" id="{BE2A932B-D97C-43BF-841F-139D521A27BD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23" name="Freeform 43">
              <a:extLst>
                <a:ext uri="{FF2B5EF4-FFF2-40B4-BE49-F238E27FC236}">
                  <a16:creationId xmlns:a16="http://schemas.microsoft.com/office/drawing/2014/main" id="{79F1A634-5BC0-48D1-86C3-D494ADD7AD9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6124" name="Freeform 44">
              <a:extLst>
                <a:ext uri="{FF2B5EF4-FFF2-40B4-BE49-F238E27FC236}">
                  <a16:creationId xmlns:a16="http://schemas.microsoft.com/office/drawing/2014/main" id="{2DB80723-9550-4A07-9D1F-5A9A8216619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46125" name="Rectangle 45">
            <a:extLst>
              <a:ext uri="{FF2B5EF4-FFF2-40B4-BE49-F238E27FC236}">
                <a16:creationId xmlns:a16="http://schemas.microsoft.com/office/drawing/2014/main" id="{85075C2D-108D-4213-A722-75E28CE85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6126" name="Rectangle 46">
            <a:extLst>
              <a:ext uri="{FF2B5EF4-FFF2-40B4-BE49-F238E27FC236}">
                <a16:creationId xmlns:a16="http://schemas.microsoft.com/office/drawing/2014/main" id="{9EA57161-FCCE-4E76-ADFB-84CFE58AB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127" name="Rectangle 47">
            <a:extLst>
              <a:ext uri="{FF2B5EF4-FFF2-40B4-BE49-F238E27FC236}">
                <a16:creationId xmlns:a16="http://schemas.microsoft.com/office/drawing/2014/main" id="{767355DB-4078-4B4C-951A-24286EF717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6128" name="Rectangle 48">
            <a:extLst>
              <a:ext uri="{FF2B5EF4-FFF2-40B4-BE49-F238E27FC236}">
                <a16:creationId xmlns:a16="http://schemas.microsoft.com/office/drawing/2014/main" id="{E07B2635-85FB-4829-9C5C-601C79779B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6129" name="Rectangle 49">
            <a:extLst>
              <a:ext uri="{FF2B5EF4-FFF2-40B4-BE49-F238E27FC236}">
                <a16:creationId xmlns:a16="http://schemas.microsoft.com/office/drawing/2014/main" id="{64B9AE99-6A82-44C4-9942-8739B2CE78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1258AE69-EED0-4BFB-B4C1-234E24EEDD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2F1DA8-95DF-45E8-924D-A16535F14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314D36-FBF5-4173-A96D-0CAD99E14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4E5F3-F5B1-4058-B3FB-95410A8A4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ACCE2-6063-4E9C-AD97-5E48BB459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3A6FD-3CAA-442B-ACA9-3C415CC1F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ECC335-8321-4CF4-99CA-87ABAE7108B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5438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EFDF248-986E-4C20-B51B-A01989633D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CEC764A-508E-46B3-8D4C-A317FF6ADC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91643-F736-49EF-BB6A-681D8566C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528091-9D8C-4173-ADB8-519FECB4009E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95EE4-CD82-4EBE-B600-12050B1C9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55BAF-0BA7-4EF2-9A3B-8D38B1A12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9448D037-FB3C-4D3D-ABD1-6EA525F79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98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B93D6-739D-417A-8EA6-20584F99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DEF3E-83B7-42C1-B831-3463C12A8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90C41-E74F-4A6F-A8F9-5698B3016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017D4-FFCE-48F8-9599-D13C50D40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5393-ACDB-49A0-8050-6D89E88F2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581E8-5F24-430F-BA50-0F3D5F67EB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8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258AE69-EED0-4BFB-B4C1-234E24EEDD0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0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audio" Target="file:///G:\thieu_nhi_the_gioi_lien_hoan-nhieu_nghe_si.mp3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图片 4">
            <a:extLst>
              <a:ext uri="{FF2B5EF4-FFF2-40B4-BE49-F238E27FC236}">
                <a16:creationId xmlns:a16="http://schemas.microsoft.com/office/drawing/2014/main" id="{62852C25-9B1F-4214-BFF5-C8D9FF29D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84149"/>
            <a:ext cx="2298700" cy="20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图片 5">
            <a:extLst>
              <a:ext uri="{FF2B5EF4-FFF2-40B4-BE49-F238E27FC236}">
                <a16:creationId xmlns:a16="http://schemas.microsoft.com/office/drawing/2014/main" id="{99B6F2DB-F18C-42A0-88E7-849FEDE8F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0" y="-381000"/>
            <a:ext cx="2774951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964D52D0-C882-4E00-85FD-FDFA38D43286}"/>
              </a:ext>
            </a:extLst>
          </p:cNvPr>
          <p:cNvSpPr/>
          <p:nvPr/>
        </p:nvSpPr>
        <p:spPr>
          <a:xfrm>
            <a:off x="795338" y="815975"/>
            <a:ext cx="10431463" cy="3235325"/>
          </a:xfrm>
          <a:prstGeom prst="cloudCallout">
            <a:avLst>
              <a:gd name="adj1" fmla="val -35115"/>
              <a:gd name="adj2" fmla="val 8769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6600" b="1" i="1" dirty="0">
              <a:solidFill>
                <a:srgbClr val="2B05CD"/>
              </a:solidFill>
              <a:latin typeface="Calibri" panose="020F0502020204030204"/>
              <a:cs typeface="Times New Roman" pitchFamily="18" charset="0"/>
            </a:endParaRPr>
          </a:p>
        </p:txBody>
      </p:sp>
      <p:pic>
        <p:nvPicPr>
          <p:cNvPr id="61447" name="Audio 1">
            <a:hlinkClick r:id="" action="ppaction://media"/>
            <a:extLst>
              <a:ext uri="{FF2B5EF4-FFF2-40B4-BE49-F238E27FC236}">
                <a16:creationId xmlns:a16="http://schemas.microsoft.com/office/drawing/2014/main" id="{AB309AD1-A0CF-4155-821C-7F21A7EA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">
            <a:extLst>
              <a:ext uri="{FF2B5EF4-FFF2-40B4-BE49-F238E27FC236}">
                <a16:creationId xmlns:a16="http://schemas.microsoft.com/office/drawing/2014/main" id="{E68DA818-8B46-4EBA-83F6-45A21967A3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4764" y="1443832"/>
            <a:ext cx="5472608" cy="14865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i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ea typeface="+mn-lt"/>
                <a:cs typeface="Calibri" panose="020F0502020204030204"/>
              </a:rPr>
              <a:t>Khởi</a:t>
            </a:r>
            <a:r>
              <a:rPr lang="en-GB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lang="en-GB" sz="3600" b="1" i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ea typeface="+mn-lt"/>
                <a:cs typeface="Calibri" panose="020F0502020204030204"/>
              </a:rPr>
              <a:t>động</a:t>
            </a:r>
            <a:endParaRPr lang="en-GB" sz="3600" b="1" i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17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A02E6-A690-4E79-A027-0A8811178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-728" r="-495" b="-2439"/>
          <a:stretch/>
        </p:blipFill>
        <p:spPr>
          <a:xfrm>
            <a:off x="990600" y="228600"/>
            <a:ext cx="9867900" cy="6096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E255C5-720B-41C2-8733-AFF9440CCEC9}"/>
              </a:ext>
            </a:extLst>
          </p:cNvPr>
          <p:cNvSpPr/>
          <p:nvPr/>
        </p:nvSpPr>
        <p:spPr>
          <a:xfrm flipH="1">
            <a:off x="1143000" y="39624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6A541-C963-4730-A1E7-1138C0FC7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6"/>
          <a:stretch/>
        </p:blipFill>
        <p:spPr>
          <a:xfrm>
            <a:off x="304800" y="228600"/>
            <a:ext cx="11201400" cy="472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F6F7F-F24C-4933-BEF2-1415E64DD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4"/>
          <a:stretch/>
        </p:blipFill>
        <p:spPr>
          <a:xfrm>
            <a:off x="3581400" y="5105400"/>
            <a:ext cx="5486400" cy="16465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34E1F0-94F2-45A6-9549-44238D357800}"/>
              </a:ext>
            </a:extLst>
          </p:cNvPr>
          <p:cNvSpPr/>
          <p:nvPr/>
        </p:nvSpPr>
        <p:spPr>
          <a:xfrm flipH="1">
            <a:off x="457200" y="27432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8EF7A3-588A-4178-ABD5-76185CDFB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6071" r="15776" b="9759"/>
          <a:stretch/>
        </p:blipFill>
        <p:spPr>
          <a:xfrm>
            <a:off x="34290" y="26670"/>
            <a:ext cx="12081510" cy="6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457200" y="7302"/>
            <a:ext cx="1173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3200" b="1" dirty="0" err="1"/>
              <a:t>Ñieàu</a:t>
            </a:r>
            <a:r>
              <a:rPr lang="fr-LU" sz="3200" b="1" dirty="0"/>
              <a:t> </a:t>
            </a:r>
            <a:r>
              <a:rPr lang="fr-LU" sz="3200" b="1" dirty="0" err="1"/>
              <a:t>gì</a:t>
            </a:r>
            <a:r>
              <a:rPr lang="fr-LU" sz="3200" b="1" dirty="0"/>
              <a:t> </a:t>
            </a:r>
            <a:r>
              <a:rPr lang="fr-LU" sz="3200" b="1" dirty="0" err="1"/>
              <a:t>seõ</a:t>
            </a:r>
            <a:r>
              <a:rPr lang="fr-LU" sz="3200" b="1" dirty="0"/>
              <a:t> </a:t>
            </a:r>
            <a:r>
              <a:rPr lang="fr-LU" sz="3200" b="1" dirty="0" err="1"/>
              <a:t>xaûy</a:t>
            </a:r>
            <a:r>
              <a:rPr lang="fr-LU" sz="3200" b="1" dirty="0"/>
              <a:t> ra </a:t>
            </a:r>
            <a:r>
              <a:rPr lang="fr-LU" sz="3200" b="1" dirty="0" err="1"/>
              <a:t>neáu</a:t>
            </a:r>
            <a:r>
              <a:rPr lang="fr-LU" sz="3200" b="1" dirty="0"/>
              <a:t> </a:t>
            </a:r>
            <a:r>
              <a:rPr lang="fr-LU" sz="3200" b="1" dirty="0" err="1"/>
              <a:t>em</a:t>
            </a:r>
            <a:r>
              <a:rPr lang="fr-LU" sz="3200" b="1" dirty="0"/>
              <a:t> </a:t>
            </a:r>
            <a:r>
              <a:rPr lang="fr-LU" sz="3200" b="1" dirty="0" err="1"/>
              <a:t>khoâng</a:t>
            </a:r>
            <a:r>
              <a:rPr lang="fr-LU" sz="3200" b="1" dirty="0"/>
              <a:t> </a:t>
            </a:r>
            <a:r>
              <a:rPr lang="fr-LU" sz="3200" b="1" dirty="0" err="1"/>
              <a:t>ñöôïc</a:t>
            </a:r>
            <a:r>
              <a:rPr lang="fr-LU" sz="3200" b="1" dirty="0"/>
              <a:t> </a:t>
            </a:r>
            <a:r>
              <a:rPr lang="fr-LU" sz="3200" b="1" dirty="0" err="1"/>
              <a:t>baøy</a:t>
            </a:r>
            <a:r>
              <a:rPr lang="fr-LU" sz="3200" b="1" dirty="0"/>
              <a:t> </a:t>
            </a:r>
            <a:r>
              <a:rPr lang="fr-LU" sz="3200" b="1" dirty="0" err="1"/>
              <a:t>toû</a:t>
            </a:r>
            <a:r>
              <a:rPr lang="fr-LU" sz="3200" b="1" dirty="0"/>
              <a:t> </a:t>
            </a:r>
            <a:r>
              <a:rPr lang="fr-LU" sz="3200" b="1" dirty="0" err="1"/>
              <a:t>yù</a:t>
            </a:r>
            <a:r>
              <a:rPr lang="fr-LU" sz="3200" b="1" dirty="0"/>
              <a:t> </a:t>
            </a:r>
            <a:r>
              <a:rPr lang="fr-LU" sz="3200" b="1" dirty="0" err="1"/>
              <a:t>kieán</a:t>
            </a:r>
            <a:r>
              <a:rPr lang="fr-LU" sz="3200" b="1" dirty="0"/>
              <a:t> </a:t>
            </a:r>
            <a:r>
              <a:rPr lang="fr-LU" sz="3200" b="1" dirty="0" err="1"/>
              <a:t>veà</a:t>
            </a:r>
            <a:r>
              <a:rPr lang="fr-LU" sz="3200" b="1" dirty="0"/>
              <a:t> </a:t>
            </a:r>
            <a:r>
              <a:rPr lang="fr-LU" sz="3200" b="1" dirty="0" err="1"/>
              <a:t>nhöõng</a:t>
            </a:r>
            <a:r>
              <a:rPr lang="fr-LU" sz="3200" b="1" dirty="0"/>
              <a:t> </a:t>
            </a:r>
            <a:r>
              <a:rPr lang="fr-LU" sz="3200" b="1" dirty="0" err="1"/>
              <a:t>vieäc</a:t>
            </a:r>
            <a:r>
              <a:rPr lang="fr-LU" sz="3200" b="1" dirty="0"/>
              <a:t> </a:t>
            </a:r>
            <a:r>
              <a:rPr lang="fr-LU" sz="3200" b="1" dirty="0" err="1"/>
              <a:t>coù</a:t>
            </a:r>
            <a:r>
              <a:rPr lang="fr-LU" sz="3200" b="1" dirty="0"/>
              <a:t> </a:t>
            </a:r>
            <a:r>
              <a:rPr lang="fr-LU" sz="3200" b="1" dirty="0" err="1"/>
              <a:t>lieân</a:t>
            </a:r>
            <a:r>
              <a:rPr lang="fr-LU" sz="3200" b="1" dirty="0"/>
              <a:t> </a:t>
            </a:r>
            <a:r>
              <a:rPr lang="fr-LU" sz="3200" b="1" dirty="0" err="1"/>
              <a:t>quan</a:t>
            </a:r>
            <a:r>
              <a:rPr lang="fr-LU" sz="3200" b="1" dirty="0"/>
              <a:t> </a:t>
            </a:r>
            <a:r>
              <a:rPr lang="fr-LU" sz="3200" b="1" dirty="0" err="1"/>
              <a:t>ñeán</a:t>
            </a:r>
            <a:r>
              <a:rPr lang="fr-LU" sz="3200" b="1" dirty="0"/>
              <a:t> </a:t>
            </a:r>
            <a:r>
              <a:rPr lang="fr-LU" sz="3200" b="1" dirty="0" err="1"/>
              <a:t>baûn</a:t>
            </a:r>
            <a:r>
              <a:rPr lang="fr-LU" sz="3200" b="1" dirty="0"/>
              <a:t> </a:t>
            </a:r>
            <a:r>
              <a:rPr lang="fr-LU" sz="3200" b="1" dirty="0" err="1"/>
              <a:t>thaân</a:t>
            </a:r>
            <a:r>
              <a:rPr lang="fr-LU" sz="3200" b="1" dirty="0"/>
              <a:t> </a:t>
            </a:r>
            <a:r>
              <a:rPr lang="fr-LU" sz="3200" b="1" dirty="0" err="1"/>
              <a:t>em</a:t>
            </a:r>
            <a:r>
              <a:rPr lang="fr-LU" sz="3200" b="1" dirty="0"/>
              <a:t> </a:t>
            </a:r>
            <a:r>
              <a:rPr lang="fr-LU" sz="3200" b="1" dirty="0" err="1"/>
              <a:t>vaø</a:t>
            </a:r>
            <a:r>
              <a:rPr lang="fr-LU" sz="3200" b="1" dirty="0"/>
              <a:t> </a:t>
            </a:r>
            <a:r>
              <a:rPr lang="fr-LU" sz="3200" b="1" dirty="0" err="1"/>
              <a:t>lôùp</a:t>
            </a:r>
            <a:r>
              <a:rPr lang="fr-LU" sz="3200" b="1" dirty="0"/>
              <a:t> </a:t>
            </a:r>
            <a:r>
              <a:rPr lang="fr-LU" sz="3200" b="1" dirty="0" err="1"/>
              <a:t>em</a:t>
            </a:r>
            <a:r>
              <a:rPr lang="fr-LU" sz="3200" b="1" dirty="0"/>
              <a:t>?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6F8DFC4-8E12-4433-84AB-06C946566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13600" b="7481"/>
          <a:stretch/>
        </p:blipFill>
        <p:spPr>
          <a:xfrm>
            <a:off x="2286000" y="1371600"/>
            <a:ext cx="7543800" cy="4876800"/>
          </a:xfrm>
        </p:spPr>
      </p:pic>
    </p:spTree>
    <p:extLst>
      <p:ext uri="{BB962C8B-B14F-4D97-AF65-F5344CB8AC3E}">
        <p14:creationId xmlns:p14="http://schemas.microsoft.com/office/powerpoint/2010/main" val="8727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04800" y="1843950"/>
            <a:ext cx="11887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25000"/>
              </a:spcBef>
            </a:pP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Trong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moïi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tình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huoáng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neân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noùi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roõ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ñeå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moïi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ngöôøi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xung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quanh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hieåu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veà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khaû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naêng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nhu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caàu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muoán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yù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kieán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cuûa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Ñieàu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ñoù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coù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lôïi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vaø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moïi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ngöôøi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 eaLnBrk="1" hangingPunct="1">
              <a:spcBef>
                <a:spcPct val="25000"/>
              </a:spcBef>
            </a:pP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Moãi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ngöôøi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moãi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treû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coù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quyeàn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coù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yù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kieán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rieâng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vaø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caàn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baøy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toû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yù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kieán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cuûa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fr-LU" sz="32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990600"/>
            <a:ext cx="189026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fr-L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L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L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fr-L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266700" y="1752600"/>
            <a:ext cx="11734800" cy="34778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   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trẻ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đều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quyền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kiến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riêng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việc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liên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quan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trẻ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mạnh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dạn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bày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tỏ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kiến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mình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với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cách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rõ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ràng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lễ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độ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4876800" y="762000"/>
            <a:ext cx="304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5400" b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7680" y="844895"/>
            <a:ext cx="113233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vi, </a:t>
            </a:r>
            <a:r>
              <a:rPr lang="en-US" sz="2800" b="1" dirty="0" err="1">
                <a:latin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7680" y="2033410"/>
            <a:ext cx="117043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múa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vậy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ghi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tên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tham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đội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9110" y="3221925"/>
            <a:ext cx="1161669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chuẩn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buổi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liên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hoan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Hồng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mang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trải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Hồng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lắng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lại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ngại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dám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9110" y="5029200"/>
            <a:ext cx="1169289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Khánh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đòi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bố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mẹ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mua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chiếc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cặp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sẽ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cặp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131789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Baøi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353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694653"/>
            <a:ext cx="1127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vi, </a:t>
            </a:r>
            <a:r>
              <a:rPr lang="en-US" sz="2800" b="1" dirty="0" err="1">
                <a:latin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4350" y="1923124"/>
            <a:ext cx="117043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múa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vậy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ghi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tên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tham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đội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131789"/>
            <a:ext cx="213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fr-L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1">
                    <a:lumMod val="50000"/>
                  </a:schemeClr>
                </a:solidFill>
              </a:rPr>
              <a:t>Baøi</a:t>
            </a:r>
            <a:r>
              <a:rPr lang="fr-L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2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3200" b="1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97956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=&gt;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Dung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đúng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này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vừa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niềm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đam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mê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ca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vừa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Dung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tin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thêm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6" name="Picture 2" descr="Bé hát múa | Hội Nhạc Sĩ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3657600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3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7680" y="844895"/>
            <a:ext cx="113233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vi, </a:t>
            </a:r>
            <a:r>
              <a:rPr lang="en-US" sz="2800" b="1" dirty="0" err="1">
                <a:latin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9110" y="1905000"/>
            <a:ext cx="1161669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chuẩn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buổi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liên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hoan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Hồng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mang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trải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Hồng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lắng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khăn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lại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ngại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dám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131789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Baøi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6400" y="3278187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=&gt;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Hồng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nên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mạnh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dạn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báo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lớp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rằng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khan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trải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bàn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nghị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lớp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đổi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nhiệm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vụ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khăn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50" name="Picture 2" descr="Cô Gái Giơ Tay Trả Lời Một Câu Hỏi Hình ảnh | Định dạng hình ảnh PSD  401483080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3794" r="28823" b="12806"/>
          <a:stretch/>
        </p:blipFill>
        <p:spPr bwMode="auto">
          <a:xfrm>
            <a:off x="2667000" y="3278187"/>
            <a:ext cx="19812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7680" y="844895"/>
            <a:ext cx="113233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vi, </a:t>
            </a:r>
            <a:r>
              <a:rPr lang="en-US" sz="2800" b="1" dirty="0" err="1">
                <a:latin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4340" y="1791045"/>
            <a:ext cx="1169289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Khánh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đòi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bố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mẹ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mua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chiếc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cặp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sẽ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cặp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2108B8"/>
                </a:solidFill>
                <a:latin typeface="Times New Roman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131789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Baøi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48625"/>
            <a:ext cx="3162300" cy="3162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72000" y="2737195"/>
            <a:ext cx="685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=&gt;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Khánh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thế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đúng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Nếu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vẫn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chưa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hỏng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tiếp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tránh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lãng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phí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Nếu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hỏng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bày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kiến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rằng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mua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bố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mẹ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nói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sẽ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nếu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0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43000" y="1066800"/>
            <a:ext cx="77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LU" sz="3600" b="1" dirty="0"/>
              <a:t>*</a:t>
            </a:r>
            <a:r>
              <a:rPr lang="fr-LU" sz="3600" b="1" dirty="0" err="1"/>
              <a:t>Ñeå</a:t>
            </a:r>
            <a:r>
              <a:rPr lang="fr-LU" sz="3600" b="1" dirty="0"/>
              <a:t> </a:t>
            </a:r>
            <a:r>
              <a:rPr lang="fr-LU" sz="3600" b="1" dirty="0" err="1"/>
              <a:t>hoïc</a:t>
            </a:r>
            <a:r>
              <a:rPr lang="fr-LU" sz="3600" b="1" dirty="0"/>
              <a:t> </a:t>
            </a:r>
            <a:r>
              <a:rPr lang="fr-LU" sz="3600" b="1" dirty="0" err="1"/>
              <a:t>taäp</a:t>
            </a:r>
            <a:r>
              <a:rPr lang="fr-LU" sz="3600" b="1" dirty="0"/>
              <a:t> </a:t>
            </a:r>
            <a:r>
              <a:rPr lang="fr-LU" sz="3600" b="1" dirty="0" err="1"/>
              <a:t>toát</a:t>
            </a:r>
            <a:r>
              <a:rPr lang="fr-LU" sz="3600" b="1" dirty="0"/>
              <a:t>, </a:t>
            </a:r>
            <a:r>
              <a:rPr lang="fr-LU" sz="3600" b="1" dirty="0" err="1"/>
              <a:t>chuùng</a:t>
            </a:r>
            <a:r>
              <a:rPr lang="fr-LU" sz="3600" b="1" dirty="0"/>
              <a:t> ta </a:t>
            </a:r>
            <a:r>
              <a:rPr lang="fr-LU" sz="3600" b="1" dirty="0" err="1"/>
              <a:t>caàn</a:t>
            </a:r>
            <a:r>
              <a:rPr lang="fr-LU" sz="3600" b="1" dirty="0"/>
              <a:t> </a:t>
            </a:r>
            <a:r>
              <a:rPr lang="fr-LU" sz="3600" b="1" dirty="0" err="1"/>
              <a:t>laøm</a:t>
            </a:r>
            <a:r>
              <a:rPr lang="fr-LU" sz="3600" b="1" dirty="0"/>
              <a:t> </a:t>
            </a:r>
            <a:r>
              <a:rPr lang="fr-LU" sz="3600" b="1" dirty="0" err="1"/>
              <a:t>gì</a:t>
            </a:r>
            <a:r>
              <a:rPr lang="fr-LU" sz="3600" b="1" dirty="0"/>
              <a:t>?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826162" y="2362200"/>
            <a:ext cx="56894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Ñeå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hoïc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toát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chuùng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ta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caàn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coá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gaéng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kieân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trì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vöôït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nhöõng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khoù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1">
                    <a:lumMod val="50000"/>
                  </a:schemeClr>
                </a:solidFill>
              </a:rPr>
              <a:t>khaên</a:t>
            </a:r>
            <a:r>
              <a:rPr lang="fr-LU" sz="4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3149762" cy="32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853935" y="82258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 a. </a:t>
            </a:r>
            <a:r>
              <a:rPr lang="en-US" sz="2800" b="1" dirty="0" err="1">
                <a:latin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quyền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</a:rPr>
              <a:t>kiến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riêng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vấn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77875" name="Text Box 51"/>
          <p:cNvSpPr txBox="1">
            <a:spLocks noChangeArrowheads="1"/>
          </p:cNvSpPr>
          <p:nvPr/>
        </p:nvSpPr>
        <p:spPr bwMode="auto">
          <a:xfrm>
            <a:off x="770943" y="2199180"/>
            <a:ext cx="897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 b. </a:t>
            </a:r>
            <a:r>
              <a:rPr lang="en-US" sz="2800" b="1" dirty="0" err="1">
                <a:latin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</a:rPr>
              <a:t> chia </a:t>
            </a:r>
            <a:r>
              <a:rPr lang="en-US" sz="2800" b="1" dirty="0" err="1">
                <a:latin typeface="Times New Roman" pitchFamily="18" charset="0"/>
              </a:rPr>
              <a:t>sẻ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bày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tỏ</a:t>
            </a:r>
            <a:r>
              <a:rPr lang="en-US" sz="2800" b="1" dirty="0">
                <a:latin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</a:rPr>
              <a:t>kiến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rõ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ràng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tôn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trọng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853935" y="3571020"/>
            <a:ext cx="897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tôn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trọng</a:t>
            </a:r>
            <a:r>
              <a:rPr lang="en-US" sz="2800" b="1" dirty="0">
                <a:latin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</a:rPr>
              <a:t>kiến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890870" y="4555193"/>
            <a:ext cx="8586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d.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</a:rPr>
              <a:t>kiến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77878" name="Text Box 5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14669" y="5631721"/>
            <a:ext cx="8891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đ. </a:t>
            </a:r>
            <a:r>
              <a:rPr lang="en-US" sz="2800" b="1" dirty="0" err="1">
                <a:latin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70943" y="-54228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3600" b="1" dirty="0" err="1">
                <a:solidFill>
                  <a:schemeClr val="accent2">
                    <a:lumMod val="50000"/>
                  </a:schemeClr>
                </a:solidFill>
              </a:rPr>
              <a:t>Baøi</a:t>
            </a:r>
            <a:r>
              <a:rPr lang="fr-L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2">
                    <a:lumMod val="50000"/>
                  </a:schemeClr>
                </a:solidFill>
              </a:rPr>
              <a:t>taäp</a:t>
            </a:r>
            <a:r>
              <a:rPr lang="fr-LU" sz="3600" b="1" dirty="0">
                <a:solidFill>
                  <a:schemeClr val="accent2">
                    <a:lumMod val="50000"/>
                  </a:schemeClr>
                </a:solidFill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7D14F-8557-4175-A577-BDD59CAAE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9982200" y="685800"/>
            <a:ext cx="1413134" cy="1227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D30A8-08FC-4FBC-93A8-78C3C98BD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74" y="5058406"/>
            <a:ext cx="1413134" cy="1369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7A7E1-7323-403C-AEF5-6EA2967CB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10060774" y="1771929"/>
            <a:ext cx="1413134" cy="1227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F91136-E5C6-4C41-86CB-4C8D9B3FB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10060774" y="2999598"/>
            <a:ext cx="1413134" cy="1227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144FD-E15D-4F0C-9772-F4A67D478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10045008" y="4029002"/>
            <a:ext cx="1413134" cy="1227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4" grpId="0"/>
      <p:bldP spid="77875" grpId="0"/>
      <p:bldP spid="77876" grpId="0"/>
      <p:bldP spid="77877" grpId="0"/>
      <p:bldP spid="778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92E6C-AE6D-417C-B391-1DAD88C9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-24" r="14375"/>
          <a:stretch/>
        </p:blipFill>
        <p:spPr>
          <a:xfrm>
            <a:off x="2057400" y="304800"/>
            <a:ext cx="7124700" cy="58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ớp 4  Môn Đạo Đức  Bài Biết bày tỏ ý kiến  Tuần 56_480p_Trim_Trim">
            <a:hlinkClick r:id="" action="ppaction://media"/>
            <a:extLst>
              <a:ext uri="{FF2B5EF4-FFF2-40B4-BE49-F238E27FC236}">
                <a16:creationId xmlns:a16="http://schemas.microsoft.com/office/drawing/2014/main" id="{A1C638CF-A79F-4590-8CDB-4178476F0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2133600"/>
            <a:ext cx="8134350" cy="403860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4518B0ED-2A52-4BE0-B400-486A927B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381000"/>
            <a:ext cx="11468100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LU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VNI-Times" pitchFamily="2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Em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haõy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baøy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toû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yù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kieán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vôùi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boá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meï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,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thaày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coâ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giaùo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...</a:t>
            </a:r>
          </a:p>
          <a:p>
            <a:pPr marR="0" lvl="0" algn="just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veà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nhöõng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vaán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ñeà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coù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lieân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quan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ñeán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baûn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thaân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fr-LU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em</a:t>
            </a:r>
            <a:r>
              <a:rPr kumimoji="0" lang="fr-L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NI-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5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266700" y="1752600"/>
            <a:ext cx="11734800" cy="34778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   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trẻ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đều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quyền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kiến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riêng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việc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liên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quan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trẻ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mạnh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dạn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sẻ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bày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tỏ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kiến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mình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với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cách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rõ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ràng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lễ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độ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4876800" y="762000"/>
            <a:ext cx="304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5400" b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838200"/>
            <a:ext cx="12192000" cy="8534400"/>
          </a:xfrm>
          <a:prstGeom prst="rect">
            <a:avLst/>
          </a:prstGeom>
        </p:spPr>
      </p:pic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838200" y="816526"/>
            <a:ext cx="101346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838200" y="1993077"/>
            <a:ext cx="10668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838201" y="3155361"/>
            <a:ext cx="1066800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838201" y="4782378"/>
            <a:ext cx="10667999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38200" y="833438"/>
            <a:ext cx="19050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</a:rPr>
              <a:t>Bài tập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838200"/>
            <a:ext cx="12192000" cy="853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23368" r="12501"/>
          <a:stretch>
            <a:fillRect/>
          </a:stretch>
        </p:blipFill>
        <p:spPr>
          <a:xfrm>
            <a:off x="990600" y="685800"/>
            <a:ext cx="10439400" cy="5973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838200"/>
            <a:ext cx="12192000" cy="853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076" r="12500"/>
          <a:stretch>
            <a:fillRect/>
          </a:stretch>
        </p:blipFill>
        <p:spPr>
          <a:xfrm>
            <a:off x="685801" y="762000"/>
            <a:ext cx="11045476" cy="5714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838200"/>
            <a:ext cx="12192000" cy="853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198" r="13125" b="12204"/>
          <a:stretch>
            <a:fillRect/>
          </a:stretch>
        </p:blipFill>
        <p:spPr>
          <a:xfrm>
            <a:off x="533400" y="685800"/>
            <a:ext cx="10820400" cy="624872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2" y="-675771"/>
            <a:ext cx="12192000" cy="8209541"/>
          </a:xfrm>
          <a:prstGeom prst="rect">
            <a:avLst/>
          </a:prstGeom>
        </p:spPr>
      </p:pic>
      <p:grpSp>
        <p:nvGrpSpPr>
          <p:cNvPr id="7" name="Group 12"/>
          <p:cNvGrpSpPr/>
          <p:nvPr/>
        </p:nvGrpSpPr>
        <p:grpSpPr bwMode="auto">
          <a:xfrm>
            <a:off x="4201976" y="146385"/>
            <a:ext cx="457200" cy="1246187"/>
            <a:chOff x="1295400" y="2667000"/>
            <a:chExt cx="457200" cy="1905000"/>
          </a:xfrm>
          <a:solidFill>
            <a:srgbClr val="00B0F0"/>
          </a:solidFill>
        </p:grpSpPr>
        <p:sp>
          <p:nvSpPr>
            <p:cNvPr id="8" name="Rectangle 7"/>
            <p:cNvSpPr/>
            <p:nvPr/>
          </p:nvSpPr>
          <p:spPr>
            <a:xfrm>
              <a:off x="1295400" y="26670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1524000" y="38100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10" name="Group 11"/>
          <p:cNvGrpSpPr/>
          <p:nvPr/>
        </p:nvGrpSpPr>
        <p:grpSpPr bwMode="auto">
          <a:xfrm>
            <a:off x="7315200" y="153226"/>
            <a:ext cx="431074" cy="1398587"/>
            <a:chOff x="2805590" y="2819400"/>
            <a:chExt cx="457200" cy="1905000"/>
          </a:xfrm>
          <a:solidFill>
            <a:srgbClr val="FF0000"/>
          </a:solidFill>
        </p:grpSpPr>
        <p:sp>
          <p:nvSpPr>
            <p:cNvPr id="11" name="Rectangle 10"/>
            <p:cNvSpPr/>
            <p:nvPr/>
          </p:nvSpPr>
          <p:spPr>
            <a:xfrm>
              <a:off x="2805590" y="28194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3034190" y="39624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501095" y="1238485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6335576" y="1372780"/>
            <a:ext cx="3241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986292" y="2738363"/>
            <a:ext cx="10396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 a.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1126708" y="3818302"/>
            <a:ext cx="11041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1126708" y="4440672"/>
            <a:ext cx="9085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1070771" y="5185183"/>
            <a:ext cx="7225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d.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5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094505" y="5876578"/>
            <a:ext cx="8129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đ.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08B8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2108B8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2108B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27817" y="1917628"/>
            <a:ext cx="1008390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2. </a:t>
            </a:r>
            <a:r>
              <a:rPr 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tán thành hay không tán thành về các ý kiến sau đây:</a:t>
            </a:r>
            <a:endParaRPr lang="fr-LU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2"/>
          <p:cNvGrpSpPr/>
          <p:nvPr/>
        </p:nvGrpSpPr>
        <p:grpSpPr bwMode="auto">
          <a:xfrm>
            <a:off x="798884" y="2895600"/>
            <a:ext cx="152400" cy="533400"/>
            <a:chOff x="1295400" y="2667000"/>
            <a:chExt cx="457200" cy="1905000"/>
          </a:xfrm>
          <a:solidFill>
            <a:srgbClr val="00B0F0"/>
          </a:solidFill>
        </p:grpSpPr>
        <p:sp>
          <p:nvSpPr>
            <p:cNvPr id="22" name="Rectangle 21"/>
            <p:cNvSpPr/>
            <p:nvPr/>
          </p:nvSpPr>
          <p:spPr>
            <a:xfrm>
              <a:off x="1295400" y="26670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/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1524000" y="38100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24" name="Group 12"/>
          <p:cNvGrpSpPr/>
          <p:nvPr/>
        </p:nvGrpSpPr>
        <p:grpSpPr bwMode="auto">
          <a:xfrm>
            <a:off x="798884" y="3765186"/>
            <a:ext cx="152400" cy="533400"/>
            <a:chOff x="1295400" y="2667000"/>
            <a:chExt cx="457200" cy="1905000"/>
          </a:xfrm>
          <a:solidFill>
            <a:srgbClr val="00B0F0"/>
          </a:solidFill>
        </p:grpSpPr>
        <p:sp>
          <p:nvSpPr>
            <p:cNvPr id="25" name="Rectangle 24"/>
            <p:cNvSpPr/>
            <p:nvPr/>
          </p:nvSpPr>
          <p:spPr>
            <a:xfrm>
              <a:off x="1295400" y="26670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26" name="Flowchart: Process 25"/>
            <p:cNvSpPr/>
            <p:nvPr/>
          </p:nvSpPr>
          <p:spPr>
            <a:xfrm>
              <a:off x="1524000" y="38100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27" name="Group 12"/>
          <p:cNvGrpSpPr/>
          <p:nvPr/>
        </p:nvGrpSpPr>
        <p:grpSpPr bwMode="auto">
          <a:xfrm>
            <a:off x="798884" y="4560896"/>
            <a:ext cx="152400" cy="457200"/>
            <a:chOff x="1295400" y="2667000"/>
            <a:chExt cx="457200" cy="1905000"/>
          </a:xfrm>
          <a:solidFill>
            <a:srgbClr val="00B0F0"/>
          </a:solidFill>
        </p:grpSpPr>
        <p:sp>
          <p:nvSpPr>
            <p:cNvPr id="28" name="Rectangle 27"/>
            <p:cNvSpPr/>
            <p:nvPr/>
          </p:nvSpPr>
          <p:spPr>
            <a:xfrm>
              <a:off x="1295400" y="26670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1524000" y="38100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33" name="Group 32"/>
          <p:cNvGrpSpPr/>
          <p:nvPr/>
        </p:nvGrpSpPr>
        <p:grpSpPr bwMode="auto">
          <a:xfrm>
            <a:off x="828895" y="5881865"/>
            <a:ext cx="152400" cy="533400"/>
            <a:chOff x="2805590" y="2819400"/>
            <a:chExt cx="457200" cy="1905000"/>
          </a:xfrm>
          <a:solidFill>
            <a:srgbClr val="FF0000"/>
          </a:solidFill>
        </p:grpSpPr>
        <p:sp>
          <p:nvSpPr>
            <p:cNvPr id="34" name="Rectangle 33"/>
            <p:cNvSpPr/>
            <p:nvPr/>
          </p:nvSpPr>
          <p:spPr>
            <a:xfrm>
              <a:off x="2805590" y="28194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35" name="Flowchart: Process 34"/>
            <p:cNvSpPr/>
            <p:nvPr/>
          </p:nvSpPr>
          <p:spPr>
            <a:xfrm>
              <a:off x="3034190" y="39624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37" name="Group 12"/>
          <p:cNvGrpSpPr/>
          <p:nvPr/>
        </p:nvGrpSpPr>
        <p:grpSpPr bwMode="auto">
          <a:xfrm>
            <a:off x="798884" y="5175003"/>
            <a:ext cx="152400" cy="533400"/>
            <a:chOff x="1295400" y="2667000"/>
            <a:chExt cx="457200" cy="1905000"/>
          </a:xfrm>
          <a:solidFill>
            <a:srgbClr val="00B0F0"/>
          </a:solidFill>
        </p:grpSpPr>
        <p:sp>
          <p:nvSpPr>
            <p:cNvPr id="38" name="Rectangle 37"/>
            <p:cNvSpPr/>
            <p:nvPr/>
          </p:nvSpPr>
          <p:spPr>
            <a:xfrm>
              <a:off x="1295400" y="2667000"/>
              <a:ext cx="457200" cy="1143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1524000" y="3810000"/>
              <a:ext cx="46038" cy="762000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9"/>
          <p:cNvSpPr txBox="1">
            <a:spLocks noChangeArrowheads="1"/>
          </p:cNvSpPr>
          <p:nvPr/>
        </p:nvSpPr>
        <p:spPr bwMode="auto">
          <a:xfrm>
            <a:off x="3810172" y="1676468"/>
            <a:ext cx="555740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1" dirty="0" err="1">
                <a:solidFill>
                  <a:srgbClr val="FF0000"/>
                </a:solidFill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</a:rPr>
              <a:t>: </a:t>
            </a:r>
            <a:r>
              <a:rPr lang="en-US" altLang="en-US" sz="44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bày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tỏ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>
                <a:solidFill>
                  <a:srgbClr val="FF0000"/>
                </a:solidFill>
              </a:rPr>
              <a:t>ý kiến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57400" y="3200400"/>
            <a:ext cx="861441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Mỗi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đều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quyền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dạn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sẻ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bày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tỏ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ràng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lễ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en-US" sz="3200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981200" y="2468840"/>
            <a:ext cx="335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066800" y="685800"/>
            <a:ext cx="10058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3200" b="1" dirty="0"/>
              <a:t>*</a:t>
            </a:r>
            <a:r>
              <a:rPr lang="fr-LU" sz="3200" b="1" dirty="0" err="1"/>
              <a:t>Caâu</a:t>
            </a:r>
            <a:r>
              <a:rPr lang="fr-LU" sz="3200" b="1" dirty="0"/>
              <a:t> </a:t>
            </a:r>
            <a:r>
              <a:rPr lang="fr-LU" sz="3200" b="1" dirty="0" err="1"/>
              <a:t>tuïc</a:t>
            </a:r>
            <a:r>
              <a:rPr lang="fr-LU" sz="3200" b="1" dirty="0"/>
              <a:t> </a:t>
            </a:r>
            <a:r>
              <a:rPr lang="fr-LU" sz="3200" b="1" dirty="0" err="1"/>
              <a:t>ngöõ</a:t>
            </a:r>
            <a:r>
              <a:rPr lang="fr-LU" sz="3200" b="1" dirty="0"/>
              <a:t> </a:t>
            </a:r>
            <a:r>
              <a:rPr lang="fr-LU" sz="3200" b="1" dirty="0" err="1"/>
              <a:t>naøo</a:t>
            </a:r>
            <a:r>
              <a:rPr lang="fr-LU" sz="3200" b="1" dirty="0"/>
              <a:t> </a:t>
            </a:r>
            <a:r>
              <a:rPr lang="fr-LU" sz="3200" b="1" dirty="0" err="1"/>
              <a:t>noùi</a:t>
            </a:r>
            <a:r>
              <a:rPr lang="fr-LU" sz="3200" b="1" dirty="0"/>
              <a:t> </a:t>
            </a:r>
            <a:r>
              <a:rPr lang="fr-LU" sz="3200" b="1" dirty="0" err="1"/>
              <a:t>leân</a:t>
            </a:r>
            <a:r>
              <a:rPr lang="fr-LU" sz="3200" b="1" dirty="0"/>
              <a:t> </a:t>
            </a:r>
            <a:r>
              <a:rPr lang="fr-LU" sz="3200" b="1" dirty="0" err="1"/>
              <a:t>tinh</a:t>
            </a:r>
            <a:r>
              <a:rPr lang="fr-LU" sz="3200" b="1" dirty="0"/>
              <a:t> </a:t>
            </a:r>
            <a:r>
              <a:rPr lang="fr-LU" sz="3200" b="1" dirty="0" err="1"/>
              <a:t>thaàn</a:t>
            </a:r>
            <a:r>
              <a:rPr lang="fr-LU" sz="3200" b="1" dirty="0"/>
              <a:t> </a:t>
            </a:r>
            <a:r>
              <a:rPr lang="fr-LU" sz="3200" b="1" dirty="0" err="1"/>
              <a:t>vöôït</a:t>
            </a:r>
            <a:r>
              <a:rPr lang="fr-LU" sz="3200" b="1" dirty="0"/>
              <a:t> </a:t>
            </a:r>
            <a:r>
              <a:rPr lang="fr-LU" sz="3200" b="1" dirty="0" err="1"/>
              <a:t>khoù</a:t>
            </a:r>
            <a:r>
              <a:rPr lang="fr-LU" sz="3200" b="1" dirty="0"/>
              <a:t> </a:t>
            </a:r>
            <a:r>
              <a:rPr lang="fr-LU" sz="3200" b="1" dirty="0" err="1"/>
              <a:t>trong</a:t>
            </a:r>
            <a:r>
              <a:rPr lang="fr-LU" sz="3200" b="1" dirty="0"/>
              <a:t> </a:t>
            </a:r>
            <a:r>
              <a:rPr lang="fr-LU" sz="3200" b="1" dirty="0" err="1"/>
              <a:t>hoïc</a:t>
            </a:r>
            <a:r>
              <a:rPr lang="fr-LU" sz="3200" b="1" dirty="0"/>
              <a:t> </a:t>
            </a:r>
            <a:r>
              <a:rPr lang="fr-LU" sz="3200" b="1" dirty="0" err="1"/>
              <a:t>taäp</a:t>
            </a:r>
            <a:r>
              <a:rPr lang="fr-LU" sz="3200" b="1" dirty="0"/>
              <a:t> </a:t>
            </a:r>
            <a:r>
              <a:rPr lang="fr-LU" sz="3200" b="1" dirty="0" err="1"/>
              <a:t>cuõng</a:t>
            </a:r>
            <a:r>
              <a:rPr lang="fr-LU" sz="3200" b="1" dirty="0"/>
              <a:t> </a:t>
            </a:r>
            <a:r>
              <a:rPr lang="fr-LU" sz="3200" b="1" dirty="0" err="1"/>
              <a:t>nhö</a:t>
            </a:r>
            <a:r>
              <a:rPr lang="fr-LU" sz="3200" b="1" dirty="0"/>
              <a:t> </a:t>
            </a:r>
            <a:r>
              <a:rPr lang="fr-LU" sz="3200" b="1" dirty="0" err="1"/>
              <a:t>trong</a:t>
            </a:r>
            <a:r>
              <a:rPr lang="fr-LU" sz="3200" b="1" dirty="0"/>
              <a:t> </a:t>
            </a:r>
            <a:r>
              <a:rPr lang="fr-LU" sz="3200" b="1" dirty="0" err="1"/>
              <a:t>cuoäc</a:t>
            </a:r>
            <a:r>
              <a:rPr lang="fr-LU" sz="3200" b="1" dirty="0"/>
              <a:t> </a:t>
            </a:r>
            <a:r>
              <a:rPr lang="fr-LU" sz="3200" b="1" dirty="0" err="1"/>
              <a:t>soáng</a:t>
            </a:r>
            <a:r>
              <a:rPr lang="fr-LU" sz="3200" b="1" dirty="0"/>
              <a:t>?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962400" y="2551837"/>
            <a:ext cx="697684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Caâu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tuïc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ngöõ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noùi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leân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tinh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thaàn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vöôït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khoù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hoïc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taäp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cuõng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nhö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cuoäc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soáng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sz="3600" b="1" dirty="0" err="1">
                <a:solidFill>
                  <a:schemeClr val="accent1">
                    <a:lumMod val="50000"/>
                  </a:schemeClr>
                </a:solidFill>
              </a:rPr>
              <a:t>laø</a:t>
            </a: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fr-L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b="1" i="1" dirty="0" err="1">
                <a:solidFill>
                  <a:schemeClr val="accent1">
                    <a:lumMod val="50000"/>
                  </a:schemeClr>
                </a:solidFill>
              </a:rPr>
              <a:t>Coù</a:t>
            </a:r>
            <a:r>
              <a:rPr lang="fr-L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b="1" i="1" dirty="0" err="1">
                <a:solidFill>
                  <a:schemeClr val="accent1">
                    <a:lumMod val="50000"/>
                  </a:schemeClr>
                </a:solidFill>
              </a:rPr>
              <a:t>chí</a:t>
            </a:r>
            <a:r>
              <a:rPr lang="fr-L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b="1" i="1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fr-L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LU" b="1" i="1" dirty="0" err="1">
                <a:solidFill>
                  <a:schemeClr val="accent1">
                    <a:lumMod val="50000"/>
                  </a:schemeClr>
                </a:solidFill>
              </a:rPr>
              <a:t>neân</a:t>
            </a:r>
            <a:r>
              <a:rPr lang="fr-LU" sz="36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0"/>
            <a:ext cx="250007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/>
      <p:bldP spid="90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thieu_nhi_the_gioi_lien_hoan-nhieu_nghe_si.mp3">
            <a:hlinkClick r:id="" action="ppaction://media"/>
            <a:extLst>
              <a:ext uri="{FF2B5EF4-FFF2-40B4-BE49-F238E27FC236}">
                <a16:creationId xmlns:a16="http://schemas.microsoft.com/office/drawing/2014/main" id="{DB1BBE49-2EC6-43C5-A13E-81FA9477F6E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10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WordArt 2">
            <a:extLst>
              <a:ext uri="{FF2B5EF4-FFF2-40B4-BE49-F238E27FC236}">
                <a16:creationId xmlns:a16="http://schemas.microsoft.com/office/drawing/2014/main" id="{B376B3B3-C887-4AC7-9A36-E9F660511A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836712"/>
            <a:ext cx="3200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GB" sz="32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GB" sz="3200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C6062AD-E83B-4307-96CE-89D7C576C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296333"/>
            <a:ext cx="11277600" cy="9787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-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Em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haõy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baøy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toû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yù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kieán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vôùi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boá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meï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,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thaày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coâ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giaùo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,...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veà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nhöõng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vaán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ñeà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coù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lieân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quan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ñeán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baûn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thaân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 </a:t>
            </a:r>
            <a:r>
              <a:rPr kumimoji="0" lang="fr-LU" sz="3200" b="1" i="0" u="none" strike="noStrike" kern="0" normalizeH="0" baseline="0" noProof="0" dirty="0" err="1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em</a:t>
            </a:r>
            <a:r>
              <a:rPr kumimoji="0" lang="fr-LU" sz="32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VNI-Times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anh slide\child-cartoon-illustration-cartoon-student.jpg">
            <a:extLst>
              <a:ext uri="{FF2B5EF4-FFF2-40B4-BE49-F238E27FC236}">
                <a16:creationId xmlns:a16="http://schemas.microsoft.com/office/drawing/2014/main" id="{DD1A8AE3-0004-4317-B3E1-6B7BE46E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>
            <a:extLst>
              <a:ext uri="{FF2B5EF4-FFF2-40B4-BE49-F238E27FC236}">
                <a16:creationId xmlns:a16="http://schemas.microsoft.com/office/drawing/2014/main" id="{E90D79A3-E5AB-487B-89F0-DA396DE7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1498600"/>
            <a:ext cx="7518400" cy="189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63434"/>
            <a:ext cx="7315200" cy="609600"/>
          </a:xfrm>
        </p:spPr>
        <p:txBody>
          <a:bodyPr>
            <a:normAutofit/>
          </a:bodyPr>
          <a:lstStyle/>
          <a:p>
            <a:pPr algn="r"/>
            <a:r>
              <a:rPr lang="en-US" sz="3600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600" u="sng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9296400" cy="1752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7300" y="103507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811006"/>
            <a:ext cx="3352800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36B1E643-A9F6-43DC-8983-41936228C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886200"/>
            <a:ext cx="253790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-103320"/>
            <a:ext cx="12003740" cy="65310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AD065-71B6-4CAA-87A3-922DD61F09B7}"/>
              </a:ext>
            </a:extLst>
          </p:cNvPr>
          <p:cNvSpPr txBox="1"/>
          <p:nvPr/>
        </p:nvSpPr>
        <p:spPr>
          <a:xfrm rot="19467688">
            <a:off x="1353169" y="1255903"/>
            <a:ext cx="247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2D89">
                    <a:lumMod val="75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đạt</a:t>
            </a:r>
            <a:endParaRPr lang="vi-VN" sz="2400" b="1" dirty="0">
              <a:solidFill>
                <a:srgbClr val="2D2D89">
                  <a:lumMod val="75000"/>
                </a:srgb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C394B-0994-445B-A95F-0CFC5277B7A6}"/>
              </a:ext>
            </a:extLst>
          </p:cNvPr>
          <p:cNvSpPr txBox="1"/>
          <p:nvPr/>
        </p:nvSpPr>
        <p:spPr>
          <a:xfrm>
            <a:off x="2405101" y="1905000"/>
            <a:ext cx="8337176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anh slide\child-cartoon-illustration-cartoon-student.jpg">
            <a:extLst>
              <a:ext uri="{FF2B5EF4-FFF2-40B4-BE49-F238E27FC236}">
                <a16:creationId xmlns:a16="http://schemas.microsoft.com/office/drawing/2014/main" id="{DD1A8AE3-0004-4317-B3E1-6B7BE46E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>
            <a:extLst>
              <a:ext uri="{FF2B5EF4-FFF2-40B4-BE49-F238E27FC236}">
                <a16:creationId xmlns:a16="http://schemas.microsoft.com/office/drawing/2014/main" id="{E90D79A3-E5AB-487B-89F0-DA396DE7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859340"/>
            <a:ext cx="7518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68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9" name="Picture 23">
            <a:extLst>
              <a:ext uri="{FF2B5EF4-FFF2-40B4-BE49-F238E27FC236}">
                <a16:creationId xmlns:a16="http://schemas.microsoft.com/office/drawing/2014/main" id="{2FAC40B7-025E-4AD3-B75C-E7165991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2"/>
          <a:stretch/>
        </p:blipFill>
        <p:spPr bwMode="auto">
          <a:xfrm>
            <a:off x="4351020" y="597763"/>
            <a:ext cx="7315200" cy="558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6" name="Text Box 20">
            <a:extLst>
              <a:ext uri="{FF2B5EF4-FFF2-40B4-BE49-F238E27FC236}">
                <a16:creationId xmlns:a16="http://schemas.microsoft.com/office/drawing/2014/main" id="{AE10F6BB-CF20-4EC7-88AE-2646E3541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752600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0917" name="Text Box 21">
            <a:extLst>
              <a:ext uri="{FF2B5EF4-FFF2-40B4-BE49-F238E27FC236}">
                <a16:creationId xmlns:a16="http://schemas.microsoft.com/office/drawing/2014/main" id="{06578ED0-7241-49CC-8EB6-9FCA3E68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39357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6" grpId="0"/>
      <p:bldP spid="80916" grpId="1"/>
      <p:bldP spid="80917" grpId="0"/>
      <p:bldP spid="809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514600" y="837774"/>
            <a:ext cx="6129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892477" y="1947402"/>
            <a:ext cx="10221389" cy="9540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209800" y="3135371"/>
            <a:ext cx="9904066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2693671" y="3943042"/>
            <a:ext cx="9420195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xiếc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3154679" y="5181600"/>
            <a:ext cx="8959187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7391400" y="-76200"/>
            <a:ext cx="4114800" cy="1828800"/>
          </a:xfrm>
          <a:prstGeom prst="cloudCallout">
            <a:avLst>
              <a:gd name="adj1" fmla="val 65952"/>
              <a:gd name="adj2" fmla="val 7758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74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70" grpId="0" animBg="1"/>
      <p:bldP spid="112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BA2E3-EF16-499A-97A3-3F48E1A1E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09600"/>
            <a:ext cx="10287000" cy="54068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0EAA1C-D74F-4EEB-B394-353AD8DB71A4}"/>
              </a:ext>
            </a:extLst>
          </p:cNvPr>
          <p:cNvSpPr/>
          <p:nvPr/>
        </p:nvSpPr>
        <p:spPr>
          <a:xfrm flipH="1">
            <a:off x="1219200" y="49530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1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hinh nen">
  <a:themeElements>
    <a:clrScheme name="hinh nen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hinh n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hinh nen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nh nen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nh nen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nh nen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1341</Words>
  <Application>Microsoft Office PowerPoint</Application>
  <PresentationFormat>Widescreen</PresentationFormat>
  <Paragraphs>77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Times New Roman</vt:lpstr>
      <vt:lpstr>Verdana</vt:lpstr>
      <vt:lpstr>VNI-Times</vt:lpstr>
      <vt:lpstr>hinh nen</vt:lpstr>
      <vt:lpstr>2_Office Theme</vt:lpstr>
      <vt:lpstr>4_Office Theme</vt:lpstr>
      <vt:lpstr>5_Office Theme</vt:lpstr>
      <vt:lpstr>Retrospect</vt:lpstr>
      <vt:lpstr>PowerPoint Presentation</vt:lpstr>
      <vt:lpstr>PowerPoint Presentation</vt:lpstr>
      <vt:lpstr>PowerPoint Presentation</vt:lpstr>
      <vt:lpstr>Thứ năm ngày 6 tháng 10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GVCB Hoàng Hương Duyên</cp:lastModifiedBy>
  <cp:revision>33</cp:revision>
  <dcterms:created xsi:type="dcterms:W3CDTF">2016-09-21T02:25:25Z</dcterms:created>
  <dcterms:modified xsi:type="dcterms:W3CDTF">2022-09-29T16:34:38Z</dcterms:modified>
</cp:coreProperties>
</file>