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0" r:id="rId3"/>
    <p:sldId id="322" r:id="rId4"/>
    <p:sldId id="2405" r:id="rId5"/>
    <p:sldId id="317" r:id="rId6"/>
    <p:sldId id="325" r:id="rId7"/>
    <p:sldId id="2401" r:id="rId8"/>
    <p:sldId id="2403" r:id="rId9"/>
    <p:sldId id="323" r:id="rId10"/>
    <p:sldId id="324" r:id="rId11"/>
    <p:sldId id="334" r:id="rId12"/>
    <p:sldId id="2404" r:id="rId13"/>
    <p:sldId id="337" r:id="rId14"/>
    <p:sldId id="3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291" autoAdjust="0"/>
  </p:normalViewPr>
  <p:slideViewPr>
    <p:cSldViewPr snapToGrid="0">
      <p:cViewPr>
        <p:scale>
          <a:sx n="60" d="100"/>
          <a:sy n="60" d="100"/>
        </p:scale>
        <p:origin x="90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E7953-C563-49F5-92B2-CB705E298C28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23A6C-947C-48B3-9518-6BB63AC1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8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423A6C-947C-48B3-9518-6BB63AC10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3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330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240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017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404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086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733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79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67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392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07E6-21CD-4B27-A9CA-E381C4769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886F3-BA1C-47DA-B315-105C8AB4F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66BD-47E9-4216-8435-AFD1BF4B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F807-3BFC-4030-A849-3008C6A3A26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32F58-FB3E-484F-8AC8-F106BB3E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96D29-4380-4C29-9DCB-159C9B94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BB78-FBE2-4840-8909-5C079172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8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118EB-DBD7-4CA6-B900-F1F1EF2D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8971C-4385-4E3F-AA01-AB5AE775C2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FC1CC-E9A6-44A4-91A5-6A9FB3CE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F807-3BFC-4030-A849-3008C6A3A26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A14D8-2B60-4354-8B88-3AB5269F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28E09-4685-4393-A701-1F45C78A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BB78-FBE2-4840-8909-5C079172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7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F33A5-7E7E-42B0-B660-0924FBF9C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F5E65-76D0-44DF-A3E3-BCAE222BA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4C3F6-8967-46D8-8D43-518E1CB1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F807-3BFC-4030-A849-3008C6A3A26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9766F-5A43-4A98-A30B-F3034298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E5CB8-BA76-47DA-83E5-D71CCDC6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BB78-FBE2-4840-8909-5C079172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7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39BD-41C6-4DB3-B8B0-D21D5704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BA6E7-9E45-4023-BF31-A7462DF6A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FA961-6086-424C-908B-19812440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F807-3BFC-4030-A849-3008C6A3A26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DD155-31ED-49F3-A998-B9BF6335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D395-014F-4B6A-BB89-E58E86C3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BB78-FBE2-4840-8909-5C079172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1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0874-05C2-45B9-9E1B-D8FD76F8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FE9FB-7DC4-4CF3-9A57-407BCFFD5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4E391-173C-4822-8B5F-4F27C9E3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F807-3BFC-4030-A849-3008C6A3A26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D4DF7-3FE5-4C97-8B63-0BA52271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008FD-F0A4-4AAC-912E-909E4777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BB78-FBE2-4840-8909-5C079172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5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E7C0-C206-4B24-9B8F-6103A84A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60818-B6D4-4C68-956B-59E7228A0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77D1C-54F4-4EF0-836D-2772E4AB4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9BB82-9AA9-4D9C-9CBE-00847E862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F807-3BFC-4030-A849-3008C6A3A26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26E08-FB23-4A09-A407-830E9C97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CB32F-347C-4D24-9BEF-4D4FA27E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BB78-FBE2-4840-8909-5C079172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8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5F6D-2419-43ED-93A0-D35D888D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B0E30-F5F4-468F-A479-FB4242539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37978-C3BC-40EA-A7C4-F8DB1DA69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BD4B5-D0A2-4501-AC45-C2002231BD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913D4-9E0A-4DB8-BB4B-3B2D29DB4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F4735-227A-4868-8EFA-C0BB03BD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F807-3BFC-4030-A849-3008C6A3A26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2D23E-0D78-41D1-AECC-1F18EC5E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2481B-250A-482B-8720-11A798EE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BB78-FBE2-4840-8909-5C079172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9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D6295-4FC7-4F0D-AE49-8F2A94F3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A9061-864A-4272-A3E0-228C9DFA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F807-3BFC-4030-A849-3008C6A3A26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63573-8394-44A5-AB89-9645AE84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B3628-50EE-42CB-B375-0C4016BE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BB78-FBE2-4840-8909-5C079172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1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022BB-ED13-45C3-AD0D-1CFB2F8E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F807-3BFC-4030-A849-3008C6A3A26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2C2EC-9FA6-496D-9494-C9CDAB4C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B8FC2-D144-4B05-85C7-16D56DAE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BB78-FBE2-4840-8909-5C079172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6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16BC-5837-4152-85E6-FAAF126F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4D223-5F18-473F-884F-E2F653B0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42313-5132-49ED-903E-0E8D6CB5A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CF52D-6278-4220-A982-7A013AFE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F807-3BFC-4030-A849-3008C6A3A26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4C37A-DCF7-49B2-B75D-EB3323EC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C7EA6-BEBE-4A30-9ECD-0A595527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BB78-FBE2-4840-8909-5C079172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FA23-44C9-4136-A5E3-C64BC3A3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01D57-CCF6-4CFC-808B-B07C0F92F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8CFF-8C22-4F43-9C95-81C18486A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05E1A-3C8D-46B9-923A-5D9F5C8F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F807-3BFC-4030-A849-3008C6A3A26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9FE73-F258-4F5F-A30B-3BAB03F9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8AFBF-9BBB-4D8F-8479-C0A00034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BB78-FBE2-4840-8909-5C079172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1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497375-8858-4130-87D2-81EDDE87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1D798-B0FA-4261-8E43-1CC34A50C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768C9-4FA4-4F94-BAB7-74E2957DA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F807-3BFC-4030-A849-3008C6A3A26D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4C29C-6E22-4B67-9176-8B8F375C7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7A77D-61B4-49C8-95CD-0BEF3B8AC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BBB78-FBE2-4840-8909-5C079172B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5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sv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6.jp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A495F1-93B5-4042-A613-D8DC0074F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" y="2362037"/>
            <a:ext cx="12223241" cy="4621854"/>
          </a:xfrm>
          <a:prstGeom prst="rect">
            <a:avLst/>
          </a:prstGeom>
        </p:spPr>
      </p:pic>
      <p:grpSp>
        <p:nvGrpSpPr>
          <p:cNvPr id="4" name="组合 6">
            <a:extLst>
              <a:ext uri="{FF2B5EF4-FFF2-40B4-BE49-F238E27FC236}">
                <a16:creationId xmlns:a16="http://schemas.microsoft.com/office/drawing/2014/main" id="{ABC768AA-2400-48E2-BEA7-2DC4A1DF7450}"/>
              </a:ext>
            </a:extLst>
          </p:cNvPr>
          <p:cNvGrpSpPr/>
          <p:nvPr/>
        </p:nvGrpSpPr>
        <p:grpSpPr>
          <a:xfrm>
            <a:off x="3665621" y="4618402"/>
            <a:ext cx="4860758" cy="2019201"/>
            <a:chOff x="1402352" y="2967139"/>
            <a:chExt cx="5586276" cy="2190377"/>
          </a:xfrm>
        </p:grpSpPr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AC0F02C9-4C6C-44DE-B4F5-6FE450571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352" y="2967139"/>
              <a:ext cx="1500505" cy="2190377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1AC616BC-FE53-4CC6-8CF7-930E9EB54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238" y="2967139"/>
              <a:ext cx="1500505" cy="2190377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E1A06262-5695-4351-A067-C65D95788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123" y="2967139"/>
              <a:ext cx="1500505" cy="219037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D686794-538D-46E6-9201-14770826EA56}"/>
              </a:ext>
            </a:extLst>
          </p:cNvPr>
          <p:cNvGrpSpPr/>
          <p:nvPr/>
        </p:nvGrpSpPr>
        <p:grpSpPr>
          <a:xfrm>
            <a:off x="-95409" y="-352926"/>
            <a:ext cx="6128972" cy="3015916"/>
            <a:chOff x="3637292" y="-420959"/>
            <a:chExt cx="4917412" cy="244200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656FD47-5545-4175-ABCA-07F8858F60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" t="10164" r="4093" b="2409"/>
            <a:stretch/>
          </p:blipFill>
          <p:spPr>
            <a:xfrm>
              <a:off x="3637292" y="-420959"/>
              <a:ext cx="4917412" cy="2442001"/>
            </a:xfrm>
            <a:prstGeom prst="rect">
              <a:avLst/>
            </a:prstGeom>
          </p:spPr>
        </p:pic>
        <p:sp>
          <p:nvSpPr>
            <p:cNvPr id="10" name="文本框 17">
              <a:extLst>
                <a:ext uri="{FF2B5EF4-FFF2-40B4-BE49-F238E27FC236}">
                  <a16:creationId xmlns:a16="http://schemas.microsoft.com/office/drawing/2014/main" id="{E9A3958B-C6DE-458A-8769-79AB9DD3097D}"/>
                </a:ext>
              </a:extLst>
            </p:cNvPr>
            <p:cNvSpPr txBox="1"/>
            <p:nvPr/>
          </p:nvSpPr>
          <p:spPr>
            <a:xfrm>
              <a:off x="4439634" y="142403"/>
              <a:ext cx="3121660" cy="1071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VN Binh Duong" pitchFamily="2" charset="0"/>
                  <a:ea typeface="inpin heiti" panose="00000500000000000000"/>
                  <a:sym typeface="inpin heiti" panose="00000500000000000000" pitchFamily="2" charset="-122"/>
                </a:rPr>
                <a:t>CHÍNH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VN Binh Duong" pitchFamily="2" charset="0"/>
                  <a:ea typeface="inpin heiti" panose="00000500000000000000"/>
                  <a:sym typeface="inpin heiti" panose="00000500000000000000" pitchFamily="2" charset="-122"/>
                </a:rPr>
                <a:t> TẢ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VN Binh Duong" pitchFamily="2" charset="0"/>
                  <a:ea typeface="inpin heiti" panose="00000500000000000000"/>
                  <a:sym typeface="inpin heiti" panose="00000500000000000000" pitchFamily="2" charset="-122"/>
                </a:rPr>
                <a:t> (Nghe –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VN Binh Duong" pitchFamily="2" charset="0"/>
                  <a:ea typeface="inpin heiti" panose="00000500000000000000"/>
                  <a:sym typeface="inpin heiti" panose="00000500000000000000" pitchFamily="2" charset="-122"/>
                </a:rPr>
                <a:t>viết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VN Binh Duong" pitchFamily="2" charset="0"/>
                  <a:ea typeface="inpin heiti" panose="00000500000000000000"/>
                  <a:sym typeface="inpin heiti" panose="00000500000000000000" pitchFamily="2" charset="-122"/>
                </a:rPr>
                <a:t>)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VN Binh Duong" pitchFamily="2" charset="0"/>
                <a:ea typeface="inpin heiti" panose="00000500000000000000"/>
                <a:sym typeface="inpin heiti" panose="00000500000000000000" pitchFamily="2" charset="-122"/>
              </a:endParaRPr>
            </a:p>
          </p:txBody>
        </p:sp>
      </p:grpSp>
      <p:sp>
        <p:nvSpPr>
          <p:cNvPr id="11" name="文本框 17">
            <a:extLst>
              <a:ext uri="{FF2B5EF4-FFF2-40B4-BE49-F238E27FC236}">
                <a16:creationId xmlns:a16="http://schemas.microsoft.com/office/drawing/2014/main" id="{59501578-0541-41F6-A4A1-08A9D0FEC100}"/>
              </a:ext>
            </a:extLst>
          </p:cNvPr>
          <p:cNvSpPr txBox="1"/>
          <p:nvPr/>
        </p:nvSpPr>
        <p:spPr>
          <a:xfrm>
            <a:off x="2142845" y="2354361"/>
            <a:ext cx="790631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ln w="38100">
                  <a:solidFill>
                    <a:schemeClr val="bg1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Guanine" panose="02040603050506020204" pitchFamily="18" charset="0"/>
                <a:ea typeface="inpin heiti" panose="00000500000000000000"/>
                <a:sym typeface="inpin heiti" panose="00000500000000000000" pitchFamily="2" charset="-122"/>
              </a:rPr>
              <a:t>Người</a:t>
            </a:r>
            <a:r>
              <a:rPr lang="en-US" altLang="zh-CN" sz="5400" b="1" dirty="0">
                <a:ln w="38100">
                  <a:solidFill>
                    <a:schemeClr val="bg1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Guanine" panose="02040603050506020204" pitchFamily="18" charset="0"/>
                <a:ea typeface="inpin heiti" panose="0000050000000000000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 w="38100">
                  <a:solidFill>
                    <a:schemeClr val="bg1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Guanine" panose="02040603050506020204" pitchFamily="18" charset="0"/>
                <a:ea typeface="inpin heiti" panose="00000500000000000000"/>
                <a:sym typeface="inpin heiti" panose="00000500000000000000" pitchFamily="2" charset="-122"/>
              </a:rPr>
              <a:t>chiến</a:t>
            </a:r>
            <a:r>
              <a:rPr lang="en-US" altLang="zh-CN" sz="5400" b="1" dirty="0">
                <a:ln w="38100">
                  <a:solidFill>
                    <a:schemeClr val="bg1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Guanine" panose="02040603050506020204" pitchFamily="18" charset="0"/>
                <a:ea typeface="inpin heiti" panose="0000050000000000000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 w="38100">
                  <a:solidFill>
                    <a:schemeClr val="bg1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Guanine" panose="02040603050506020204" pitchFamily="18" charset="0"/>
                <a:ea typeface="inpin heiti" panose="00000500000000000000"/>
                <a:sym typeface="inpin heiti" panose="00000500000000000000" pitchFamily="2" charset="-122"/>
              </a:rPr>
              <a:t>sĩ</a:t>
            </a:r>
            <a:r>
              <a:rPr lang="en-US" altLang="zh-CN" sz="5400" b="1" dirty="0">
                <a:ln w="38100">
                  <a:solidFill>
                    <a:schemeClr val="bg1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Guanine" panose="02040603050506020204" pitchFamily="18" charset="0"/>
                <a:ea typeface="inpin heiti" panose="00000500000000000000"/>
                <a:sym typeface="inpin heiti" panose="00000500000000000000" pitchFamily="2" charset="-122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ln w="38100">
                  <a:solidFill>
                    <a:schemeClr val="bg1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Guanine" panose="02040603050506020204" pitchFamily="18" charset="0"/>
                <a:ea typeface="inpin heiti" panose="00000500000000000000"/>
                <a:sym typeface="inpin heiti" panose="00000500000000000000" pitchFamily="2" charset="-122"/>
              </a:rPr>
              <a:t>giàu</a:t>
            </a:r>
            <a:r>
              <a:rPr lang="en-US" altLang="zh-CN" sz="5400" b="1" dirty="0">
                <a:ln w="38100">
                  <a:solidFill>
                    <a:schemeClr val="bg1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Guanine" panose="02040603050506020204" pitchFamily="18" charset="0"/>
                <a:ea typeface="inpin heiti" panose="0000050000000000000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 w="38100">
                  <a:solidFill>
                    <a:schemeClr val="bg1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Guanine" panose="02040603050506020204" pitchFamily="18" charset="0"/>
                <a:ea typeface="inpin heiti" panose="00000500000000000000"/>
                <a:sym typeface="inpin heiti" panose="00000500000000000000" pitchFamily="2" charset="-122"/>
              </a:rPr>
              <a:t>nghị</a:t>
            </a:r>
            <a:r>
              <a:rPr lang="en-US" altLang="zh-CN" sz="5400" b="1" dirty="0">
                <a:ln w="38100">
                  <a:solidFill>
                    <a:schemeClr val="bg1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Guanine" panose="02040603050506020204" pitchFamily="18" charset="0"/>
                <a:ea typeface="inpin heiti" panose="00000500000000000000"/>
                <a:sym typeface="inpin heiti" panose="00000500000000000000" pitchFamily="2" charset="-122"/>
              </a:rPr>
              <a:t> </a:t>
            </a:r>
            <a:r>
              <a:rPr lang="en-US" altLang="zh-CN" sz="5400" b="1" dirty="0" err="1">
                <a:ln w="38100">
                  <a:solidFill>
                    <a:schemeClr val="bg1"/>
                  </a:solidFill>
                </a:ln>
                <a:solidFill>
                  <a:srgbClr val="FF940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Guanine" panose="02040603050506020204" pitchFamily="18" charset="0"/>
                <a:ea typeface="inpin heiti" panose="00000500000000000000"/>
                <a:sym typeface="inpin heiti" panose="00000500000000000000" pitchFamily="2" charset="-122"/>
              </a:rPr>
              <a:t>lực</a:t>
            </a:r>
            <a:endParaRPr kumimoji="0" lang="en-US" altLang="zh-CN" sz="5400" b="1" i="0" u="none" strike="noStrike" kern="1200" cap="none" spc="0" normalizeH="0" baseline="0" noProof="0" dirty="0">
              <a:ln w="38100">
                <a:solidFill>
                  <a:schemeClr val="bg1"/>
                </a:solidFill>
              </a:ln>
              <a:solidFill>
                <a:srgbClr val="FF940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UTM Guanine" panose="02040603050506020204" pitchFamily="18" charset="0"/>
              <a:ea typeface="inpin heiti" panose="00000500000000000000"/>
              <a:sym typeface="inpin heiti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34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3864024"/>
            <a:ext cx="12192000" cy="3129443"/>
            <a:chOff x="0" y="2898018"/>
            <a:chExt cx="9144000" cy="23470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98018"/>
              <a:ext cx="9144000" cy="2347082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2432867" y="3647569"/>
              <a:ext cx="3706677" cy="1453387"/>
              <a:chOff x="1402352" y="3057873"/>
              <a:chExt cx="5586276" cy="2190377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2352" y="3057873"/>
                <a:ext cx="1500505" cy="2190377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5238" y="3057873"/>
                <a:ext cx="1500505" cy="2190377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8123" y="3057873"/>
                <a:ext cx="1500505" cy="2190377"/>
              </a:xfrm>
              <a:prstGeom prst="rect">
                <a:avLst/>
              </a:prstGeom>
            </p:spPr>
          </p:pic>
        </p:grpSp>
      </p:grpSp>
      <p:sp>
        <p:nvSpPr>
          <p:cNvPr id="16" name="TextBox 70"/>
          <p:cNvSpPr txBox="1"/>
          <p:nvPr/>
        </p:nvSpPr>
        <p:spPr>
          <a:xfrm>
            <a:off x="3661608" y="3132755"/>
            <a:ext cx="4236389" cy="748988"/>
          </a:xfrm>
          <a:prstGeom prst="rect">
            <a:avLst/>
          </a:prstGeom>
          <a:ln>
            <a:solidFill>
              <a:srgbClr val="08A81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267" b="1" dirty="0">
                <a:solidFill>
                  <a:schemeClr val="tx1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 TẬP</a:t>
            </a:r>
            <a:endParaRPr lang="zh-CN" altLang="en-US" sz="4267" b="1" dirty="0">
              <a:solidFill>
                <a:schemeClr val="tx1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69458" y="1906115"/>
            <a:ext cx="1383853" cy="1118319"/>
            <a:chOff x="3921290" y="2113377"/>
            <a:chExt cx="1239880" cy="838740"/>
          </a:xfrm>
        </p:grpSpPr>
        <p:sp>
          <p:nvSpPr>
            <p:cNvPr id="18" name="五边形 17"/>
            <p:cNvSpPr/>
            <p:nvPr/>
          </p:nvSpPr>
          <p:spPr>
            <a:xfrm>
              <a:off x="3921290" y="2218185"/>
              <a:ext cx="1239880" cy="662437"/>
            </a:xfrm>
            <a:prstGeom prst="homePlate">
              <a:avLst/>
            </a:prstGeom>
            <a:solidFill>
              <a:srgbClr val="08A810"/>
            </a:solidFill>
            <a:ln>
              <a:solidFill>
                <a:srgbClr val="08A8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7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TextBox 73"/>
            <p:cNvSpPr txBox="1"/>
            <p:nvPr/>
          </p:nvSpPr>
          <p:spPr>
            <a:xfrm>
              <a:off x="4083784" y="2113377"/>
              <a:ext cx="768704" cy="83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67" dirty="0">
                  <a:solidFill>
                    <a:schemeClr val="bg1"/>
                  </a:solidFill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4</a:t>
              </a:r>
              <a:endParaRPr lang="zh-CN" altLang="en-US" sz="6667" dirty="0">
                <a:solidFill>
                  <a:schemeClr val="bg1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0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44B5511-972C-46CA-9E49-E3C281A9A0CF}"/>
              </a:ext>
            </a:extLst>
          </p:cNvPr>
          <p:cNvGrpSpPr/>
          <p:nvPr/>
        </p:nvGrpSpPr>
        <p:grpSpPr>
          <a:xfrm>
            <a:off x="-313893" y="-221917"/>
            <a:ext cx="12869839" cy="7455229"/>
            <a:chOff x="-187201" y="-160801"/>
            <a:chExt cx="9117189" cy="530430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7CF29BE-1C4A-409B-BBC5-2E3029823303}"/>
                </a:ext>
              </a:extLst>
            </p:cNvPr>
            <p:cNvSpPr/>
            <p:nvPr/>
          </p:nvSpPr>
          <p:spPr>
            <a:xfrm>
              <a:off x="301043" y="504376"/>
              <a:ext cx="8140700" cy="4165600"/>
            </a:xfrm>
            <a:custGeom>
              <a:avLst/>
              <a:gdLst>
                <a:gd name="connsiteX0" fmla="*/ 5435600 w 8140700"/>
                <a:gd name="connsiteY0" fmla="*/ 0 h 4165600"/>
                <a:gd name="connsiteX1" fmla="*/ 7556500 w 8140700"/>
                <a:gd name="connsiteY1" fmla="*/ 76200 h 4165600"/>
                <a:gd name="connsiteX2" fmla="*/ 7797800 w 8140700"/>
                <a:gd name="connsiteY2" fmla="*/ 139700 h 4165600"/>
                <a:gd name="connsiteX3" fmla="*/ 8039100 w 8140700"/>
                <a:gd name="connsiteY3" fmla="*/ 254000 h 4165600"/>
                <a:gd name="connsiteX4" fmla="*/ 8140700 w 8140700"/>
                <a:gd name="connsiteY4" fmla="*/ 469900 h 4165600"/>
                <a:gd name="connsiteX5" fmla="*/ 8026400 w 8140700"/>
                <a:gd name="connsiteY5" fmla="*/ 825500 h 4165600"/>
                <a:gd name="connsiteX6" fmla="*/ 8001000 w 8140700"/>
                <a:gd name="connsiteY6" fmla="*/ 4140200 h 4165600"/>
                <a:gd name="connsiteX7" fmla="*/ 50800 w 8140700"/>
                <a:gd name="connsiteY7" fmla="*/ 4165600 h 4165600"/>
                <a:gd name="connsiteX8" fmla="*/ 88900 w 8140700"/>
                <a:gd name="connsiteY8" fmla="*/ 787400 h 4165600"/>
                <a:gd name="connsiteX9" fmla="*/ 0 w 8140700"/>
                <a:gd name="connsiteY9" fmla="*/ 495300 h 4165600"/>
                <a:gd name="connsiteX10" fmla="*/ 25400 w 8140700"/>
                <a:gd name="connsiteY10" fmla="*/ 304800 h 4165600"/>
                <a:gd name="connsiteX11" fmla="*/ 177800 w 8140700"/>
                <a:gd name="connsiteY11" fmla="*/ 177800 h 4165600"/>
                <a:gd name="connsiteX12" fmla="*/ 533400 w 8140700"/>
                <a:gd name="connsiteY12" fmla="*/ 88900 h 4165600"/>
                <a:gd name="connsiteX13" fmla="*/ 5435600 w 8140700"/>
                <a:gd name="connsiteY13" fmla="*/ 0 h 41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40700" h="4165600">
                  <a:moveTo>
                    <a:pt x="5435600" y="0"/>
                  </a:moveTo>
                  <a:lnTo>
                    <a:pt x="7556500" y="76200"/>
                  </a:lnTo>
                  <a:lnTo>
                    <a:pt x="7797800" y="139700"/>
                  </a:lnTo>
                  <a:lnTo>
                    <a:pt x="8039100" y="254000"/>
                  </a:lnTo>
                  <a:lnTo>
                    <a:pt x="8140700" y="469900"/>
                  </a:lnTo>
                  <a:lnTo>
                    <a:pt x="8026400" y="825500"/>
                  </a:lnTo>
                  <a:lnTo>
                    <a:pt x="8001000" y="4140200"/>
                  </a:lnTo>
                  <a:lnTo>
                    <a:pt x="50800" y="4165600"/>
                  </a:lnTo>
                  <a:lnTo>
                    <a:pt x="88900" y="787400"/>
                  </a:lnTo>
                  <a:lnTo>
                    <a:pt x="0" y="495300"/>
                  </a:lnTo>
                  <a:lnTo>
                    <a:pt x="25400" y="304800"/>
                  </a:lnTo>
                  <a:lnTo>
                    <a:pt x="177800" y="177800"/>
                  </a:lnTo>
                  <a:lnTo>
                    <a:pt x="533400" y="88900"/>
                  </a:lnTo>
                  <a:lnTo>
                    <a:pt x="543560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D5B0ED-3CFE-4CA0-BCED-AF3C6119D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6050" y1="23950" x2="24400" y2="80500"/>
                          <a14:foregroundMark x1="24400" y1="80500" x2="42350" y2="86450"/>
                          <a14:foregroundMark x1="42350" y1="86450" x2="72250" y2="85600"/>
                          <a14:foregroundMark x1="72250" y1="85600" x2="83250" y2="52300"/>
                          <a14:foregroundMark x1="83250" y1="52300" x2="81900" y2="27550"/>
                          <a14:foregroundMark x1="81900" y1="27550" x2="83000" y2="25000"/>
                          <a14:backgroundMark x1="26200" y1="16650" x2="49000" y2="17700"/>
                          <a14:backgroundMark x1="49000" y1="17700" x2="70500" y2="16650"/>
                          <a14:backgroundMark x1="70500" y1="16650" x2="70750" y2="166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6" t="25808" r="10664" b="4849"/>
            <a:stretch/>
          </p:blipFill>
          <p:spPr>
            <a:xfrm>
              <a:off x="-187201" y="1193799"/>
              <a:ext cx="9117189" cy="394970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B12904-3846-4AE8-BAA2-DD73AFCD0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150" b="90000" l="10000" r="90000">
                          <a14:foregroundMark x1="34050" y1="31400" x2="34050" y2="31400"/>
                          <a14:foregroundMark x1="58000" y1="28650" x2="58000" y2="28650"/>
                          <a14:foregroundMark x1="69450" y1="38350" x2="69450" y2="38350"/>
                          <a14:foregroundMark x1="50700" y1="8150" x2="52450" y2="9900"/>
                          <a14:foregroundMark x1="34050" y1="25850" x2="34700" y2="21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472"/>
            <a:stretch/>
          </p:blipFill>
          <p:spPr>
            <a:xfrm>
              <a:off x="2621370" y="-160801"/>
              <a:ext cx="3657607" cy="1701800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165990-C6D9-40CF-9364-8140B941F174}"/>
                </a:ext>
              </a:extLst>
            </p:cNvPr>
            <p:cNvSpPr/>
            <p:nvPr/>
          </p:nvSpPr>
          <p:spPr>
            <a:xfrm>
              <a:off x="301043" y="527964"/>
              <a:ext cx="2767150" cy="702124"/>
            </a:xfrm>
            <a:custGeom>
              <a:avLst/>
              <a:gdLst>
                <a:gd name="connsiteX0" fmla="*/ 74750 w 2767150"/>
                <a:gd name="connsiteY0" fmla="*/ 702124 h 702124"/>
                <a:gd name="connsiteX1" fmla="*/ 341450 w 2767150"/>
                <a:gd name="connsiteY1" fmla="*/ 105224 h 702124"/>
                <a:gd name="connsiteX2" fmla="*/ 2767150 w 2767150"/>
                <a:gd name="connsiteY2" fmla="*/ 3624 h 70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7150" h="702124">
                  <a:moveTo>
                    <a:pt x="74750" y="702124"/>
                  </a:moveTo>
                  <a:cubicBezTo>
                    <a:pt x="-16267" y="461882"/>
                    <a:pt x="-107283" y="221641"/>
                    <a:pt x="341450" y="105224"/>
                  </a:cubicBezTo>
                  <a:cubicBezTo>
                    <a:pt x="790183" y="-11193"/>
                    <a:pt x="1778666" y="-3785"/>
                    <a:pt x="2767150" y="3624"/>
                  </a:cubicBezTo>
                </a:path>
              </a:pathLst>
            </a:custGeom>
            <a:ln w="76200">
              <a:solidFill>
                <a:srgbClr val="BB894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6AEABD-A1EC-402B-AE0E-1DA96DAA83B4}"/>
                </a:ext>
              </a:extLst>
            </p:cNvPr>
            <p:cNvSpPr/>
            <p:nvPr/>
          </p:nvSpPr>
          <p:spPr>
            <a:xfrm flipH="1">
              <a:off x="5797757" y="504376"/>
              <a:ext cx="2716353" cy="749300"/>
            </a:xfrm>
            <a:custGeom>
              <a:avLst/>
              <a:gdLst>
                <a:gd name="connsiteX0" fmla="*/ 74750 w 2767150"/>
                <a:gd name="connsiteY0" fmla="*/ 702124 h 702124"/>
                <a:gd name="connsiteX1" fmla="*/ 341450 w 2767150"/>
                <a:gd name="connsiteY1" fmla="*/ 105224 h 702124"/>
                <a:gd name="connsiteX2" fmla="*/ 2767150 w 2767150"/>
                <a:gd name="connsiteY2" fmla="*/ 3624 h 70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7150" h="702124">
                  <a:moveTo>
                    <a:pt x="74750" y="702124"/>
                  </a:moveTo>
                  <a:cubicBezTo>
                    <a:pt x="-16267" y="461882"/>
                    <a:pt x="-107283" y="221641"/>
                    <a:pt x="341450" y="105224"/>
                  </a:cubicBezTo>
                  <a:cubicBezTo>
                    <a:pt x="790183" y="-11193"/>
                    <a:pt x="1778666" y="-3785"/>
                    <a:pt x="2767150" y="3624"/>
                  </a:cubicBezTo>
                </a:path>
              </a:pathLst>
            </a:custGeom>
            <a:ln w="76200">
              <a:solidFill>
                <a:srgbClr val="BB894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49AD3C2-A2F3-4641-AB95-912002ECD5E0}"/>
              </a:ext>
            </a:extLst>
          </p:cNvPr>
          <p:cNvSpPr txBox="1"/>
          <p:nvPr/>
        </p:nvSpPr>
        <p:spPr>
          <a:xfrm>
            <a:off x="668794" y="974029"/>
            <a:ext cx="102058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67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667" b="1" i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821244-9D95-4B27-9C22-25F48B79233B}"/>
              </a:ext>
            </a:extLst>
          </p:cNvPr>
          <p:cNvSpPr txBox="1"/>
          <p:nvPr/>
        </p:nvSpPr>
        <p:spPr>
          <a:xfrm>
            <a:off x="823898" y="1474737"/>
            <a:ext cx="10544204" cy="4975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933" b="1" dirty="0" err="1"/>
              <a:t>Ngu</a:t>
            </a:r>
            <a:r>
              <a:rPr lang="en-US" sz="2933" b="1" dirty="0"/>
              <a:t> </a:t>
            </a:r>
            <a:r>
              <a:rPr lang="en-US" sz="2933" b="1" dirty="0" err="1"/>
              <a:t>Công</a:t>
            </a:r>
            <a:r>
              <a:rPr lang="en-US" sz="2933" b="1" dirty="0"/>
              <a:t> </a:t>
            </a:r>
            <a:r>
              <a:rPr lang="en-US" sz="2933" b="1" dirty="0" err="1"/>
              <a:t>dời</a:t>
            </a:r>
            <a:r>
              <a:rPr lang="en-US" sz="2933" b="1" dirty="0"/>
              <a:t> </a:t>
            </a:r>
            <a:r>
              <a:rPr lang="en-US" sz="2933" b="1" dirty="0" err="1"/>
              <a:t>núi</a:t>
            </a:r>
            <a:endParaRPr lang="en-US" sz="2933" b="1" dirty="0"/>
          </a:p>
          <a:p>
            <a:pPr algn="just"/>
            <a:r>
              <a:rPr lang="en-US" sz="2933" dirty="0" err="1"/>
              <a:t>Ngày</a:t>
            </a:r>
            <a:r>
              <a:rPr lang="en-US" sz="2933" dirty="0"/>
              <a:t> </a:t>
            </a:r>
            <a:r>
              <a:rPr lang="en-US" sz="2933" dirty="0" err="1"/>
              <a:t>xưa</a:t>
            </a:r>
            <a:r>
              <a:rPr lang="en-US" sz="2933" dirty="0"/>
              <a:t>, ở ….</a:t>
            </a:r>
            <a:r>
              <a:rPr lang="en-US" sz="2933" dirty="0" err="1"/>
              <a:t>ung</a:t>
            </a:r>
            <a:r>
              <a:rPr lang="en-US" sz="2933" dirty="0"/>
              <a:t> </a:t>
            </a:r>
            <a:r>
              <a:rPr lang="en-US" sz="2933" dirty="0" err="1"/>
              <a:t>Quốc</a:t>
            </a:r>
            <a:r>
              <a:rPr lang="en-US" sz="2933" dirty="0"/>
              <a:t> </a:t>
            </a:r>
            <a:r>
              <a:rPr lang="en-US" sz="2933" dirty="0" err="1"/>
              <a:t>có</a:t>
            </a:r>
            <a:r>
              <a:rPr lang="en-US" sz="2933" dirty="0"/>
              <a:t> </a:t>
            </a:r>
            <a:r>
              <a:rPr lang="en-US" sz="2933" dirty="0" err="1"/>
              <a:t>một</a:t>
            </a:r>
            <a:r>
              <a:rPr lang="en-US" sz="2933" dirty="0"/>
              <a:t> </a:t>
            </a:r>
            <a:r>
              <a:rPr lang="en-US" sz="2933" dirty="0" err="1"/>
              <a:t>cụ</a:t>
            </a:r>
            <a:r>
              <a:rPr lang="en-US" sz="2933" dirty="0"/>
              <a:t> </a:t>
            </a:r>
            <a:r>
              <a:rPr lang="en-US" sz="2933" dirty="0" err="1"/>
              <a:t>già</a:t>
            </a:r>
            <a:r>
              <a:rPr lang="en-US" sz="2933" dirty="0"/>
              <a:t> …</a:t>
            </a:r>
            <a:r>
              <a:rPr lang="en-US" sz="2933" dirty="0" err="1"/>
              <a:t>ín</a:t>
            </a:r>
            <a:r>
              <a:rPr lang="en-US" sz="2933" dirty="0"/>
              <a:t> </a:t>
            </a:r>
            <a:r>
              <a:rPr lang="en-US" sz="2933" dirty="0" err="1"/>
              <a:t>mươi</a:t>
            </a:r>
            <a:r>
              <a:rPr lang="en-US" sz="2933" dirty="0"/>
              <a:t> </a:t>
            </a:r>
            <a:r>
              <a:rPr lang="en-US" sz="2933" dirty="0" err="1"/>
              <a:t>tuổi</a:t>
            </a:r>
            <a:r>
              <a:rPr lang="en-US" sz="2933" dirty="0"/>
              <a:t> </a:t>
            </a:r>
            <a:r>
              <a:rPr lang="en-US" sz="2933" dirty="0" err="1"/>
              <a:t>tên</a:t>
            </a:r>
            <a:r>
              <a:rPr lang="en-US" sz="2933" dirty="0"/>
              <a:t> </a:t>
            </a:r>
            <a:r>
              <a:rPr lang="en-US" sz="2933" dirty="0" err="1"/>
              <a:t>là</a:t>
            </a:r>
            <a:r>
              <a:rPr lang="en-US" sz="2933" dirty="0"/>
              <a:t> </a:t>
            </a:r>
            <a:r>
              <a:rPr lang="en-US" sz="2933" dirty="0" err="1"/>
              <a:t>Ngu</a:t>
            </a:r>
            <a:r>
              <a:rPr lang="en-US" sz="2933" dirty="0"/>
              <a:t> </a:t>
            </a:r>
            <a:r>
              <a:rPr lang="en-US" sz="2933" dirty="0" err="1"/>
              <a:t>Công</a:t>
            </a:r>
            <a:r>
              <a:rPr lang="en-US" sz="2933" dirty="0"/>
              <a:t>. </a:t>
            </a:r>
            <a:r>
              <a:rPr lang="en-US" sz="2933" dirty="0" err="1"/>
              <a:t>Bực</a:t>
            </a:r>
            <a:r>
              <a:rPr lang="en-US" sz="2933" dirty="0"/>
              <a:t> </a:t>
            </a:r>
            <a:r>
              <a:rPr lang="en-US" sz="2933" dirty="0" err="1"/>
              <a:t>mình</a:t>
            </a:r>
            <a:r>
              <a:rPr lang="en-US" sz="2933" dirty="0"/>
              <a:t> </a:t>
            </a:r>
            <a:r>
              <a:rPr lang="en-US" sz="2933" dirty="0" err="1"/>
              <a:t>vì</a:t>
            </a:r>
            <a:r>
              <a:rPr lang="en-US" sz="2933" dirty="0"/>
              <a:t> </a:t>
            </a:r>
            <a:r>
              <a:rPr lang="en-US" sz="2933" dirty="0" err="1"/>
              <a:t>hai</a:t>
            </a:r>
            <a:r>
              <a:rPr lang="en-US" sz="2933" dirty="0"/>
              <a:t> …</a:t>
            </a:r>
            <a:r>
              <a:rPr lang="en-US" sz="2933" dirty="0" err="1"/>
              <a:t>ái</a:t>
            </a:r>
            <a:r>
              <a:rPr lang="en-US" sz="2933" dirty="0"/>
              <a:t> </a:t>
            </a:r>
            <a:r>
              <a:rPr lang="en-US" sz="2933" dirty="0" err="1"/>
              <a:t>núi</a:t>
            </a:r>
            <a:r>
              <a:rPr lang="en-US" sz="2933" dirty="0"/>
              <a:t> </a:t>
            </a:r>
            <a:r>
              <a:rPr lang="en-US" sz="2933" dirty="0" err="1"/>
              <a:t>Thái</a:t>
            </a:r>
            <a:r>
              <a:rPr lang="en-US" sz="2933" dirty="0"/>
              <a:t> </a:t>
            </a:r>
            <a:r>
              <a:rPr lang="en-US" sz="2933" dirty="0" err="1"/>
              <a:t>Hàng</a:t>
            </a:r>
            <a:r>
              <a:rPr lang="en-US" sz="2933" dirty="0"/>
              <a:t> </a:t>
            </a:r>
            <a:r>
              <a:rPr lang="en-US" sz="2933" dirty="0" err="1"/>
              <a:t>và</a:t>
            </a:r>
            <a:r>
              <a:rPr lang="en-US" sz="2933" dirty="0"/>
              <a:t> </a:t>
            </a:r>
            <a:r>
              <a:rPr lang="en-US" sz="2933" dirty="0" err="1"/>
              <a:t>Vương</a:t>
            </a:r>
            <a:r>
              <a:rPr lang="en-US" sz="2933" dirty="0"/>
              <a:t> </a:t>
            </a:r>
            <a:r>
              <a:rPr lang="en-US" sz="2933" dirty="0" err="1"/>
              <a:t>Ốc</a:t>
            </a:r>
            <a:r>
              <a:rPr lang="en-US" sz="2933" dirty="0"/>
              <a:t> …</a:t>
            </a:r>
            <a:r>
              <a:rPr lang="en-US" sz="2933" dirty="0" err="1"/>
              <a:t>ắn</a:t>
            </a:r>
            <a:r>
              <a:rPr lang="en-US" sz="2933" dirty="0"/>
              <a:t> </a:t>
            </a:r>
            <a:r>
              <a:rPr lang="en-US" sz="2933" dirty="0" err="1"/>
              <a:t>ngang</a:t>
            </a:r>
            <a:r>
              <a:rPr lang="en-US" sz="2933" dirty="0"/>
              <a:t> </a:t>
            </a:r>
            <a:r>
              <a:rPr lang="en-US" sz="2933" dirty="0" err="1"/>
              <a:t>đường</a:t>
            </a:r>
            <a:r>
              <a:rPr lang="en-US" sz="2933" dirty="0"/>
              <a:t> </a:t>
            </a:r>
            <a:r>
              <a:rPr lang="en-US" sz="2933" dirty="0" err="1"/>
              <a:t>về</a:t>
            </a:r>
            <a:r>
              <a:rPr lang="en-US" sz="2933" dirty="0"/>
              <a:t> </a:t>
            </a:r>
            <a:r>
              <a:rPr lang="en-US" sz="2933" dirty="0" err="1"/>
              <a:t>nhà</a:t>
            </a:r>
            <a:r>
              <a:rPr lang="en-US" sz="2933" dirty="0"/>
              <a:t>, </a:t>
            </a:r>
            <a:r>
              <a:rPr lang="en-US" sz="2933" dirty="0" err="1"/>
              <a:t>Ngu</a:t>
            </a:r>
            <a:r>
              <a:rPr lang="en-US" sz="2933" dirty="0"/>
              <a:t> </a:t>
            </a:r>
            <a:r>
              <a:rPr lang="en-US" sz="2933" dirty="0" err="1"/>
              <a:t>Công</a:t>
            </a:r>
            <a:r>
              <a:rPr lang="en-US" sz="2933" dirty="0"/>
              <a:t> </a:t>
            </a:r>
            <a:r>
              <a:rPr lang="en-US" sz="2933" dirty="0" err="1"/>
              <a:t>hằng</a:t>
            </a:r>
            <a:r>
              <a:rPr lang="en-US" sz="2933" dirty="0"/>
              <a:t> </a:t>
            </a:r>
            <a:r>
              <a:rPr lang="en-US" sz="2933" dirty="0" err="1"/>
              <a:t>ngày</a:t>
            </a:r>
            <a:r>
              <a:rPr lang="en-US" sz="2933" dirty="0"/>
              <a:t> </a:t>
            </a:r>
            <a:r>
              <a:rPr lang="en-US" sz="2933" dirty="0" err="1"/>
              <a:t>mang</a:t>
            </a:r>
            <a:r>
              <a:rPr lang="en-US" sz="2933" dirty="0"/>
              <a:t> </a:t>
            </a:r>
            <a:r>
              <a:rPr lang="en-US" sz="2933" dirty="0" err="1"/>
              <a:t>cuốc</a:t>
            </a:r>
            <a:r>
              <a:rPr lang="en-US" sz="2933" dirty="0"/>
              <a:t> ra </a:t>
            </a:r>
            <a:r>
              <a:rPr lang="en-US" sz="2933" dirty="0" err="1"/>
              <a:t>đào</a:t>
            </a:r>
            <a:r>
              <a:rPr lang="en-US" sz="2933" dirty="0"/>
              <a:t> </a:t>
            </a:r>
            <a:r>
              <a:rPr lang="en-US" sz="2933" dirty="0" err="1"/>
              <a:t>núi</a:t>
            </a:r>
            <a:r>
              <a:rPr lang="en-US" sz="2933" dirty="0"/>
              <a:t> </a:t>
            </a:r>
            <a:r>
              <a:rPr lang="en-US" sz="2933" dirty="0" err="1"/>
              <a:t>đổ</a:t>
            </a:r>
            <a:r>
              <a:rPr lang="en-US" sz="2933" dirty="0"/>
              <a:t> </a:t>
            </a:r>
            <a:r>
              <a:rPr lang="en-US" sz="2933" dirty="0" err="1"/>
              <a:t>đi</a:t>
            </a:r>
            <a:r>
              <a:rPr lang="en-US" sz="2933" dirty="0"/>
              <a:t>.</a:t>
            </a:r>
          </a:p>
          <a:p>
            <a:pPr algn="just"/>
            <a:r>
              <a:rPr lang="en-US" sz="2933" dirty="0" err="1"/>
              <a:t>Có</a:t>
            </a:r>
            <a:r>
              <a:rPr lang="en-US" sz="2933" dirty="0"/>
              <a:t> </a:t>
            </a:r>
            <a:r>
              <a:rPr lang="en-US" sz="2933" dirty="0" err="1"/>
              <a:t>người</a:t>
            </a:r>
            <a:r>
              <a:rPr lang="en-US" sz="2933" dirty="0"/>
              <a:t> …ê </a:t>
            </a:r>
            <a:r>
              <a:rPr lang="en-US" sz="2933" dirty="0" err="1"/>
              <a:t>cụ</a:t>
            </a:r>
            <a:r>
              <a:rPr lang="en-US" sz="2933" dirty="0"/>
              <a:t> </a:t>
            </a:r>
            <a:r>
              <a:rPr lang="en-US" sz="2933" dirty="0" err="1"/>
              <a:t>làm</a:t>
            </a:r>
            <a:r>
              <a:rPr lang="en-US" sz="2933" dirty="0"/>
              <a:t> </a:t>
            </a:r>
            <a:r>
              <a:rPr lang="en-US" sz="2933" dirty="0" err="1"/>
              <a:t>vậy</a:t>
            </a:r>
            <a:r>
              <a:rPr lang="en-US" sz="2933" dirty="0"/>
              <a:t> </a:t>
            </a:r>
            <a:r>
              <a:rPr lang="en-US" sz="2933" dirty="0" err="1"/>
              <a:t>uổng</a:t>
            </a:r>
            <a:r>
              <a:rPr lang="en-US" sz="2933" dirty="0"/>
              <a:t> </a:t>
            </a:r>
            <a:r>
              <a:rPr lang="en-US" sz="2933" dirty="0" err="1"/>
              <a:t>công</a:t>
            </a:r>
            <a:r>
              <a:rPr lang="en-US" sz="2933" dirty="0"/>
              <a:t>. </a:t>
            </a:r>
            <a:r>
              <a:rPr lang="en-US" sz="2933" dirty="0" err="1"/>
              <a:t>Cụ</a:t>
            </a:r>
            <a:r>
              <a:rPr lang="en-US" sz="2933" dirty="0"/>
              <a:t> </a:t>
            </a:r>
            <a:r>
              <a:rPr lang="en-US" sz="2933" dirty="0" err="1"/>
              <a:t>nói</a:t>
            </a:r>
            <a:r>
              <a:rPr lang="en-US" sz="2933" dirty="0"/>
              <a:t>: “</a:t>
            </a:r>
            <a:r>
              <a:rPr lang="en-US" sz="2933" dirty="0" err="1"/>
              <a:t>Ngày</a:t>
            </a:r>
            <a:r>
              <a:rPr lang="en-US" sz="2933" dirty="0"/>
              <a:t> </a:t>
            </a:r>
            <a:r>
              <a:rPr lang="en-US" sz="2933" dirty="0" err="1"/>
              <a:t>nào</a:t>
            </a:r>
            <a:r>
              <a:rPr lang="en-US" sz="2933" dirty="0"/>
              <a:t> </a:t>
            </a:r>
            <a:r>
              <a:rPr lang="en-US" sz="2933" dirty="0" err="1"/>
              <a:t>tôi</a:t>
            </a:r>
            <a:r>
              <a:rPr lang="en-US" sz="2933" dirty="0"/>
              <a:t> </a:t>
            </a:r>
            <a:r>
              <a:rPr lang="en-US" sz="2933" dirty="0" err="1"/>
              <a:t>cũng</a:t>
            </a:r>
            <a:r>
              <a:rPr lang="en-US" sz="2933" dirty="0"/>
              <a:t> </a:t>
            </a:r>
            <a:r>
              <a:rPr lang="en-US" sz="2933" dirty="0" err="1"/>
              <a:t>đào</a:t>
            </a:r>
            <a:r>
              <a:rPr lang="en-US" sz="2933" dirty="0"/>
              <a:t> </a:t>
            </a:r>
            <a:r>
              <a:rPr lang="en-US" sz="2933" dirty="0" err="1"/>
              <a:t>đào</a:t>
            </a:r>
            <a:r>
              <a:rPr lang="en-US" sz="2933" dirty="0"/>
              <a:t>. </a:t>
            </a:r>
            <a:r>
              <a:rPr lang="en-US" sz="2933" dirty="0" err="1"/>
              <a:t>Tôi</a:t>
            </a:r>
            <a:r>
              <a:rPr lang="en-US" sz="2933" dirty="0"/>
              <a:t> …</a:t>
            </a:r>
            <a:r>
              <a:rPr lang="en-US" sz="2933" dirty="0" err="1"/>
              <a:t>ết</a:t>
            </a:r>
            <a:r>
              <a:rPr lang="en-US" sz="2933" dirty="0"/>
              <a:t> </a:t>
            </a:r>
            <a:r>
              <a:rPr lang="en-US" sz="2933" dirty="0" err="1"/>
              <a:t>thì</a:t>
            </a:r>
            <a:r>
              <a:rPr lang="en-US" sz="2933" dirty="0"/>
              <a:t> con </a:t>
            </a:r>
            <a:r>
              <a:rPr lang="en-US" sz="2933" dirty="0" err="1"/>
              <a:t>tôi</a:t>
            </a:r>
            <a:r>
              <a:rPr lang="en-US" sz="2933" dirty="0"/>
              <a:t> </a:t>
            </a:r>
            <a:r>
              <a:rPr lang="en-US" sz="2933" dirty="0" err="1"/>
              <a:t>đào</a:t>
            </a:r>
            <a:r>
              <a:rPr lang="en-US" sz="2933" dirty="0"/>
              <a:t>. Con </a:t>
            </a:r>
            <a:r>
              <a:rPr lang="en-US" sz="2933" dirty="0" err="1"/>
              <a:t>tôi</a:t>
            </a:r>
            <a:r>
              <a:rPr lang="en-US" sz="2933" dirty="0"/>
              <a:t> </a:t>
            </a:r>
            <a:r>
              <a:rPr lang="en-US" sz="2933" dirty="0" err="1"/>
              <a:t>chết</a:t>
            </a:r>
            <a:r>
              <a:rPr lang="en-US" sz="2933" dirty="0"/>
              <a:t> </a:t>
            </a:r>
            <a:r>
              <a:rPr lang="en-US" sz="2933" dirty="0" err="1"/>
              <a:t>thì</a:t>
            </a:r>
            <a:r>
              <a:rPr lang="en-US" sz="2933" dirty="0"/>
              <a:t> …</a:t>
            </a:r>
            <a:r>
              <a:rPr lang="en-US" sz="2933" dirty="0" err="1"/>
              <a:t>áu</a:t>
            </a:r>
            <a:r>
              <a:rPr lang="en-US" sz="2933" dirty="0"/>
              <a:t> </a:t>
            </a:r>
            <a:r>
              <a:rPr lang="en-US" sz="2933" dirty="0" err="1"/>
              <a:t>tôi</a:t>
            </a:r>
            <a:r>
              <a:rPr lang="en-US" sz="2933" dirty="0"/>
              <a:t> </a:t>
            </a:r>
            <a:r>
              <a:rPr lang="en-US" sz="2933" dirty="0" err="1"/>
              <a:t>đào</a:t>
            </a:r>
            <a:r>
              <a:rPr lang="en-US" sz="2933" dirty="0"/>
              <a:t>. </a:t>
            </a:r>
            <a:r>
              <a:rPr lang="en-US" sz="2933" dirty="0" err="1"/>
              <a:t>Họ</a:t>
            </a:r>
            <a:r>
              <a:rPr lang="en-US" sz="2933" dirty="0"/>
              <a:t> </a:t>
            </a:r>
            <a:r>
              <a:rPr lang="en-US" sz="2933" dirty="0" err="1"/>
              <a:t>hàng</a:t>
            </a:r>
            <a:r>
              <a:rPr lang="en-US" sz="2933" dirty="0"/>
              <a:t> </a:t>
            </a:r>
            <a:r>
              <a:rPr lang="en-US" sz="2933" dirty="0" err="1"/>
              <a:t>nhà</a:t>
            </a:r>
            <a:r>
              <a:rPr lang="en-US" sz="2933" dirty="0"/>
              <a:t> </a:t>
            </a:r>
            <a:r>
              <a:rPr lang="en-US" sz="2933" dirty="0" err="1"/>
              <a:t>tôi</a:t>
            </a:r>
            <a:r>
              <a:rPr lang="en-US" sz="2933" dirty="0"/>
              <a:t> …</a:t>
            </a:r>
            <a:r>
              <a:rPr lang="en-US" sz="2933" dirty="0" err="1"/>
              <a:t>uyền</a:t>
            </a:r>
            <a:r>
              <a:rPr lang="en-US" sz="2933" dirty="0"/>
              <a:t> </a:t>
            </a:r>
            <a:r>
              <a:rPr lang="en-US" sz="2933" dirty="0" err="1"/>
              <a:t>nhau</a:t>
            </a:r>
            <a:r>
              <a:rPr lang="en-US" sz="2933" dirty="0"/>
              <a:t> </a:t>
            </a:r>
            <a:r>
              <a:rPr lang="en-US" sz="2933" dirty="0" err="1"/>
              <a:t>đời</a:t>
            </a:r>
            <a:r>
              <a:rPr lang="en-US" sz="2933" dirty="0"/>
              <a:t> </a:t>
            </a:r>
            <a:r>
              <a:rPr lang="en-US" sz="2933" dirty="0" err="1"/>
              <a:t>này</a:t>
            </a:r>
            <a:r>
              <a:rPr lang="en-US" sz="2933" dirty="0"/>
              <a:t> </a:t>
            </a:r>
            <a:r>
              <a:rPr lang="en-US" sz="2933" dirty="0" err="1"/>
              <a:t>đến</a:t>
            </a:r>
            <a:r>
              <a:rPr lang="en-US" sz="2933" dirty="0"/>
              <a:t> </a:t>
            </a:r>
            <a:r>
              <a:rPr lang="en-US" sz="2933" dirty="0" err="1"/>
              <a:t>đời</a:t>
            </a:r>
            <a:r>
              <a:rPr lang="en-US" sz="2933" dirty="0"/>
              <a:t> </a:t>
            </a:r>
            <a:r>
              <a:rPr lang="en-US" sz="2933" dirty="0" err="1"/>
              <a:t>khác</a:t>
            </a:r>
            <a:r>
              <a:rPr lang="en-US" sz="2933" dirty="0"/>
              <a:t> </a:t>
            </a:r>
            <a:r>
              <a:rPr lang="en-US" sz="2933" dirty="0" err="1"/>
              <a:t>đào</a:t>
            </a:r>
            <a:r>
              <a:rPr lang="en-US" sz="2933" dirty="0"/>
              <a:t>. </a:t>
            </a:r>
            <a:r>
              <a:rPr lang="en-US" sz="2933" dirty="0" err="1"/>
              <a:t>Núi</a:t>
            </a:r>
            <a:r>
              <a:rPr lang="en-US" sz="2933" dirty="0"/>
              <a:t> …</a:t>
            </a:r>
            <a:r>
              <a:rPr lang="en-US" sz="2933" dirty="0" err="1"/>
              <a:t>ẳng</a:t>
            </a:r>
            <a:r>
              <a:rPr lang="en-US" sz="2933" dirty="0"/>
              <a:t> </a:t>
            </a:r>
            <a:r>
              <a:rPr lang="en-US" sz="2933" dirty="0" err="1"/>
              <a:t>thể</a:t>
            </a:r>
            <a:r>
              <a:rPr lang="en-US" sz="2933" dirty="0"/>
              <a:t> </a:t>
            </a:r>
            <a:r>
              <a:rPr lang="en-US" sz="2933" dirty="0" err="1"/>
              <a:t>mọc</a:t>
            </a:r>
            <a:r>
              <a:rPr lang="en-US" sz="2933" dirty="0"/>
              <a:t> </a:t>
            </a:r>
            <a:r>
              <a:rPr lang="en-US" sz="2933" dirty="0" err="1"/>
              <a:t>cao</a:t>
            </a:r>
            <a:r>
              <a:rPr lang="en-US" sz="2933" dirty="0"/>
              <a:t> </a:t>
            </a:r>
            <a:r>
              <a:rPr lang="en-US" sz="2933" dirty="0" err="1"/>
              <a:t>hơn</a:t>
            </a:r>
            <a:r>
              <a:rPr lang="en-US" sz="2933" dirty="0"/>
              <a:t> </a:t>
            </a:r>
            <a:r>
              <a:rPr lang="en-US" sz="2933" dirty="0" err="1"/>
              <a:t>được</a:t>
            </a:r>
            <a:r>
              <a:rPr lang="en-US" sz="2933" dirty="0"/>
              <a:t> </a:t>
            </a:r>
            <a:r>
              <a:rPr lang="en-US" sz="2933" dirty="0" err="1"/>
              <a:t>nên</a:t>
            </a:r>
            <a:r>
              <a:rPr lang="en-US" sz="2933" dirty="0"/>
              <a:t> </a:t>
            </a:r>
            <a:r>
              <a:rPr lang="en-US" sz="2933" dirty="0" err="1"/>
              <a:t>nhất</a:t>
            </a:r>
            <a:r>
              <a:rPr lang="en-US" sz="2933" dirty="0"/>
              <a:t> </a:t>
            </a:r>
            <a:r>
              <a:rPr lang="en-US" sz="2933" dirty="0" err="1"/>
              <a:t>định</a:t>
            </a:r>
            <a:r>
              <a:rPr lang="en-US" sz="2933" dirty="0"/>
              <a:t> </a:t>
            </a:r>
            <a:r>
              <a:rPr lang="en-US" sz="2933" dirty="0" err="1"/>
              <a:t>sẽ</a:t>
            </a:r>
            <a:r>
              <a:rPr lang="en-US" sz="2933" dirty="0"/>
              <a:t> </a:t>
            </a:r>
            <a:r>
              <a:rPr lang="en-US" sz="2933" dirty="0" err="1"/>
              <a:t>có</a:t>
            </a:r>
            <a:r>
              <a:rPr lang="en-US" sz="2933" dirty="0"/>
              <a:t> </a:t>
            </a:r>
            <a:r>
              <a:rPr lang="en-US" sz="2933" dirty="0" err="1"/>
              <a:t>ngày</a:t>
            </a:r>
            <a:r>
              <a:rPr lang="en-US" sz="2933" dirty="0"/>
              <a:t> </a:t>
            </a:r>
            <a:r>
              <a:rPr lang="en-US" sz="2933" dirty="0" err="1"/>
              <a:t>bị</a:t>
            </a:r>
            <a:r>
              <a:rPr lang="en-US" sz="2933" dirty="0"/>
              <a:t> </a:t>
            </a:r>
            <a:r>
              <a:rPr lang="en-US" sz="2933" dirty="0" err="1"/>
              <a:t>san</a:t>
            </a:r>
            <a:r>
              <a:rPr lang="en-US" sz="2933" dirty="0"/>
              <a:t> </a:t>
            </a:r>
            <a:r>
              <a:rPr lang="en-US" sz="2933" dirty="0" err="1"/>
              <a:t>bằng</a:t>
            </a:r>
            <a:r>
              <a:rPr lang="en-US" sz="2933" dirty="0"/>
              <a:t>.”</a:t>
            </a:r>
          </a:p>
          <a:p>
            <a:pPr algn="just"/>
            <a:r>
              <a:rPr lang="en-US" sz="2933" dirty="0"/>
              <a:t>…</a:t>
            </a:r>
            <a:r>
              <a:rPr lang="en-US" sz="2933" dirty="0" err="1"/>
              <a:t>ời</a:t>
            </a:r>
            <a:r>
              <a:rPr lang="en-US" sz="2933" dirty="0"/>
              <a:t> </a:t>
            </a:r>
            <a:r>
              <a:rPr lang="en-US" sz="2933" dirty="0" err="1"/>
              <a:t>nghe</a:t>
            </a:r>
            <a:r>
              <a:rPr lang="en-US" sz="2933" dirty="0"/>
              <a:t> </a:t>
            </a:r>
            <a:r>
              <a:rPr lang="en-US" sz="2933" dirty="0" err="1"/>
              <a:t>cụ</a:t>
            </a:r>
            <a:r>
              <a:rPr lang="en-US" sz="2933" dirty="0"/>
              <a:t> </a:t>
            </a:r>
            <a:r>
              <a:rPr lang="en-US" sz="2933" dirty="0" err="1"/>
              <a:t>già</a:t>
            </a:r>
            <a:r>
              <a:rPr lang="en-US" sz="2933" dirty="0"/>
              <a:t> </a:t>
            </a:r>
            <a:r>
              <a:rPr lang="en-US" sz="2933" dirty="0" err="1"/>
              <a:t>nói</a:t>
            </a:r>
            <a:r>
              <a:rPr lang="en-US" sz="2933" dirty="0"/>
              <a:t> </a:t>
            </a:r>
            <a:r>
              <a:rPr lang="en-US" sz="2933" dirty="0" err="1"/>
              <a:t>vậy</a:t>
            </a:r>
            <a:r>
              <a:rPr lang="en-US" sz="2933" dirty="0"/>
              <a:t>, </a:t>
            </a:r>
            <a:r>
              <a:rPr lang="en-US" sz="2933" dirty="0" err="1"/>
              <a:t>liền</a:t>
            </a:r>
            <a:r>
              <a:rPr lang="en-US" sz="2933" dirty="0"/>
              <a:t> </a:t>
            </a:r>
            <a:r>
              <a:rPr lang="en-US" sz="2933" dirty="0" err="1"/>
              <a:t>đẩy</a:t>
            </a:r>
            <a:r>
              <a:rPr lang="en-US" sz="2933" dirty="0"/>
              <a:t> </a:t>
            </a:r>
            <a:r>
              <a:rPr lang="en-US" sz="2933" dirty="0" err="1"/>
              <a:t>hai</a:t>
            </a:r>
            <a:r>
              <a:rPr lang="en-US" sz="2933" dirty="0"/>
              <a:t> …</a:t>
            </a:r>
            <a:r>
              <a:rPr lang="en-US" sz="2933" dirty="0" err="1"/>
              <a:t>ái</a:t>
            </a:r>
            <a:r>
              <a:rPr lang="en-US" sz="2933" dirty="0"/>
              <a:t> </a:t>
            </a:r>
            <a:r>
              <a:rPr lang="en-US" sz="2933" dirty="0" err="1"/>
              <a:t>núi</a:t>
            </a:r>
            <a:r>
              <a:rPr lang="en-US" sz="2933" dirty="0"/>
              <a:t> ra </a:t>
            </a:r>
            <a:r>
              <a:rPr lang="en-US" sz="2933" dirty="0" err="1"/>
              <a:t>xa</a:t>
            </a:r>
            <a:r>
              <a:rPr lang="en-US" sz="2933" dirty="0"/>
              <a:t> </a:t>
            </a:r>
            <a:r>
              <a:rPr lang="en-US" sz="2933" dirty="0" err="1"/>
              <a:t>để</a:t>
            </a:r>
            <a:r>
              <a:rPr lang="en-US" sz="2933" dirty="0"/>
              <a:t> </a:t>
            </a:r>
            <a:r>
              <a:rPr lang="en-US" sz="2933" dirty="0" err="1"/>
              <a:t>cụ</a:t>
            </a:r>
            <a:r>
              <a:rPr lang="en-US" sz="2933" dirty="0"/>
              <a:t> </a:t>
            </a:r>
            <a:r>
              <a:rPr lang="en-US" sz="2933" dirty="0" err="1"/>
              <a:t>có</a:t>
            </a:r>
            <a:r>
              <a:rPr lang="en-US" sz="2933" dirty="0"/>
              <a:t> </a:t>
            </a:r>
            <a:r>
              <a:rPr lang="en-US" sz="2933" dirty="0" err="1"/>
              <a:t>lối</a:t>
            </a:r>
            <a:r>
              <a:rPr lang="en-US" sz="2933" dirty="0"/>
              <a:t> </a:t>
            </a:r>
            <a:r>
              <a:rPr lang="en-US" sz="2933" dirty="0" err="1"/>
              <a:t>đi</a:t>
            </a:r>
            <a:r>
              <a:rPr lang="en-US" sz="2933" dirty="0"/>
              <a:t> </a:t>
            </a:r>
            <a:r>
              <a:rPr lang="en-US" sz="2933" dirty="0" err="1"/>
              <a:t>lại</a:t>
            </a:r>
            <a:r>
              <a:rPr lang="en-US" sz="2933" dirty="0"/>
              <a:t>.</a:t>
            </a:r>
          </a:p>
          <a:p>
            <a:pPr algn="just"/>
            <a:endParaRPr lang="en-US" sz="2933" dirty="0"/>
          </a:p>
          <a:p>
            <a:pPr algn="r"/>
            <a:r>
              <a:rPr lang="en-US" sz="2400" i="1" dirty="0"/>
              <a:t>Theo NGỤ NGÔN TRUNG QUỐC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CCB58C-883C-4B26-86EF-83AFEB838333}"/>
              </a:ext>
            </a:extLst>
          </p:cNvPr>
          <p:cNvSpPr/>
          <p:nvPr/>
        </p:nvSpPr>
        <p:spPr>
          <a:xfrm>
            <a:off x="2838735" y="1960869"/>
            <a:ext cx="586855" cy="419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solidFill>
                  <a:srgbClr val="FF3300"/>
                </a:solidFill>
              </a:rPr>
              <a:t>Tr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583F09-EE8B-47B8-85DF-3FC3B14C26F6}"/>
              </a:ext>
            </a:extLst>
          </p:cNvPr>
          <p:cNvSpPr/>
          <p:nvPr/>
        </p:nvSpPr>
        <p:spPr>
          <a:xfrm>
            <a:off x="7030873" y="1960869"/>
            <a:ext cx="586855" cy="419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0" b="1" dirty="0" err="1">
                <a:solidFill>
                  <a:srgbClr val="FF3300"/>
                </a:solidFill>
              </a:rPr>
              <a:t>ch</a:t>
            </a:r>
            <a:endParaRPr lang="en-US" sz="2930" b="1" dirty="0">
              <a:solidFill>
                <a:srgbClr val="FF3300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E79BA4F-B98A-4D5B-B5CA-B50C365F0463}"/>
              </a:ext>
            </a:extLst>
          </p:cNvPr>
          <p:cNvSpPr/>
          <p:nvPr/>
        </p:nvSpPr>
        <p:spPr>
          <a:xfrm>
            <a:off x="4336018" y="2409379"/>
            <a:ext cx="586855" cy="419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solidFill>
                  <a:srgbClr val="FF3300"/>
                </a:solidFill>
              </a:rPr>
              <a:t>tr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EAD084-611F-4264-865B-DAEFB46D8817}"/>
              </a:ext>
            </a:extLst>
          </p:cNvPr>
          <p:cNvSpPr/>
          <p:nvPr/>
        </p:nvSpPr>
        <p:spPr>
          <a:xfrm>
            <a:off x="2212365" y="3313550"/>
            <a:ext cx="586855" cy="419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0" b="1" dirty="0" err="1">
                <a:solidFill>
                  <a:srgbClr val="FF3300"/>
                </a:solidFill>
              </a:rPr>
              <a:t>ch</a:t>
            </a:r>
            <a:endParaRPr lang="en-US" sz="2930" b="1" dirty="0">
              <a:solidFill>
                <a:srgbClr val="FF330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BCB14DE-0F7C-4DCB-B9F3-483BF698B0D0}"/>
              </a:ext>
            </a:extLst>
          </p:cNvPr>
          <p:cNvSpPr/>
          <p:nvPr/>
        </p:nvSpPr>
        <p:spPr>
          <a:xfrm>
            <a:off x="9400457" y="2418230"/>
            <a:ext cx="586855" cy="419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0" b="1" dirty="0" err="1">
                <a:solidFill>
                  <a:srgbClr val="FF3300"/>
                </a:solidFill>
              </a:rPr>
              <a:t>ch</a:t>
            </a:r>
            <a:endParaRPr lang="en-US" sz="2930" b="1" dirty="0">
              <a:solidFill>
                <a:srgbClr val="FF3300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8C8D78A-ED05-467C-AA66-217F508D6C60}"/>
              </a:ext>
            </a:extLst>
          </p:cNvPr>
          <p:cNvSpPr/>
          <p:nvPr/>
        </p:nvSpPr>
        <p:spPr>
          <a:xfrm>
            <a:off x="2048589" y="3754156"/>
            <a:ext cx="586855" cy="419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0" b="1" dirty="0" err="1">
                <a:solidFill>
                  <a:srgbClr val="FF3300"/>
                </a:solidFill>
              </a:rPr>
              <a:t>ch</a:t>
            </a:r>
            <a:endParaRPr lang="en-US" sz="2930" b="1" dirty="0">
              <a:solidFill>
                <a:srgbClr val="FF330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7BA3567-2331-4477-8317-822920610D6F}"/>
              </a:ext>
            </a:extLst>
          </p:cNvPr>
          <p:cNvSpPr/>
          <p:nvPr/>
        </p:nvSpPr>
        <p:spPr>
          <a:xfrm>
            <a:off x="7733737" y="3753067"/>
            <a:ext cx="586855" cy="419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0" b="1" dirty="0" err="1">
                <a:solidFill>
                  <a:srgbClr val="FF3300"/>
                </a:solidFill>
              </a:rPr>
              <a:t>ch</a:t>
            </a:r>
            <a:endParaRPr lang="en-US" sz="2930" b="1" dirty="0">
              <a:solidFill>
                <a:srgbClr val="FF330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10F081F-21A4-4C38-A9A2-16D6705D52B8}"/>
              </a:ext>
            </a:extLst>
          </p:cNvPr>
          <p:cNvSpPr/>
          <p:nvPr/>
        </p:nvSpPr>
        <p:spPr>
          <a:xfrm>
            <a:off x="8854718" y="4206248"/>
            <a:ext cx="586855" cy="419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0" b="1" dirty="0" err="1">
                <a:solidFill>
                  <a:srgbClr val="FF3300"/>
                </a:solidFill>
              </a:rPr>
              <a:t>ch</a:t>
            </a:r>
            <a:endParaRPr lang="en-US" sz="2930" b="1" dirty="0">
              <a:solidFill>
                <a:srgbClr val="FF3300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32E4699-CE57-49E7-A061-2D0D4F2BB0A7}"/>
              </a:ext>
            </a:extLst>
          </p:cNvPr>
          <p:cNvSpPr/>
          <p:nvPr/>
        </p:nvSpPr>
        <p:spPr>
          <a:xfrm>
            <a:off x="1987177" y="4203296"/>
            <a:ext cx="586855" cy="419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solidFill>
                  <a:srgbClr val="FF3300"/>
                </a:solidFill>
              </a:rPr>
              <a:t>tr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8E01127-AEBE-4C2A-A29B-99D4C60F2921}"/>
              </a:ext>
            </a:extLst>
          </p:cNvPr>
          <p:cNvSpPr/>
          <p:nvPr/>
        </p:nvSpPr>
        <p:spPr>
          <a:xfrm>
            <a:off x="731924" y="5105693"/>
            <a:ext cx="586855" cy="419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solidFill>
                  <a:srgbClr val="FF3300"/>
                </a:solidFill>
              </a:rPr>
              <a:t>Tr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DA4504B-BC5F-47BF-BE8A-9F3460ADDE67}"/>
              </a:ext>
            </a:extLst>
          </p:cNvPr>
          <p:cNvSpPr/>
          <p:nvPr/>
        </p:nvSpPr>
        <p:spPr>
          <a:xfrm>
            <a:off x="6212593" y="5109493"/>
            <a:ext cx="586855" cy="4191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0" b="1" dirty="0">
                <a:solidFill>
                  <a:srgbClr val="FF3300"/>
                </a:solidFill>
              </a:rPr>
              <a:t>tr</a:t>
            </a:r>
          </a:p>
        </p:txBody>
      </p:sp>
    </p:spTree>
    <p:extLst>
      <p:ext uri="{BB962C8B-B14F-4D97-AF65-F5344CB8AC3E}">
        <p14:creationId xmlns:p14="http://schemas.microsoft.com/office/powerpoint/2010/main" val="7714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2" grpId="0"/>
      <p:bldP spid="40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44B5511-972C-46CA-9E49-E3C281A9A0CF}"/>
              </a:ext>
            </a:extLst>
          </p:cNvPr>
          <p:cNvGrpSpPr/>
          <p:nvPr/>
        </p:nvGrpSpPr>
        <p:grpSpPr>
          <a:xfrm>
            <a:off x="-313893" y="-221917"/>
            <a:ext cx="12869839" cy="7455229"/>
            <a:chOff x="-187201" y="-160801"/>
            <a:chExt cx="9117189" cy="530430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7CF29BE-1C4A-409B-BBC5-2E3029823303}"/>
                </a:ext>
              </a:extLst>
            </p:cNvPr>
            <p:cNvSpPr/>
            <p:nvPr/>
          </p:nvSpPr>
          <p:spPr>
            <a:xfrm>
              <a:off x="301043" y="504376"/>
              <a:ext cx="8140700" cy="4165600"/>
            </a:xfrm>
            <a:custGeom>
              <a:avLst/>
              <a:gdLst>
                <a:gd name="connsiteX0" fmla="*/ 5435600 w 8140700"/>
                <a:gd name="connsiteY0" fmla="*/ 0 h 4165600"/>
                <a:gd name="connsiteX1" fmla="*/ 7556500 w 8140700"/>
                <a:gd name="connsiteY1" fmla="*/ 76200 h 4165600"/>
                <a:gd name="connsiteX2" fmla="*/ 7797800 w 8140700"/>
                <a:gd name="connsiteY2" fmla="*/ 139700 h 4165600"/>
                <a:gd name="connsiteX3" fmla="*/ 8039100 w 8140700"/>
                <a:gd name="connsiteY3" fmla="*/ 254000 h 4165600"/>
                <a:gd name="connsiteX4" fmla="*/ 8140700 w 8140700"/>
                <a:gd name="connsiteY4" fmla="*/ 469900 h 4165600"/>
                <a:gd name="connsiteX5" fmla="*/ 8026400 w 8140700"/>
                <a:gd name="connsiteY5" fmla="*/ 825500 h 4165600"/>
                <a:gd name="connsiteX6" fmla="*/ 8001000 w 8140700"/>
                <a:gd name="connsiteY6" fmla="*/ 4140200 h 4165600"/>
                <a:gd name="connsiteX7" fmla="*/ 50800 w 8140700"/>
                <a:gd name="connsiteY7" fmla="*/ 4165600 h 4165600"/>
                <a:gd name="connsiteX8" fmla="*/ 88900 w 8140700"/>
                <a:gd name="connsiteY8" fmla="*/ 787400 h 4165600"/>
                <a:gd name="connsiteX9" fmla="*/ 0 w 8140700"/>
                <a:gd name="connsiteY9" fmla="*/ 495300 h 4165600"/>
                <a:gd name="connsiteX10" fmla="*/ 25400 w 8140700"/>
                <a:gd name="connsiteY10" fmla="*/ 304800 h 4165600"/>
                <a:gd name="connsiteX11" fmla="*/ 177800 w 8140700"/>
                <a:gd name="connsiteY11" fmla="*/ 177800 h 4165600"/>
                <a:gd name="connsiteX12" fmla="*/ 533400 w 8140700"/>
                <a:gd name="connsiteY12" fmla="*/ 88900 h 4165600"/>
                <a:gd name="connsiteX13" fmla="*/ 5435600 w 8140700"/>
                <a:gd name="connsiteY13" fmla="*/ 0 h 416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40700" h="4165600">
                  <a:moveTo>
                    <a:pt x="5435600" y="0"/>
                  </a:moveTo>
                  <a:lnTo>
                    <a:pt x="7556500" y="76200"/>
                  </a:lnTo>
                  <a:lnTo>
                    <a:pt x="7797800" y="139700"/>
                  </a:lnTo>
                  <a:lnTo>
                    <a:pt x="8039100" y="254000"/>
                  </a:lnTo>
                  <a:lnTo>
                    <a:pt x="8140700" y="469900"/>
                  </a:lnTo>
                  <a:lnTo>
                    <a:pt x="8026400" y="825500"/>
                  </a:lnTo>
                  <a:lnTo>
                    <a:pt x="8001000" y="4140200"/>
                  </a:lnTo>
                  <a:lnTo>
                    <a:pt x="50800" y="4165600"/>
                  </a:lnTo>
                  <a:lnTo>
                    <a:pt x="88900" y="787400"/>
                  </a:lnTo>
                  <a:lnTo>
                    <a:pt x="0" y="495300"/>
                  </a:lnTo>
                  <a:lnTo>
                    <a:pt x="25400" y="304800"/>
                  </a:lnTo>
                  <a:lnTo>
                    <a:pt x="177800" y="177800"/>
                  </a:lnTo>
                  <a:lnTo>
                    <a:pt x="533400" y="88900"/>
                  </a:lnTo>
                  <a:lnTo>
                    <a:pt x="543560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D5B0ED-3CFE-4CA0-BCED-AF3C6119D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6050" y1="23950" x2="24400" y2="80500"/>
                          <a14:foregroundMark x1="24400" y1="80500" x2="42350" y2="86450"/>
                          <a14:foregroundMark x1="42350" y1="86450" x2="72250" y2="85600"/>
                          <a14:foregroundMark x1="72250" y1="85600" x2="83250" y2="52300"/>
                          <a14:foregroundMark x1="83250" y1="52300" x2="81900" y2="27550"/>
                          <a14:foregroundMark x1="81900" y1="27550" x2="83000" y2="25000"/>
                          <a14:backgroundMark x1="26200" y1="16650" x2="49000" y2="17700"/>
                          <a14:backgroundMark x1="49000" y1="17700" x2="70500" y2="16650"/>
                          <a14:backgroundMark x1="70500" y1="16650" x2="70750" y2="166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6" t="25808" r="10664" b="4849"/>
            <a:stretch/>
          </p:blipFill>
          <p:spPr>
            <a:xfrm>
              <a:off x="-187201" y="1193799"/>
              <a:ext cx="9117189" cy="394970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B12904-3846-4AE8-BAA2-DD73AFCD0A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150" b="90000" l="10000" r="90000">
                          <a14:foregroundMark x1="34050" y1="31400" x2="34050" y2="31400"/>
                          <a14:foregroundMark x1="58000" y1="28650" x2="58000" y2="28650"/>
                          <a14:foregroundMark x1="69450" y1="38350" x2="69450" y2="38350"/>
                          <a14:foregroundMark x1="50700" y1="8150" x2="52450" y2="9900"/>
                          <a14:foregroundMark x1="34050" y1="25850" x2="34700" y2="217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472"/>
            <a:stretch/>
          </p:blipFill>
          <p:spPr>
            <a:xfrm>
              <a:off x="2621370" y="-160801"/>
              <a:ext cx="3657607" cy="1701800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165990-C6D9-40CF-9364-8140B941F174}"/>
                </a:ext>
              </a:extLst>
            </p:cNvPr>
            <p:cNvSpPr/>
            <p:nvPr/>
          </p:nvSpPr>
          <p:spPr>
            <a:xfrm>
              <a:off x="301043" y="527964"/>
              <a:ext cx="2767150" cy="702124"/>
            </a:xfrm>
            <a:custGeom>
              <a:avLst/>
              <a:gdLst>
                <a:gd name="connsiteX0" fmla="*/ 74750 w 2767150"/>
                <a:gd name="connsiteY0" fmla="*/ 702124 h 702124"/>
                <a:gd name="connsiteX1" fmla="*/ 341450 w 2767150"/>
                <a:gd name="connsiteY1" fmla="*/ 105224 h 702124"/>
                <a:gd name="connsiteX2" fmla="*/ 2767150 w 2767150"/>
                <a:gd name="connsiteY2" fmla="*/ 3624 h 70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7150" h="702124">
                  <a:moveTo>
                    <a:pt x="74750" y="702124"/>
                  </a:moveTo>
                  <a:cubicBezTo>
                    <a:pt x="-16267" y="461882"/>
                    <a:pt x="-107283" y="221641"/>
                    <a:pt x="341450" y="105224"/>
                  </a:cubicBezTo>
                  <a:cubicBezTo>
                    <a:pt x="790183" y="-11193"/>
                    <a:pt x="1778666" y="-3785"/>
                    <a:pt x="2767150" y="3624"/>
                  </a:cubicBezTo>
                </a:path>
              </a:pathLst>
            </a:custGeom>
            <a:ln w="76200">
              <a:solidFill>
                <a:srgbClr val="BB894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6AEABD-A1EC-402B-AE0E-1DA96DAA83B4}"/>
                </a:ext>
              </a:extLst>
            </p:cNvPr>
            <p:cNvSpPr/>
            <p:nvPr/>
          </p:nvSpPr>
          <p:spPr>
            <a:xfrm flipH="1">
              <a:off x="5797757" y="504376"/>
              <a:ext cx="2716353" cy="749300"/>
            </a:xfrm>
            <a:custGeom>
              <a:avLst/>
              <a:gdLst>
                <a:gd name="connsiteX0" fmla="*/ 74750 w 2767150"/>
                <a:gd name="connsiteY0" fmla="*/ 702124 h 702124"/>
                <a:gd name="connsiteX1" fmla="*/ 341450 w 2767150"/>
                <a:gd name="connsiteY1" fmla="*/ 105224 h 702124"/>
                <a:gd name="connsiteX2" fmla="*/ 2767150 w 2767150"/>
                <a:gd name="connsiteY2" fmla="*/ 3624 h 70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7150" h="702124">
                  <a:moveTo>
                    <a:pt x="74750" y="702124"/>
                  </a:moveTo>
                  <a:cubicBezTo>
                    <a:pt x="-16267" y="461882"/>
                    <a:pt x="-107283" y="221641"/>
                    <a:pt x="341450" y="105224"/>
                  </a:cubicBezTo>
                  <a:cubicBezTo>
                    <a:pt x="790183" y="-11193"/>
                    <a:pt x="1778666" y="-3785"/>
                    <a:pt x="2767150" y="3624"/>
                  </a:cubicBezTo>
                </a:path>
              </a:pathLst>
            </a:custGeom>
            <a:ln w="76200">
              <a:solidFill>
                <a:srgbClr val="BB894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49AD3C2-A2F3-4641-AB95-912002ECD5E0}"/>
              </a:ext>
            </a:extLst>
          </p:cNvPr>
          <p:cNvSpPr txBox="1"/>
          <p:nvPr/>
        </p:nvSpPr>
        <p:spPr>
          <a:xfrm>
            <a:off x="668794" y="974029"/>
            <a:ext cx="102058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i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667" b="1" i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821244-9D95-4B27-9C22-25F48B79233B}"/>
              </a:ext>
            </a:extLst>
          </p:cNvPr>
          <p:cNvSpPr txBox="1"/>
          <p:nvPr/>
        </p:nvSpPr>
        <p:spPr>
          <a:xfrm>
            <a:off x="823898" y="1766140"/>
            <a:ext cx="10544204" cy="415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933" dirty="0" err="1"/>
              <a:t>Bạch</a:t>
            </a:r>
            <a:r>
              <a:rPr lang="en-US" sz="2933" dirty="0"/>
              <a:t> </a:t>
            </a:r>
            <a:r>
              <a:rPr lang="en-US" sz="2933" dirty="0" err="1"/>
              <a:t>Thái</a:t>
            </a:r>
            <a:r>
              <a:rPr lang="en-US" sz="2933" dirty="0"/>
              <a:t> </a:t>
            </a:r>
            <a:r>
              <a:rPr lang="en-US" sz="2933" dirty="0" err="1"/>
              <a:t>Bưởi</a:t>
            </a:r>
            <a:r>
              <a:rPr lang="en-US" sz="2933" dirty="0"/>
              <a:t> </a:t>
            </a:r>
            <a:r>
              <a:rPr lang="en-US" sz="2933" dirty="0" err="1"/>
              <a:t>luôn</a:t>
            </a:r>
            <a:r>
              <a:rPr lang="en-US" sz="2933" dirty="0"/>
              <a:t> </a:t>
            </a:r>
            <a:r>
              <a:rPr lang="en-US" sz="2933" dirty="0" err="1"/>
              <a:t>có</a:t>
            </a:r>
            <a:r>
              <a:rPr lang="en-US" sz="2933" dirty="0"/>
              <a:t> ý </a:t>
            </a:r>
            <a:r>
              <a:rPr lang="en-US" sz="2933" dirty="0" err="1"/>
              <a:t>chí</a:t>
            </a:r>
            <a:r>
              <a:rPr lang="en-US" sz="2933" dirty="0"/>
              <a:t> </a:t>
            </a:r>
            <a:r>
              <a:rPr lang="en-US" sz="2933" dirty="0" err="1">
                <a:solidFill>
                  <a:srgbClr val="FF3300"/>
                </a:solidFill>
              </a:rPr>
              <a:t>vươn</a:t>
            </a:r>
            <a:r>
              <a:rPr lang="en-US" sz="2933" dirty="0"/>
              <a:t> </a:t>
            </a:r>
            <a:r>
              <a:rPr lang="en-US" sz="2933" dirty="0" err="1"/>
              <a:t>lên</a:t>
            </a:r>
            <a:r>
              <a:rPr lang="en-US" sz="2933" dirty="0"/>
              <a:t>, </a:t>
            </a:r>
            <a:r>
              <a:rPr lang="en-US" sz="2933" dirty="0" err="1"/>
              <a:t>không</a:t>
            </a:r>
            <a:r>
              <a:rPr lang="en-US" sz="2933" dirty="0"/>
              <a:t> bao </a:t>
            </a:r>
            <a:r>
              <a:rPr lang="en-US" sz="2933" dirty="0" err="1"/>
              <a:t>giờ</a:t>
            </a:r>
            <a:r>
              <a:rPr lang="en-US" sz="2933" dirty="0"/>
              <a:t> </a:t>
            </a:r>
            <a:r>
              <a:rPr lang="en-US" sz="2933" dirty="0" err="1"/>
              <a:t>buồn</a:t>
            </a:r>
            <a:r>
              <a:rPr lang="en-US" sz="2933" dirty="0"/>
              <a:t> </a:t>
            </a:r>
            <a:r>
              <a:rPr lang="en-US" sz="2933" dirty="0" err="1"/>
              <a:t>nản</a:t>
            </a:r>
            <a:r>
              <a:rPr lang="en-US" sz="2933" dirty="0"/>
              <a:t>, </a:t>
            </a:r>
            <a:r>
              <a:rPr lang="en-US" sz="2933" dirty="0" err="1"/>
              <a:t>chán</a:t>
            </a:r>
            <a:r>
              <a:rPr lang="en-US" sz="2933" dirty="0"/>
              <a:t> </a:t>
            </a:r>
            <a:r>
              <a:rPr lang="en-US" sz="2933" dirty="0" err="1">
                <a:solidFill>
                  <a:srgbClr val="FF3300"/>
                </a:solidFill>
              </a:rPr>
              <a:t>trường</a:t>
            </a:r>
            <a:r>
              <a:rPr lang="en-US" sz="2933" dirty="0"/>
              <a:t> </a:t>
            </a:r>
            <a:r>
              <a:rPr lang="en-US" sz="2933" dirty="0" err="1"/>
              <a:t>trước</a:t>
            </a:r>
            <a:r>
              <a:rPr lang="en-US" sz="2933" dirty="0"/>
              <a:t> </a:t>
            </a:r>
            <a:r>
              <a:rPr lang="en-US" sz="2933" dirty="0" err="1"/>
              <a:t>thất</a:t>
            </a:r>
            <a:r>
              <a:rPr lang="en-US" sz="2933" dirty="0"/>
              <a:t> </a:t>
            </a:r>
            <a:r>
              <a:rPr lang="en-US" sz="2933" dirty="0" err="1"/>
              <a:t>bại</a:t>
            </a:r>
            <a:r>
              <a:rPr lang="en-US" sz="2933" dirty="0"/>
              <a:t>. </a:t>
            </a:r>
            <a:r>
              <a:rPr lang="en-US" sz="2933" dirty="0" err="1"/>
              <a:t>Vì</a:t>
            </a:r>
            <a:r>
              <a:rPr lang="en-US" sz="2933" dirty="0"/>
              <a:t> </a:t>
            </a:r>
            <a:r>
              <a:rPr lang="en-US" sz="2933" dirty="0" err="1"/>
              <a:t>vậy</a:t>
            </a:r>
            <a:r>
              <a:rPr lang="en-US" sz="2933" dirty="0"/>
              <a:t>, </a:t>
            </a:r>
            <a:r>
              <a:rPr lang="en-US" sz="2933" dirty="0" err="1"/>
              <a:t>ông</a:t>
            </a:r>
            <a:r>
              <a:rPr lang="en-US" sz="2933" dirty="0"/>
              <a:t> </a:t>
            </a:r>
            <a:r>
              <a:rPr lang="en-US" sz="2933" dirty="0" err="1"/>
              <a:t>đã</a:t>
            </a:r>
            <a:r>
              <a:rPr lang="en-US" sz="2933" dirty="0"/>
              <a:t> </a:t>
            </a:r>
            <a:r>
              <a:rPr lang="en-US" sz="2933" dirty="0" err="1"/>
              <a:t>thành</a:t>
            </a:r>
            <a:r>
              <a:rPr lang="en-US" sz="2933" dirty="0"/>
              <a:t> </a:t>
            </a:r>
            <a:r>
              <a:rPr lang="en-US" sz="2933" dirty="0" err="1"/>
              <a:t>đạt</a:t>
            </a:r>
            <a:r>
              <a:rPr lang="en-US" sz="2933" dirty="0"/>
              <a:t> </a:t>
            </a:r>
            <a:r>
              <a:rPr lang="en-US" sz="2933" dirty="0" err="1"/>
              <a:t>trên</a:t>
            </a:r>
            <a:r>
              <a:rPr lang="en-US" sz="2933" dirty="0"/>
              <a:t> </a:t>
            </a:r>
            <a:r>
              <a:rPr lang="en-US" sz="2933" dirty="0" err="1"/>
              <a:t>thương</a:t>
            </a:r>
            <a:r>
              <a:rPr lang="en-US" sz="2933" dirty="0"/>
              <a:t> </a:t>
            </a:r>
            <a:r>
              <a:rPr lang="en-US" sz="2933" dirty="0" err="1">
                <a:solidFill>
                  <a:srgbClr val="FF3300"/>
                </a:solidFill>
              </a:rPr>
              <a:t>trường</a:t>
            </a:r>
            <a:r>
              <a:rPr lang="en-US" sz="2933" dirty="0"/>
              <a:t>. </a:t>
            </a:r>
            <a:r>
              <a:rPr lang="en-US" sz="2933" dirty="0" err="1"/>
              <a:t>Cuộc</a:t>
            </a:r>
            <a:r>
              <a:rPr lang="en-US" sz="2933" dirty="0"/>
              <a:t> </a:t>
            </a:r>
            <a:r>
              <a:rPr lang="en-US" sz="2933" dirty="0" err="1"/>
              <a:t>cạnh</a:t>
            </a:r>
            <a:r>
              <a:rPr lang="en-US" sz="2933" dirty="0"/>
              <a:t> </a:t>
            </a:r>
            <a:r>
              <a:rPr lang="en-US" sz="2933" dirty="0" err="1"/>
              <a:t>tranh</a:t>
            </a:r>
            <a:r>
              <a:rPr lang="en-US" sz="2933" dirty="0"/>
              <a:t> </a:t>
            </a:r>
            <a:r>
              <a:rPr lang="en-US" sz="2933" dirty="0" err="1"/>
              <a:t>với</a:t>
            </a:r>
            <a:r>
              <a:rPr lang="en-US" sz="2933" dirty="0"/>
              <a:t> </a:t>
            </a:r>
            <a:r>
              <a:rPr lang="en-US" sz="2933" dirty="0" err="1"/>
              <a:t>những</a:t>
            </a:r>
            <a:r>
              <a:rPr lang="en-US" sz="2933" dirty="0"/>
              <a:t> </a:t>
            </a:r>
            <a:r>
              <a:rPr lang="en-US" sz="2933" dirty="0" err="1"/>
              <a:t>chủ</a:t>
            </a:r>
            <a:r>
              <a:rPr lang="en-US" sz="2933" dirty="0"/>
              <a:t> </a:t>
            </a:r>
            <a:r>
              <a:rPr lang="en-US" sz="2933" dirty="0" err="1"/>
              <a:t>tàu</a:t>
            </a:r>
            <a:r>
              <a:rPr lang="en-US" sz="2933" dirty="0"/>
              <a:t> </a:t>
            </a:r>
            <a:r>
              <a:rPr lang="en-US" sz="2933" dirty="0" err="1"/>
              <a:t>người</a:t>
            </a:r>
            <a:r>
              <a:rPr lang="en-US" sz="2933" dirty="0"/>
              <a:t> </a:t>
            </a:r>
            <a:r>
              <a:rPr lang="en-US" sz="2933" dirty="0" err="1"/>
              <a:t>Hoa</a:t>
            </a:r>
            <a:r>
              <a:rPr lang="en-US" sz="2933" dirty="0"/>
              <a:t> </a:t>
            </a:r>
            <a:r>
              <a:rPr lang="en-US" sz="2933" dirty="0" err="1"/>
              <a:t>từ</a:t>
            </a:r>
            <a:r>
              <a:rPr lang="en-US" sz="2933" dirty="0"/>
              <a:t> </a:t>
            </a:r>
            <a:r>
              <a:rPr lang="en-US" sz="2933" dirty="0" err="1"/>
              <a:t>sau</a:t>
            </a:r>
            <a:r>
              <a:rPr lang="en-US" sz="2933" dirty="0"/>
              <a:t> </a:t>
            </a:r>
            <a:r>
              <a:rPr lang="en-US" sz="2933" dirty="0" err="1"/>
              <a:t>ngày</a:t>
            </a:r>
            <a:r>
              <a:rPr lang="en-US" sz="2933" dirty="0"/>
              <a:t> </a:t>
            </a:r>
            <a:r>
              <a:rPr lang="en-US" sz="2933" dirty="0" err="1"/>
              <a:t>khai</a:t>
            </a:r>
            <a:r>
              <a:rPr lang="en-US" sz="2933" dirty="0"/>
              <a:t> </a:t>
            </a:r>
            <a:r>
              <a:rPr lang="en-US" sz="2933" dirty="0" err="1">
                <a:solidFill>
                  <a:srgbClr val="FF3300"/>
                </a:solidFill>
              </a:rPr>
              <a:t>trương</a:t>
            </a:r>
            <a:r>
              <a:rPr lang="en-US" sz="2933" dirty="0"/>
              <a:t> </a:t>
            </a:r>
            <a:r>
              <a:rPr lang="en-US" sz="2933" dirty="0" err="1"/>
              <a:t>công</a:t>
            </a:r>
            <a:r>
              <a:rPr lang="en-US" sz="2933" dirty="0"/>
              <a:t> </a:t>
            </a:r>
            <a:r>
              <a:rPr lang="en-US" sz="2933" dirty="0" err="1"/>
              <a:t>ti</a:t>
            </a:r>
            <a:r>
              <a:rPr lang="en-US" sz="2933" dirty="0"/>
              <a:t> </a:t>
            </a:r>
            <a:r>
              <a:rPr lang="en-US" sz="2933" dirty="0" err="1"/>
              <a:t>vận</a:t>
            </a:r>
            <a:r>
              <a:rPr lang="en-US" sz="2933" dirty="0"/>
              <a:t> </a:t>
            </a:r>
            <a:r>
              <a:rPr lang="en-US" sz="2933" dirty="0" err="1"/>
              <a:t>tải</a:t>
            </a:r>
            <a:r>
              <a:rPr lang="en-US" sz="2933" dirty="0"/>
              <a:t> </a:t>
            </a:r>
            <a:r>
              <a:rPr lang="en-US" sz="2933" dirty="0" err="1">
                <a:solidFill>
                  <a:srgbClr val="FF3300"/>
                </a:solidFill>
              </a:rPr>
              <a:t>đường</a:t>
            </a:r>
            <a:r>
              <a:rPr lang="en-US" sz="2933" dirty="0"/>
              <a:t> </a:t>
            </a:r>
            <a:r>
              <a:rPr lang="en-US" sz="2933" dirty="0" err="1"/>
              <a:t>thủy</a:t>
            </a:r>
            <a:r>
              <a:rPr lang="en-US" sz="2933" dirty="0"/>
              <a:t> </a:t>
            </a:r>
            <a:r>
              <a:rPr lang="en-US" sz="2933" dirty="0" err="1"/>
              <a:t>chứng</a:t>
            </a:r>
            <a:r>
              <a:rPr lang="en-US" sz="2933" dirty="0"/>
              <a:t> </a:t>
            </a:r>
            <a:r>
              <a:rPr lang="en-US" sz="2933" dirty="0" err="1"/>
              <a:t>tỏ</a:t>
            </a:r>
            <a:r>
              <a:rPr lang="en-US" sz="2933" dirty="0"/>
              <a:t> </a:t>
            </a:r>
            <a:r>
              <a:rPr lang="en-US" sz="2933" dirty="0" err="1"/>
              <a:t>tài</a:t>
            </a:r>
            <a:r>
              <a:rPr lang="en-US" sz="2933" dirty="0"/>
              <a:t> </a:t>
            </a:r>
            <a:r>
              <a:rPr lang="en-US" sz="2933" dirty="0" err="1"/>
              <a:t>kinh</a:t>
            </a:r>
            <a:r>
              <a:rPr lang="en-US" sz="2933" dirty="0"/>
              <a:t> </a:t>
            </a:r>
            <a:r>
              <a:rPr lang="en-US" sz="2933" dirty="0" err="1"/>
              <a:t>doanh</a:t>
            </a:r>
            <a:r>
              <a:rPr lang="en-US" sz="2933" dirty="0"/>
              <a:t> </a:t>
            </a:r>
            <a:r>
              <a:rPr lang="en-US" sz="2933" dirty="0" err="1"/>
              <a:t>của</a:t>
            </a:r>
            <a:r>
              <a:rPr lang="en-US" sz="2933" dirty="0"/>
              <a:t> </a:t>
            </a:r>
            <a:r>
              <a:rPr lang="en-US" sz="2933" dirty="0" err="1"/>
              <a:t>ông</a:t>
            </a:r>
            <a:r>
              <a:rPr lang="en-US" sz="2933" dirty="0"/>
              <a:t>. </a:t>
            </a:r>
            <a:r>
              <a:rPr lang="en-US" sz="2933" dirty="0" err="1"/>
              <a:t>Tỏ</a:t>
            </a:r>
            <a:r>
              <a:rPr lang="en-US" sz="2933" dirty="0"/>
              <a:t> </a:t>
            </a:r>
            <a:r>
              <a:rPr lang="en-US" sz="2933" dirty="0" err="1"/>
              <a:t>tường</a:t>
            </a:r>
            <a:r>
              <a:rPr lang="en-US" sz="2933" dirty="0"/>
              <a:t> </a:t>
            </a:r>
            <a:r>
              <a:rPr lang="en-US" sz="2933" dirty="0" err="1"/>
              <a:t>tâm</a:t>
            </a:r>
            <a:r>
              <a:rPr lang="en-US" sz="2933" dirty="0"/>
              <a:t> </a:t>
            </a:r>
            <a:r>
              <a:rPr lang="en-US" sz="2933" dirty="0" err="1"/>
              <a:t>lí</a:t>
            </a:r>
            <a:r>
              <a:rPr lang="en-US" sz="2933" dirty="0"/>
              <a:t> </a:t>
            </a:r>
            <a:r>
              <a:rPr lang="en-US" sz="2933" dirty="0" err="1"/>
              <a:t>khách</a:t>
            </a:r>
            <a:r>
              <a:rPr lang="en-US" sz="2933" dirty="0"/>
              <a:t> hang, </a:t>
            </a:r>
            <a:r>
              <a:rPr lang="en-US" sz="2933" dirty="0" err="1"/>
              <a:t>biết</a:t>
            </a:r>
            <a:r>
              <a:rPr lang="en-US" sz="2933" dirty="0"/>
              <a:t> </a:t>
            </a:r>
            <a:r>
              <a:rPr lang="en-US" sz="2933" dirty="0" err="1"/>
              <a:t>khơi</a:t>
            </a:r>
            <a:r>
              <a:rPr lang="en-US" sz="2933" dirty="0"/>
              <a:t> </a:t>
            </a:r>
            <a:r>
              <a:rPr lang="en-US" sz="2933" dirty="0" err="1"/>
              <a:t>dậy</a:t>
            </a:r>
            <a:r>
              <a:rPr lang="en-US" sz="2933" dirty="0"/>
              <a:t> long </a:t>
            </a:r>
            <a:r>
              <a:rPr lang="en-US" sz="2933" dirty="0" err="1"/>
              <a:t>tự</a:t>
            </a:r>
            <a:r>
              <a:rPr lang="en-US" sz="2933" dirty="0"/>
              <a:t> </a:t>
            </a:r>
            <a:r>
              <a:rPr lang="en-US" sz="2933" dirty="0" err="1"/>
              <a:t>hào</a:t>
            </a:r>
            <a:r>
              <a:rPr lang="en-US" sz="2933" dirty="0"/>
              <a:t> </a:t>
            </a:r>
            <a:r>
              <a:rPr lang="en-US" sz="2933" dirty="0" err="1"/>
              <a:t>dân</a:t>
            </a:r>
            <a:r>
              <a:rPr lang="en-US" sz="2933" dirty="0"/>
              <a:t> </a:t>
            </a:r>
            <a:r>
              <a:rPr lang="en-US" sz="2933" dirty="0" err="1"/>
              <a:t>tộc</a:t>
            </a:r>
            <a:r>
              <a:rPr lang="en-US" sz="2933" dirty="0"/>
              <a:t> </a:t>
            </a:r>
            <a:r>
              <a:rPr lang="en-US" sz="2933" dirty="0" err="1"/>
              <a:t>trong</a:t>
            </a:r>
            <a:r>
              <a:rPr lang="en-US" sz="2933" dirty="0"/>
              <a:t> </a:t>
            </a:r>
            <a:r>
              <a:rPr lang="en-US" sz="2933" dirty="0" err="1"/>
              <a:t>mỗi</a:t>
            </a:r>
            <a:r>
              <a:rPr lang="en-US" sz="2933" dirty="0"/>
              <a:t> </a:t>
            </a:r>
            <a:r>
              <a:rPr lang="en-US" sz="2933" dirty="0" err="1"/>
              <a:t>người</a:t>
            </a:r>
            <a:r>
              <a:rPr lang="en-US" sz="2933" dirty="0"/>
              <a:t> </a:t>
            </a:r>
            <a:r>
              <a:rPr lang="en-US" sz="2933" dirty="0" err="1"/>
              <a:t>Việt</a:t>
            </a:r>
            <a:r>
              <a:rPr lang="en-US" sz="2933" dirty="0"/>
              <a:t>, </a:t>
            </a:r>
            <a:r>
              <a:rPr lang="en-US" sz="2933" dirty="0" err="1"/>
              <a:t>ông</a:t>
            </a:r>
            <a:r>
              <a:rPr lang="en-US" sz="2933" dirty="0"/>
              <a:t> </a:t>
            </a:r>
            <a:r>
              <a:rPr lang="en-US" sz="2933" dirty="0" err="1"/>
              <a:t>đã</a:t>
            </a:r>
            <a:r>
              <a:rPr lang="en-US" sz="2933" dirty="0"/>
              <a:t> </a:t>
            </a:r>
            <a:r>
              <a:rPr lang="en-US" sz="2933" dirty="0" err="1"/>
              <a:t>thắng</a:t>
            </a:r>
            <a:r>
              <a:rPr lang="en-US" sz="2933" dirty="0"/>
              <a:t> </a:t>
            </a:r>
            <a:r>
              <a:rPr lang="en-US" sz="2933" dirty="0" err="1"/>
              <a:t>các</a:t>
            </a:r>
            <a:r>
              <a:rPr lang="en-US" sz="2933" dirty="0"/>
              <a:t> </a:t>
            </a:r>
            <a:r>
              <a:rPr lang="en-US" sz="2933" dirty="0" err="1"/>
              <a:t>chủ</a:t>
            </a:r>
            <a:r>
              <a:rPr lang="en-US" sz="2933" dirty="0"/>
              <a:t> </a:t>
            </a:r>
            <a:r>
              <a:rPr lang="en-US" sz="2933" dirty="0" err="1"/>
              <a:t>tàu</a:t>
            </a:r>
            <a:r>
              <a:rPr lang="en-US" sz="2933" dirty="0"/>
              <a:t> </a:t>
            </a:r>
            <a:r>
              <a:rPr lang="en-US" sz="2933" dirty="0" err="1"/>
              <a:t>người</a:t>
            </a:r>
            <a:r>
              <a:rPr lang="en-US" sz="2933" dirty="0"/>
              <a:t> </a:t>
            </a:r>
            <a:r>
              <a:rPr lang="en-US" sz="2933" dirty="0" err="1"/>
              <a:t>Hoa</a:t>
            </a:r>
            <a:r>
              <a:rPr lang="en-US" sz="2933" dirty="0"/>
              <a:t>, </a:t>
            </a:r>
            <a:r>
              <a:rPr lang="en-US" sz="2933" dirty="0" err="1"/>
              <a:t>lập</a:t>
            </a:r>
            <a:r>
              <a:rPr lang="en-US" sz="2933" dirty="0"/>
              <a:t> </a:t>
            </a:r>
            <a:r>
              <a:rPr lang="en-US" sz="2933" dirty="0" err="1"/>
              <a:t>được</a:t>
            </a:r>
            <a:r>
              <a:rPr lang="en-US" sz="2933" dirty="0"/>
              <a:t> </a:t>
            </a:r>
            <a:r>
              <a:rPr lang="en-US" sz="2933" dirty="0" err="1"/>
              <a:t>một</a:t>
            </a:r>
            <a:r>
              <a:rPr lang="en-US" sz="2933" dirty="0"/>
              <a:t> </a:t>
            </a:r>
            <a:r>
              <a:rPr lang="en-US" sz="2933" dirty="0" err="1"/>
              <a:t>công</a:t>
            </a:r>
            <a:r>
              <a:rPr lang="en-US" sz="2933" dirty="0"/>
              <a:t> </a:t>
            </a:r>
            <a:r>
              <a:rPr lang="en-US" sz="2933" dirty="0" err="1"/>
              <a:t>ti</a:t>
            </a:r>
            <a:r>
              <a:rPr lang="en-US" sz="2933" dirty="0"/>
              <a:t> </a:t>
            </a:r>
            <a:r>
              <a:rPr lang="en-US" sz="2933" dirty="0" err="1"/>
              <a:t>lúc</a:t>
            </a:r>
            <a:r>
              <a:rPr lang="en-US" sz="2933" dirty="0"/>
              <a:t> </a:t>
            </a:r>
            <a:r>
              <a:rPr lang="en-US" sz="2933" dirty="0" err="1"/>
              <a:t>thịnh</a:t>
            </a:r>
            <a:r>
              <a:rPr lang="en-US" sz="2933" dirty="0"/>
              <a:t> </a:t>
            </a:r>
            <a:r>
              <a:rPr lang="en-US" sz="2933" dirty="0" err="1">
                <a:solidFill>
                  <a:srgbClr val="FF3300"/>
                </a:solidFill>
              </a:rPr>
              <a:t>vượng</a:t>
            </a:r>
            <a:r>
              <a:rPr lang="en-US" sz="2933" dirty="0"/>
              <a:t> </a:t>
            </a:r>
            <a:r>
              <a:rPr lang="en-US" sz="2933" dirty="0" err="1"/>
              <a:t>có</a:t>
            </a:r>
            <a:r>
              <a:rPr lang="en-US" sz="2933" dirty="0"/>
              <a:t> </a:t>
            </a:r>
            <a:r>
              <a:rPr lang="en-US" sz="2933" dirty="0" err="1"/>
              <a:t>tới</a:t>
            </a:r>
            <a:r>
              <a:rPr lang="en-US" sz="2933" dirty="0"/>
              <a:t> </a:t>
            </a:r>
            <a:r>
              <a:rPr lang="en-US" sz="2933" dirty="0" err="1"/>
              <a:t>ba</a:t>
            </a:r>
            <a:r>
              <a:rPr lang="en-US" sz="2933" dirty="0"/>
              <a:t> </a:t>
            </a:r>
            <a:r>
              <a:rPr lang="en-US" sz="2933" dirty="0" err="1"/>
              <a:t>mươi</a:t>
            </a:r>
            <a:r>
              <a:rPr lang="en-US" sz="2933" dirty="0"/>
              <a:t> </a:t>
            </a:r>
            <a:r>
              <a:rPr lang="en-US" sz="2933" dirty="0" err="1"/>
              <a:t>chiếc</a:t>
            </a:r>
            <a:r>
              <a:rPr lang="en-US" sz="2933" dirty="0"/>
              <a:t> </a:t>
            </a:r>
            <a:r>
              <a:rPr lang="en-US" sz="2933" dirty="0" err="1"/>
              <a:t>tàu</a:t>
            </a:r>
            <a:r>
              <a:rPr lang="en-US" sz="2933" dirty="0"/>
              <a:t> </a:t>
            </a:r>
            <a:r>
              <a:rPr lang="en-US" sz="2933" dirty="0" err="1"/>
              <a:t>lớn</a:t>
            </a:r>
            <a:r>
              <a:rPr lang="en-US" sz="2933" dirty="0"/>
              <a:t> </a:t>
            </a:r>
            <a:r>
              <a:rPr lang="en-US" sz="2933" dirty="0" err="1"/>
              <a:t>nhỏ</a:t>
            </a:r>
            <a:r>
              <a:rPr lang="en-US" sz="2933" dirty="0"/>
              <a:t>. </a:t>
            </a:r>
            <a:r>
              <a:rPr lang="en-US" sz="2933" dirty="0" err="1"/>
              <a:t>Ông</a:t>
            </a:r>
            <a:r>
              <a:rPr lang="en-US" sz="2933" dirty="0"/>
              <a:t> </a:t>
            </a:r>
            <a:r>
              <a:rPr lang="en-US" sz="2933" dirty="0" err="1"/>
              <a:t>xứng</a:t>
            </a:r>
            <a:r>
              <a:rPr lang="en-US" sz="2933" dirty="0"/>
              <a:t> </a:t>
            </a:r>
            <a:r>
              <a:rPr lang="en-US" sz="2933" dirty="0" err="1"/>
              <a:t>đáng</a:t>
            </a:r>
            <a:r>
              <a:rPr lang="en-US" sz="2933" dirty="0"/>
              <a:t> </a:t>
            </a:r>
            <a:r>
              <a:rPr lang="en-US" sz="2933" dirty="0" err="1"/>
              <a:t>với</a:t>
            </a:r>
            <a:r>
              <a:rPr lang="en-US" sz="2933" dirty="0"/>
              <a:t> </a:t>
            </a:r>
            <a:r>
              <a:rPr lang="en-US" sz="2933" dirty="0" err="1"/>
              <a:t>danh</a:t>
            </a:r>
            <a:r>
              <a:rPr lang="en-US" sz="2933" dirty="0"/>
              <a:t> </a:t>
            </a:r>
            <a:r>
              <a:rPr lang="en-US" sz="2933" dirty="0" err="1"/>
              <a:t>hiệu</a:t>
            </a:r>
            <a:r>
              <a:rPr lang="en-US" sz="2933" dirty="0"/>
              <a:t> “</a:t>
            </a:r>
            <a:r>
              <a:rPr lang="en-US" sz="2933" dirty="0" err="1"/>
              <a:t>bậc</a:t>
            </a:r>
            <a:r>
              <a:rPr lang="en-US" sz="2933" dirty="0"/>
              <a:t> </a:t>
            </a:r>
            <a:r>
              <a:rPr lang="en-US" sz="2933" dirty="0" err="1"/>
              <a:t>anh</a:t>
            </a:r>
            <a:r>
              <a:rPr lang="en-US" sz="2933" dirty="0"/>
              <a:t> hung </a:t>
            </a:r>
            <a:r>
              <a:rPr lang="en-US" sz="2933" dirty="0" err="1"/>
              <a:t>kinh</a:t>
            </a:r>
            <a:r>
              <a:rPr lang="en-US" sz="2933" dirty="0"/>
              <a:t> </a:t>
            </a:r>
            <a:r>
              <a:rPr lang="en-US" sz="2933" dirty="0" err="1"/>
              <a:t>tế</a:t>
            </a:r>
            <a:r>
              <a:rPr lang="en-US" sz="2933" dirty="0"/>
              <a:t>” </a:t>
            </a:r>
            <a:r>
              <a:rPr lang="en-US" sz="2933" dirty="0" err="1"/>
              <a:t>mà</a:t>
            </a:r>
            <a:r>
              <a:rPr lang="en-US" sz="2933" dirty="0"/>
              <a:t> </a:t>
            </a:r>
            <a:r>
              <a:rPr lang="en-US" sz="2933" dirty="0" err="1"/>
              <a:t>người</a:t>
            </a:r>
            <a:r>
              <a:rPr lang="en-US" sz="2933" dirty="0"/>
              <a:t> </a:t>
            </a:r>
            <a:r>
              <a:rPr lang="en-US" sz="2933" dirty="0" err="1"/>
              <a:t>đương</a:t>
            </a:r>
            <a:r>
              <a:rPr lang="en-US" sz="2933" dirty="0"/>
              <a:t> </a:t>
            </a:r>
            <a:r>
              <a:rPr lang="en-US" sz="2933" dirty="0" err="1"/>
              <a:t>thời</a:t>
            </a:r>
            <a:r>
              <a:rPr lang="en-US" sz="2933" dirty="0"/>
              <a:t> </a:t>
            </a:r>
            <a:r>
              <a:rPr lang="en-US" sz="2933" dirty="0" err="1"/>
              <a:t>khen</a:t>
            </a:r>
            <a:r>
              <a:rPr lang="en-US" sz="2933" dirty="0"/>
              <a:t> </a:t>
            </a:r>
            <a:r>
              <a:rPr lang="en-US" sz="2933" dirty="0" err="1"/>
              <a:t>tặng</a:t>
            </a:r>
            <a:r>
              <a:rPr lang="en-US" sz="2933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86C73-343B-43C4-B1A6-A8E304B413DE}"/>
              </a:ext>
            </a:extLst>
          </p:cNvPr>
          <p:cNvSpPr/>
          <p:nvPr/>
        </p:nvSpPr>
        <p:spPr>
          <a:xfrm>
            <a:off x="5581934" y="1897225"/>
            <a:ext cx="887105" cy="351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5E09E7-9E23-4ED4-90CE-5C2B2F07EB47}"/>
              </a:ext>
            </a:extLst>
          </p:cNvPr>
          <p:cNvSpPr/>
          <p:nvPr/>
        </p:nvSpPr>
        <p:spPr>
          <a:xfrm>
            <a:off x="1776483" y="2333673"/>
            <a:ext cx="1075899" cy="351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0F06D9-DA70-4AD7-B755-141D5EF0EE6C}"/>
              </a:ext>
            </a:extLst>
          </p:cNvPr>
          <p:cNvSpPr/>
          <p:nvPr/>
        </p:nvSpPr>
        <p:spPr>
          <a:xfrm>
            <a:off x="878490" y="2796765"/>
            <a:ext cx="1075899" cy="351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6D6E56-6003-480C-AA85-427A5CEF08C3}"/>
              </a:ext>
            </a:extLst>
          </p:cNvPr>
          <p:cNvSpPr/>
          <p:nvPr/>
        </p:nvSpPr>
        <p:spPr>
          <a:xfrm>
            <a:off x="1589964" y="3218914"/>
            <a:ext cx="1182323" cy="351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15850-2F6D-461D-9ADF-C78585C3F4CC}"/>
              </a:ext>
            </a:extLst>
          </p:cNvPr>
          <p:cNvSpPr/>
          <p:nvPr/>
        </p:nvSpPr>
        <p:spPr>
          <a:xfrm>
            <a:off x="5083789" y="3242138"/>
            <a:ext cx="998563" cy="351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95AE0F-23D6-4683-BBF8-58EAB64B0B87}"/>
              </a:ext>
            </a:extLst>
          </p:cNvPr>
          <p:cNvSpPr/>
          <p:nvPr/>
        </p:nvSpPr>
        <p:spPr>
          <a:xfrm>
            <a:off x="4254130" y="4570402"/>
            <a:ext cx="998563" cy="3516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5" grpId="0" animBg="1"/>
      <p:bldP spid="5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52A143-7ED3-4EBF-B3B9-A2A6C003F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0" y="-597304"/>
            <a:ext cx="10411580" cy="8052607"/>
          </a:xfrm>
          <a:prstGeom prst="rect">
            <a:avLst/>
          </a:prstGeom>
        </p:spPr>
      </p:pic>
      <p:sp>
        <p:nvSpPr>
          <p:cNvPr id="6" name="文本框 7">
            <a:extLst>
              <a:ext uri="{FF2B5EF4-FFF2-40B4-BE49-F238E27FC236}">
                <a16:creationId xmlns:a16="http://schemas.microsoft.com/office/drawing/2014/main" id="{A00EC557-079B-42C8-8706-5E30F6F2BC82}"/>
              </a:ext>
            </a:extLst>
          </p:cNvPr>
          <p:cNvSpPr txBox="1"/>
          <p:nvPr/>
        </p:nvSpPr>
        <p:spPr>
          <a:xfrm>
            <a:off x="3448781" y="540145"/>
            <a:ext cx="3663182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333" b="1" dirty="0">
                <a:solidFill>
                  <a:schemeClr val="accent2">
                    <a:lumMod val="50000"/>
                  </a:schemeClr>
                </a:solidFill>
                <a:latin typeface="UTM Kona KT" panose="02040603050506020204" pitchFamily="18" charset="0"/>
                <a:ea typeface="字魂70号-灵悦黑体" panose="00000500000000000000" pitchFamily="2" charset="-122"/>
              </a:rPr>
              <a:t>DẶN DÒ</a:t>
            </a:r>
            <a:endParaRPr lang="zh-CN" altLang="en-US" sz="5333" b="1" dirty="0">
              <a:solidFill>
                <a:schemeClr val="accent2">
                  <a:lumMod val="50000"/>
                </a:schemeClr>
              </a:solidFill>
              <a:latin typeface="UTM Kona KT" panose="02040603050506020204" pitchFamily="18" charset="0"/>
              <a:ea typeface="字魂70号-灵悦黑体" panose="000005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23C5CE8-EA9D-4C95-8976-8BC0CD61ECB8}"/>
              </a:ext>
            </a:extLst>
          </p:cNvPr>
          <p:cNvSpPr txBox="1"/>
          <p:nvPr/>
        </p:nvSpPr>
        <p:spPr>
          <a:xfrm>
            <a:off x="3603601" y="2052368"/>
            <a:ext cx="4659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Soát</a:t>
            </a:r>
            <a:r>
              <a:rPr lang="en-US" altLang="zh-CN" sz="40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lỗi</a:t>
            </a:r>
            <a:r>
              <a:rPr lang="en-US" altLang="zh-CN" sz="40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Người</a:t>
            </a:r>
            <a:r>
              <a:rPr lang="en-US" altLang="zh-CN" sz="40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40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sĩ</a:t>
            </a:r>
            <a:r>
              <a:rPr lang="en-US" altLang="zh-CN" sz="40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giàu</a:t>
            </a:r>
            <a:r>
              <a:rPr lang="en-US" altLang="zh-CN" sz="40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nghị</a:t>
            </a:r>
            <a:r>
              <a:rPr lang="en-US" altLang="zh-CN" sz="40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lực</a:t>
            </a:r>
            <a:endParaRPr lang="zh-CN" altLang="en-US" sz="40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id="{157FA68B-8BAE-47F9-A459-41870A6CB750}"/>
              </a:ext>
            </a:extLst>
          </p:cNvPr>
          <p:cNvSpPr txBox="1"/>
          <p:nvPr/>
        </p:nvSpPr>
        <p:spPr>
          <a:xfrm>
            <a:off x="3603601" y="4100284"/>
            <a:ext cx="4520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Hoàn</a:t>
            </a:r>
            <a:r>
              <a:rPr lang="en-US" altLang="zh-CN" sz="40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40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tập</a:t>
            </a:r>
            <a:endParaRPr lang="zh-CN" altLang="en-US" sz="40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7">
            <a:extLst>
              <a:ext uri="{FF2B5EF4-FFF2-40B4-BE49-F238E27FC236}">
                <a16:creationId xmlns:a16="http://schemas.microsoft.com/office/drawing/2014/main" id="{30376939-DFC8-4AC5-8B5B-BE27D6C44F8C}"/>
              </a:ext>
            </a:extLst>
          </p:cNvPr>
          <p:cNvSpPr txBox="1"/>
          <p:nvPr/>
        </p:nvSpPr>
        <p:spPr>
          <a:xfrm>
            <a:off x="913568" y="1580290"/>
            <a:ext cx="100832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zh-CN" sz="8000" b="1" dirty="0">
                <a:solidFill>
                  <a:srgbClr val="92D050"/>
                </a:solidFill>
                <a:latin typeface="UTM Kona KT" panose="02040603050506020204" pitchFamily="18" charset="0"/>
                <a:ea typeface="字魂70号-灵悦黑体" panose="00000500000000000000" pitchFamily="2" charset="-122"/>
              </a:rPr>
              <a:t>Chúc các con</a:t>
            </a:r>
          </a:p>
          <a:p>
            <a:pPr algn="ctr"/>
            <a:r>
              <a:rPr lang="it-IT" altLang="zh-CN" sz="8000" b="1" dirty="0">
                <a:solidFill>
                  <a:srgbClr val="92D050"/>
                </a:solidFill>
                <a:latin typeface="UTM Kona KT" panose="02040603050506020204" pitchFamily="18" charset="0"/>
                <a:ea typeface="字魂70号-灵悦黑体" panose="00000500000000000000" pitchFamily="2" charset="-122"/>
              </a:rPr>
              <a:t>Học tốt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4024"/>
            <a:ext cx="12192000" cy="312944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43823" y="4783153"/>
            <a:ext cx="4942236" cy="1937849"/>
            <a:chOff x="1402352" y="2967139"/>
            <a:chExt cx="5586276" cy="219037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352" y="2967139"/>
              <a:ext cx="1500505" cy="219037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238" y="2967139"/>
              <a:ext cx="1500505" cy="219037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123" y="2967139"/>
              <a:ext cx="1500505" cy="2190377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923899" y="1502882"/>
            <a:ext cx="1008321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err="1">
                <a:solidFill>
                  <a:schemeClr val="bg1"/>
                </a:solidFill>
                <a:latin typeface="UTM Kona KT" panose="02040603050506020204" pitchFamily="18" charset="0"/>
                <a:ea typeface="字魂70号-灵悦黑体" panose="00000500000000000000" pitchFamily="2" charset="-122"/>
              </a:rPr>
              <a:t>Chúc</a:t>
            </a:r>
            <a:r>
              <a:rPr lang="en-US" altLang="zh-CN" sz="8000" b="1" dirty="0">
                <a:solidFill>
                  <a:schemeClr val="bg1"/>
                </a:solidFill>
                <a:latin typeface="UTM Kona KT" panose="02040603050506020204" pitchFamily="18" charset="0"/>
                <a:ea typeface="字魂70号-灵悦黑体" panose="00000500000000000000" pitchFamily="2" charset="-122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latin typeface="UTM Kona KT" panose="02040603050506020204" pitchFamily="18" charset="0"/>
                <a:ea typeface="字魂70号-灵悦黑体" panose="00000500000000000000" pitchFamily="2" charset="-122"/>
              </a:rPr>
              <a:t>các</a:t>
            </a:r>
            <a:r>
              <a:rPr lang="en-US" altLang="zh-CN" sz="8000" b="1" dirty="0">
                <a:solidFill>
                  <a:schemeClr val="bg1"/>
                </a:solidFill>
                <a:latin typeface="UTM Kona KT" panose="02040603050506020204" pitchFamily="18" charset="0"/>
                <a:ea typeface="字魂70号-灵悦黑体" panose="00000500000000000000" pitchFamily="2" charset="-122"/>
              </a:rPr>
              <a:t> con</a:t>
            </a:r>
          </a:p>
          <a:p>
            <a:pPr algn="ctr"/>
            <a:r>
              <a:rPr lang="en-US" altLang="zh-CN" sz="8000" b="1" dirty="0" err="1">
                <a:solidFill>
                  <a:schemeClr val="bg1"/>
                </a:solidFill>
                <a:latin typeface="UTM Kona KT" panose="02040603050506020204" pitchFamily="18" charset="0"/>
                <a:ea typeface="字魂70号-灵悦黑体" panose="00000500000000000000" pitchFamily="2" charset="-122"/>
              </a:rPr>
              <a:t>Học</a:t>
            </a:r>
            <a:r>
              <a:rPr lang="en-US" altLang="zh-CN" sz="8000" b="1" dirty="0">
                <a:solidFill>
                  <a:schemeClr val="bg1"/>
                </a:solidFill>
                <a:latin typeface="UTM Kona KT" panose="02040603050506020204" pitchFamily="18" charset="0"/>
                <a:ea typeface="字魂70号-灵悦黑体" panose="00000500000000000000" pitchFamily="2" charset="-122"/>
              </a:rPr>
              <a:t> </a:t>
            </a:r>
            <a:r>
              <a:rPr lang="en-US" altLang="zh-CN" sz="8000" b="1" dirty="0" err="1">
                <a:solidFill>
                  <a:schemeClr val="bg1"/>
                </a:solidFill>
                <a:latin typeface="UTM Kona KT" panose="02040603050506020204" pitchFamily="18" charset="0"/>
                <a:ea typeface="字魂70号-灵悦黑体" panose="00000500000000000000" pitchFamily="2" charset="-122"/>
              </a:rPr>
              <a:t>tốt</a:t>
            </a:r>
            <a:endParaRPr lang="zh-CN" altLang="en-US" sz="8000" b="1" dirty="0">
              <a:solidFill>
                <a:schemeClr val="bg1"/>
              </a:solidFill>
              <a:latin typeface="UTM Kona KT" panose="02040603050506020204" pitchFamily="18" charset="0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543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3864024"/>
            <a:ext cx="12192000" cy="3129443"/>
            <a:chOff x="0" y="2898018"/>
            <a:chExt cx="9144000" cy="23470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98018"/>
              <a:ext cx="9144000" cy="2347082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2432867" y="3647569"/>
              <a:ext cx="3706677" cy="1453387"/>
              <a:chOff x="1402352" y="3057873"/>
              <a:chExt cx="5586276" cy="2190377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2352" y="3057873"/>
                <a:ext cx="1500505" cy="2190377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5238" y="3057873"/>
                <a:ext cx="1500505" cy="2190377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8123" y="3057873"/>
                <a:ext cx="1500505" cy="2190377"/>
              </a:xfrm>
              <a:prstGeom prst="rect">
                <a:avLst/>
              </a:prstGeom>
            </p:spPr>
          </p:pic>
        </p:grpSp>
      </p:grpSp>
      <p:sp>
        <p:nvSpPr>
          <p:cNvPr id="16" name="TextBox 70"/>
          <p:cNvSpPr txBox="1"/>
          <p:nvPr/>
        </p:nvSpPr>
        <p:spPr>
          <a:xfrm>
            <a:off x="3035968" y="3084324"/>
            <a:ext cx="5650832" cy="748988"/>
          </a:xfrm>
          <a:prstGeom prst="rect">
            <a:avLst/>
          </a:prstGeom>
          <a:ln>
            <a:solidFill>
              <a:srgbClr val="08A81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267" b="1" dirty="0">
                <a:solidFill>
                  <a:schemeClr val="tx1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KHỞI ĐỘNG</a:t>
            </a:r>
            <a:endParaRPr lang="zh-CN" altLang="en-US" sz="4267" b="1" dirty="0">
              <a:solidFill>
                <a:schemeClr val="tx1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69458" y="1906115"/>
            <a:ext cx="1383853" cy="1118319"/>
            <a:chOff x="3921290" y="2113377"/>
            <a:chExt cx="1239880" cy="838740"/>
          </a:xfrm>
        </p:grpSpPr>
        <p:sp>
          <p:nvSpPr>
            <p:cNvPr id="18" name="五边形 17"/>
            <p:cNvSpPr/>
            <p:nvPr/>
          </p:nvSpPr>
          <p:spPr>
            <a:xfrm>
              <a:off x="3921290" y="2218185"/>
              <a:ext cx="1239880" cy="662437"/>
            </a:xfrm>
            <a:prstGeom prst="homePlate">
              <a:avLst/>
            </a:prstGeom>
            <a:solidFill>
              <a:srgbClr val="08A810"/>
            </a:solidFill>
            <a:ln>
              <a:solidFill>
                <a:srgbClr val="08A8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7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TextBox 73"/>
            <p:cNvSpPr txBox="1"/>
            <p:nvPr/>
          </p:nvSpPr>
          <p:spPr>
            <a:xfrm>
              <a:off x="4083784" y="2113377"/>
              <a:ext cx="768704" cy="83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67" dirty="0">
                  <a:solidFill>
                    <a:schemeClr val="bg1"/>
                  </a:solidFill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1</a:t>
              </a:r>
              <a:endParaRPr lang="zh-CN" altLang="en-US" sz="6667" dirty="0">
                <a:solidFill>
                  <a:schemeClr val="bg1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76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3864024"/>
            <a:ext cx="12192000" cy="3129443"/>
            <a:chOff x="0" y="2898018"/>
            <a:chExt cx="9144000" cy="23470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98018"/>
              <a:ext cx="9144000" cy="2347082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2432867" y="3647569"/>
              <a:ext cx="3706677" cy="1453387"/>
              <a:chOff x="1402352" y="3057873"/>
              <a:chExt cx="5586276" cy="2190377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2352" y="3057873"/>
                <a:ext cx="1500505" cy="2190377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5238" y="3057873"/>
                <a:ext cx="1500505" cy="2190377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8123" y="3057873"/>
                <a:ext cx="1500505" cy="2190377"/>
              </a:xfrm>
              <a:prstGeom prst="rect">
                <a:avLst/>
              </a:prstGeom>
            </p:spPr>
          </p:pic>
        </p:grpSp>
      </p:grpSp>
      <p:sp>
        <p:nvSpPr>
          <p:cNvPr id="16" name="TextBox 70"/>
          <p:cNvSpPr txBox="1"/>
          <p:nvPr/>
        </p:nvSpPr>
        <p:spPr>
          <a:xfrm>
            <a:off x="3035968" y="3084324"/>
            <a:ext cx="5650832" cy="748988"/>
          </a:xfrm>
          <a:prstGeom prst="rect">
            <a:avLst/>
          </a:prstGeom>
          <a:ln>
            <a:solidFill>
              <a:srgbClr val="08A81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267" b="1" dirty="0">
                <a:solidFill>
                  <a:schemeClr val="tx1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TÌM HIỂU BÀI</a:t>
            </a:r>
            <a:endParaRPr lang="zh-CN" altLang="en-US" sz="4267" b="1" dirty="0">
              <a:solidFill>
                <a:schemeClr val="tx1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69458" y="1906115"/>
            <a:ext cx="1383853" cy="1118319"/>
            <a:chOff x="3921290" y="2113377"/>
            <a:chExt cx="1239880" cy="838740"/>
          </a:xfrm>
        </p:grpSpPr>
        <p:sp>
          <p:nvSpPr>
            <p:cNvPr id="18" name="五边形 17"/>
            <p:cNvSpPr/>
            <p:nvPr/>
          </p:nvSpPr>
          <p:spPr>
            <a:xfrm>
              <a:off x="3921290" y="2218185"/>
              <a:ext cx="1239880" cy="662437"/>
            </a:xfrm>
            <a:prstGeom prst="homePlate">
              <a:avLst/>
            </a:prstGeom>
            <a:solidFill>
              <a:srgbClr val="08A810"/>
            </a:solidFill>
            <a:ln>
              <a:solidFill>
                <a:srgbClr val="08A8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7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TextBox 73"/>
            <p:cNvSpPr txBox="1"/>
            <p:nvPr/>
          </p:nvSpPr>
          <p:spPr>
            <a:xfrm>
              <a:off x="4083784" y="2113377"/>
              <a:ext cx="768704" cy="83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67" dirty="0">
                  <a:solidFill>
                    <a:schemeClr val="bg1"/>
                  </a:solidFill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2</a:t>
              </a:r>
              <a:endParaRPr lang="zh-CN" altLang="en-US" sz="6667" dirty="0">
                <a:solidFill>
                  <a:schemeClr val="bg1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39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7702" y="809898"/>
            <a:ext cx="6191795" cy="118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" name="Rectangle 2"/>
          <p:cNvSpPr/>
          <p:nvPr/>
        </p:nvSpPr>
        <p:spPr>
          <a:xfrm>
            <a:off x="958563" y="2375654"/>
            <a:ext cx="1099852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9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184"/>
            <a:ext cx="12192000" cy="3129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C7BC42-2C28-4AD9-88DD-3884856A9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8" b="21270"/>
          <a:stretch/>
        </p:blipFill>
        <p:spPr>
          <a:xfrm>
            <a:off x="-561127" y="-978568"/>
            <a:ext cx="13701485" cy="849375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3400453" y="4783153"/>
            <a:ext cx="4942236" cy="1937849"/>
            <a:chOff x="1402352" y="2967139"/>
            <a:chExt cx="5586276" cy="219037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352" y="2967139"/>
              <a:ext cx="1500505" cy="219037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238" y="2967139"/>
              <a:ext cx="1500505" cy="219037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123" y="2967139"/>
              <a:ext cx="1500505" cy="219037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2BE402-FB76-4650-A23E-F042F094B643}"/>
              </a:ext>
            </a:extLst>
          </p:cNvPr>
          <p:cNvSpPr txBox="1"/>
          <p:nvPr/>
        </p:nvSpPr>
        <p:spPr>
          <a:xfrm>
            <a:off x="1368139" y="1581735"/>
            <a:ext cx="9455723" cy="3703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933" dirty="0"/>
              <a:t>	</a:t>
            </a:r>
            <a:r>
              <a:rPr lang="en-US" sz="2933" dirty="0" err="1"/>
              <a:t>Trong</a:t>
            </a:r>
            <a:r>
              <a:rPr lang="en-US" sz="2933" dirty="0"/>
              <a:t> </a:t>
            </a:r>
            <a:r>
              <a:rPr lang="en-US" sz="2933" dirty="0" err="1"/>
              <a:t>trận</a:t>
            </a:r>
            <a:r>
              <a:rPr lang="en-US" sz="2933" dirty="0"/>
              <a:t> </a:t>
            </a:r>
            <a:r>
              <a:rPr lang="en-US" sz="2933" dirty="0" err="1"/>
              <a:t>chiến</a:t>
            </a:r>
            <a:r>
              <a:rPr lang="en-US" sz="2933" dirty="0"/>
              <a:t> </a:t>
            </a:r>
            <a:r>
              <a:rPr lang="en-US" sz="2933" dirty="0" err="1"/>
              <a:t>đấu</a:t>
            </a:r>
            <a:r>
              <a:rPr lang="en-US" sz="2933" dirty="0"/>
              <a:t> </a:t>
            </a:r>
            <a:r>
              <a:rPr lang="en-US" sz="2933" dirty="0" err="1"/>
              <a:t>giải</a:t>
            </a:r>
            <a:r>
              <a:rPr lang="en-US" sz="2933" dirty="0"/>
              <a:t> </a:t>
            </a:r>
            <a:r>
              <a:rPr lang="en-US" sz="2933" dirty="0" err="1"/>
              <a:t>phóng</a:t>
            </a:r>
            <a:r>
              <a:rPr lang="en-US" sz="2933" dirty="0"/>
              <a:t> </a:t>
            </a:r>
            <a:r>
              <a:rPr lang="en-US" sz="2933" dirty="0" err="1"/>
              <a:t>Sài</a:t>
            </a:r>
            <a:r>
              <a:rPr lang="en-US" sz="2933" dirty="0"/>
              <a:t> </a:t>
            </a:r>
            <a:r>
              <a:rPr lang="en-US" sz="2933" dirty="0" err="1"/>
              <a:t>Gòn</a:t>
            </a:r>
            <a:r>
              <a:rPr lang="en-US" sz="2933" dirty="0"/>
              <a:t> </a:t>
            </a:r>
            <a:r>
              <a:rPr lang="en-US" sz="2933" dirty="0" err="1"/>
              <a:t>cuối</a:t>
            </a:r>
            <a:r>
              <a:rPr lang="en-US" sz="2933" dirty="0"/>
              <a:t> </a:t>
            </a:r>
            <a:r>
              <a:rPr lang="en-US" sz="2933" dirty="0" err="1"/>
              <a:t>tháng</a:t>
            </a:r>
            <a:r>
              <a:rPr lang="en-US" sz="2933" dirty="0"/>
              <a:t> 4 </a:t>
            </a:r>
            <a:r>
              <a:rPr lang="en-US" sz="2933" dirty="0" err="1"/>
              <a:t>năm</a:t>
            </a:r>
            <a:r>
              <a:rPr lang="en-US" sz="2933" dirty="0"/>
              <a:t> 1975, Lê </a:t>
            </a:r>
            <a:r>
              <a:rPr lang="en-US" sz="2933" dirty="0" err="1"/>
              <a:t>Duy</a:t>
            </a:r>
            <a:r>
              <a:rPr lang="en-US" sz="2933" dirty="0"/>
              <a:t> </a:t>
            </a:r>
            <a:r>
              <a:rPr lang="en-US" sz="2933" dirty="0" err="1"/>
              <a:t>Ứng</a:t>
            </a:r>
            <a:r>
              <a:rPr lang="en-US" sz="2933" dirty="0"/>
              <a:t> </a:t>
            </a:r>
            <a:r>
              <a:rPr lang="en-US" sz="2933" dirty="0" err="1"/>
              <a:t>bị</a:t>
            </a:r>
            <a:r>
              <a:rPr lang="en-US" sz="2933" dirty="0"/>
              <a:t> </a:t>
            </a:r>
            <a:r>
              <a:rPr lang="en-US" sz="2933" dirty="0" err="1"/>
              <a:t>thương</a:t>
            </a:r>
            <a:r>
              <a:rPr lang="en-US" sz="2933" dirty="0"/>
              <a:t> </a:t>
            </a:r>
            <a:r>
              <a:rPr lang="en-US" sz="2933" dirty="0" err="1"/>
              <a:t>nặng</a:t>
            </a:r>
            <a:r>
              <a:rPr lang="en-US" sz="2933" dirty="0"/>
              <a:t>. Anh </a:t>
            </a:r>
            <a:r>
              <a:rPr lang="en-US" sz="2933" dirty="0" err="1"/>
              <a:t>đã</a:t>
            </a:r>
            <a:r>
              <a:rPr lang="en-US" sz="2933" dirty="0"/>
              <a:t> </a:t>
            </a:r>
            <a:r>
              <a:rPr lang="en-US" sz="2933" dirty="0" err="1"/>
              <a:t>quệt</a:t>
            </a:r>
            <a:r>
              <a:rPr lang="en-US" sz="2933" dirty="0"/>
              <a:t> </a:t>
            </a:r>
            <a:r>
              <a:rPr lang="en-US" sz="2933" dirty="0" err="1"/>
              <a:t>máu</a:t>
            </a:r>
            <a:r>
              <a:rPr lang="en-US" sz="2933" dirty="0"/>
              <a:t> </a:t>
            </a:r>
            <a:r>
              <a:rPr lang="en-US" sz="2933" dirty="0" err="1"/>
              <a:t>chảy</a:t>
            </a:r>
            <a:r>
              <a:rPr lang="en-US" sz="2933" dirty="0"/>
              <a:t> </a:t>
            </a:r>
            <a:r>
              <a:rPr lang="en-US" sz="2933" dirty="0" err="1"/>
              <a:t>từ</a:t>
            </a:r>
            <a:r>
              <a:rPr lang="en-US" sz="2933" dirty="0"/>
              <a:t> </a:t>
            </a:r>
            <a:r>
              <a:rPr lang="en-US" sz="2933" dirty="0" err="1"/>
              <a:t>đôi</a:t>
            </a:r>
            <a:r>
              <a:rPr lang="en-US" sz="2933" dirty="0"/>
              <a:t> </a:t>
            </a:r>
            <a:r>
              <a:rPr lang="en-US" sz="2933" dirty="0" err="1"/>
              <a:t>mắt</a:t>
            </a:r>
            <a:r>
              <a:rPr lang="en-US" sz="2933" dirty="0"/>
              <a:t> </a:t>
            </a:r>
            <a:r>
              <a:rPr lang="en-US" sz="2933" dirty="0" err="1"/>
              <a:t>bị</a:t>
            </a:r>
            <a:r>
              <a:rPr lang="en-US" sz="2933" dirty="0"/>
              <a:t> </a:t>
            </a:r>
            <a:r>
              <a:rPr lang="en-US" sz="2933" dirty="0" err="1"/>
              <a:t>thương</a:t>
            </a:r>
            <a:r>
              <a:rPr lang="en-US" sz="2933" dirty="0"/>
              <a:t> </a:t>
            </a:r>
            <a:r>
              <a:rPr lang="en-US" sz="2933" dirty="0" err="1"/>
              <a:t>vẽ</a:t>
            </a:r>
            <a:r>
              <a:rPr lang="en-US" sz="2933" dirty="0"/>
              <a:t> </a:t>
            </a:r>
            <a:r>
              <a:rPr lang="en-US" sz="2933" dirty="0" err="1"/>
              <a:t>một</a:t>
            </a:r>
            <a:r>
              <a:rPr lang="en-US" sz="2933" dirty="0"/>
              <a:t> </a:t>
            </a:r>
            <a:r>
              <a:rPr lang="en-US" sz="2933" dirty="0" err="1"/>
              <a:t>chân</a:t>
            </a:r>
            <a:r>
              <a:rPr lang="en-US" sz="2933" dirty="0"/>
              <a:t> dung </a:t>
            </a:r>
            <a:r>
              <a:rPr lang="en-US" sz="2933" dirty="0" err="1"/>
              <a:t>Bác</a:t>
            </a:r>
            <a:r>
              <a:rPr lang="en-US" sz="2933" dirty="0"/>
              <a:t> </a:t>
            </a:r>
            <a:r>
              <a:rPr lang="en-US" sz="2933" dirty="0" err="1"/>
              <a:t>Hồ</a:t>
            </a:r>
            <a:r>
              <a:rPr lang="en-US" sz="2933" dirty="0"/>
              <a:t>. </a:t>
            </a:r>
            <a:r>
              <a:rPr lang="en-US" sz="2933" dirty="0" err="1"/>
              <a:t>Tác</a:t>
            </a:r>
            <a:r>
              <a:rPr lang="en-US" sz="2933" dirty="0"/>
              <a:t> </a:t>
            </a:r>
            <a:r>
              <a:rPr lang="en-US" sz="2933" dirty="0" err="1"/>
              <a:t>phẩm</a:t>
            </a:r>
            <a:r>
              <a:rPr lang="en-US" sz="2933" dirty="0"/>
              <a:t> </a:t>
            </a:r>
            <a:r>
              <a:rPr lang="en-US" sz="2933" dirty="0" err="1"/>
              <a:t>của</a:t>
            </a:r>
            <a:r>
              <a:rPr lang="en-US" sz="2933" dirty="0"/>
              <a:t> </a:t>
            </a:r>
            <a:r>
              <a:rPr lang="en-US" sz="2933" dirty="0" err="1"/>
              <a:t>người</a:t>
            </a:r>
            <a:r>
              <a:rPr lang="en-US" sz="2933" dirty="0"/>
              <a:t> </a:t>
            </a:r>
            <a:r>
              <a:rPr lang="en-US" sz="2933" dirty="0" err="1"/>
              <a:t>thương</a:t>
            </a:r>
            <a:r>
              <a:rPr lang="en-US" sz="2933" dirty="0"/>
              <a:t> </a:t>
            </a:r>
            <a:r>
              <a:rPr lang="en-US" sz="2933" dirty="0" err="1"/>
              <a:t>binh</a:t>
            </a:r>
            <a:r>
              <a:rPr lang="en-US" sz="2933" dirty="0"/>
              <a:t> </a:t>
            </a:r>
            <a:r>
              <a:rPr lang="en-US" sz="2933" dirty="0" err="1"/>
              <a:t>hỏng</a:t>
            </a:r>
            <a:r>
              <a:rPr lang="en-US" sz="2933" dirty="0"/>
              <a:t> </a:t>
            </a:r>
            <a:r>
              <a:rPr lang="en-US" sz="2933" dirty="0" err="1"/>
              <a:t>mắt</a:t>
            </a:r>
            <a:r>
              <a:rPr lang="en-US" sz="2933" dirty="0"/>
              <a:t> </a:t>
            </a:r>
            <a:r>
              <a:rPr lang="en-US" sz="2933" dirty="0" err="1"/>
              <a:t>đã</a:t>
            </a:r>
            <a:r>
              <a:rPr lang="en-US" sz="2933" dirty="0"/>
              <a:t> </a:t>
            </a:r>
            <a:r>
              <a:rPr lang="en-US" sz="2933" dirty="0" err="1"/>
              <a:t>gây</a:t>
            </a:r>
            <a:r>
              <a:rPr lang="en-US" sz="2933" dirty="0"/>
              <a:t> </a:t>
            </a:r>
            <a:r>
              <a:rPr lang="en-US" sz="2933" dirty="0" err="1"/>
              <a:t>xúc</a:t>
            </a:r>
            <a:r>
              <a:rPr lang="en-US" sz="2933" dirty="0"/>
              <a:t> </a:t>
            </a:r>
            <a:r>
              <a:rPr lang="en-US" sz="2933" dirty="0" err="1"/>
              <a:t>động</a:t>
            </a:r>
            <a:r>
              <a:rPr lang="en-US" sz="2933" dirty="0"/>
              <a:t> </a:t>
            </a:r>
            <a:r>
              <a:rPr lang="en-US" sz="2933" dirty="0" err="1"/>
              <a:t>cho</a:t>
            </a:r>
            <a:r>
              <a:rPr lang="en-US" sz="2933" dirty="0"/>
              <a:t> </a:t>
            </a:r>
            <a:r>
              <a:rPr lang="en-US" sz="2933" dirty="0" err="1"/>
              <a:t>đồng</a:t>
            </a:r>
            <a:r>
              <a:rPr lang="en-US" sz="2933" dirty="0"/>
              <a:t> </a:t>
            </a:r>
            <a:r>
              <a:rPr lang="en-US" sz="2933" dirty="0" err="1"/>
              <a:t>bào</a:t>
            </a:r>
            <a:r>
              <a:rPr lang="en-US" sz="2933" dirty="0"/>
              <a:t> </a:t>
            </a:r>
            <a:r>
              <a:rPr lang="en-US" sz="2933" dirty="0" err="1"/>
              <a:t>cả</a:t>
            </a:r>
            <a:r>
              <a:rPr lang="en-US" sz="2933" dirty="0"/>
              <a:t> </a:t>
            </a:r>
            <a:r>
              <a:rPr lang="en-US" sz="2933" dirty="0" err="1"/>
              <a:t>nước</a:t>
            </a:r>
            <a:r>
              <a:rPr lang="en-US" sz="2933" dirty="0"/>
              <a:t>. </a:t>
            </a:r>
            <a:r>
              <a:rPr lang="en-US" sz="2933" dirty="0" err="1"/>
              <a:t>Từ</a:t>
            </a:r>
            <a:r>
              <a:rPr lang="en-US" sz="2933" dirty="0"/>
              <a:t> </a:t>
            </a:r>
            <a:r>
              <a:rPr lang="en-US" sz="2933" dirty="0" err="1"/>
              <a:t>đó</a:t>
            </a:r>
            <a:r>
              <a:rPr lang="en-US" sz="2933" dirty="0"/>
              <a:t> </a:t>
            </a:r>
            <a:r>
              <a:rPr lang="en-US" sz="2933" dirty="0" err="1"/>
              <a:t>đến</a:t>
            </a:r>
            <a:r>
              <a:rPr lang="en-US" sz="2933" dirty="0"/>
              <a:t> nay, </a:t>
            </a:r>
            <a:r>
              <a:rPr lang="en-US" sz="2933" dirty="0" err="1"/>
              <a:t>họa</a:t>
            </a:r>
            <a:r>
              <a:rPr lang="en-US" sz="2933" dirty="0"/>
              <a:t> </a:t>
            </a:r>
            <a:r>
              <a:rPr lang="en-US" sz="2933" dirty="0" err="1"/>
              <a:t>sĩ</a:t>
            </a:r>
            <a:r>
              <a:rPr lang="en-US" sz="2933" dirty="0"/>
              <a:t> Lê </a:t>
            </a:r>
            <a:r>
              <a:rPr lang="en-US" sz="2933" dirty="0" err="1"/>
              <a:t>Duy</a:t>
            </a:r>
            <a:r>
              <a:rPr lang="en-US" sz="2933" dirty="0"/>
              <a:t> </a:t>
            </a:r>
            <a:r>
              <a:rPr lang="en-US" sz="2933" dirty="0" err="1"/>
              <a:t>Ứng</a:t>
            </a:r>
            <a:r>
              <a:rPr lang="en-US" sz="2933" dirty="0"/>
              <a:t> </a:t>
            </a:r>
            <a:r>
              <a:rPr lang="en-US" sz="2933" dirty="0" err="1"/>
              <a:t>đã</a:t>
            </a:r>
            <a:r>
              <a:rPr lang="en-US" sz="2933" dirty="0"/>
              <a:t> </a:t>
            </a:r>
            <a:r>
              <a:rPr lang="en-US" sz="2933" dirty="0" err="1"/>
              <a:t>có</a:t>
            </a:r>
            <a:r>
              <a:rPr lang="en-US" sz="2933" dirty="0"/>
              <a:t> </a:t>
            </a:r>
            <a:r>
              <a:rPr lang="en-US" sz="2933" dirty="0" err="1"/>
              <a:t>hơn</a:t>
            </a:r>
            <a:r>
              <a:rPr lang="en-US" sz="2933" dirty="0"/>
              <a:t> 30 </a:t>
            </a:r>
            <a:r>
              <a:rPr lang="en-US" sz="2933" dirty="0" err="1"/>
              <a:t>triển</a:t>
            </a:r>
            <a:r>
              <a:rPr lang="en-US" sz="2933" dirty="0"/>
              <a:t> </a:t>
            </a:r>
            <a:r>
              <a:rPr lang="en-US" sz="2933" dirty="0" err="1"/>
              <a:t>lãm</a:t>
            </a:r>
            <a:r>
              <a:rPr lang="en-US" sz="2933" dirty="0"/>
              <a:t> </a:t>
            </a:r>
            <a:r>
              <a:rPr lang="en-US" sz="2933" dirty="0" err="1"/>
              <a:t>tranh</a:t>
            </a:r>
            <a:r>
              <a:rPr lang="en-US" sz="2933" dirty="0"/>
              <a:t>, </a:t>
            </a:r>
            <a:r>
              <a:rPr lang="en-US" sz="2933" dirty="0" err="1"/>
              <a:t>tượng</a:t>
            </a:r>
            <a:r>
              <a:rPr lang="en-US" sz="2933" dirty="0"/>
              <a:t>; </a:t>
            </a:r>
            <a:r>
              <a:rPr lang="en-US" sz="2933" dirty="0" err="1"/>
              <a:t>đoạt</a:t>
            </a:r>
            <a:r>
              <a:rPr lang="en-US" sz="2933" dirty="0"/>
              <a:t> 5 </a:t>
            </a:r>
            <a:r>
              <a:rPr lang="en-US" sz="2933" dirty="0" err="1"/>
              <a:t>giải</a:t>
            </a:r>
            <a:r>
              <a:rPr lang="en-US" sz="2933" dirty="0"/>
              <a:t> </a:t>
            </a:r>
            <a:r>
              <a:rPr lang="en-US" sz="2933" dirty="0" err="1"/>
              <a:t>thưởng</a:t>
            </a:r>
            <a:r>
              <a:rPr lang="en-US" sz="2933" dirty="0"/>
              <a:t> </a:t>
            </a:r>
            <a:r>
              <a:rPr lang="en-US" sz="2933" dirty="0" err="1"/>
              <a:t>mĩ</a:t>
            </a:r>
            <a:r>
              <a:rPr lang="en-US" sz="2933" dirty="0"/>
              <a:t> </a:t>
            </a:r>
            <a:r>
              <a:rPr lang="en-US" sz="2933" dirty="0" err="1"/>
              <a:t>thuật</a:t>
            </a:r>
            <a:r>
              <a:rPr lang="en-US" sz="2933" dirty="0"/>
              <a:t> </a:t>
            </a:r>
            <a:r>
              <a:rPr lang="en-US" sz="2933" dirty="0" err="1"/>
              <a:t>quốc</a:t>
            </a:r>
            <a:r>
              <a:rPr lang="en-US" sz="2933" dirty="0"/>
              <a:t> </a:t>
            </a:r>
            <a:r>
              <a:rPr lang="en-US" sz="2933" dirty="0" err="1"/>
              <a:t>gia</a:t>
            </a:r>
            <a:r>
              <a:rPr lang="en-US" sz="2933" dirty="0"/>
              <a:t> </a:t>
            </a:r>
            <a:r>
              <a:rPr lang="en-US" sz="2933" dirty="0" err="1"/>
              <a:t>và</a:t>
            </a:r>
            <a:r>
              <a:rPr lang="en-US" sz="2933" dirty="0"/>
              <a:t> </a:t>
            </a:r>
            <a:r>
              <a:rPr lang="en-US" sz="2933" dirty="0" err="1"/>
              <a:t>quốc</a:t>
            </a:r>
            <a:r>
              <a:rPr lang="en-US" sz="2933" dirty="0"/>
              <a:t> </a:t>
            </a:r>
            <a:r>
              <a:rPr lang="en-US" sz="2933" dirty="0" err="1"/>
              <a:t>tế</a:t>
            </a:r>
            <a:r>
              <a:rPr lang="en-US" sz="2933" dirty="0"/>
              <a:t>. </a:t>
            </a:r>
            <a:r>
              <a:rPr lang="en-US" sz="2933" dirty="0" err="1"/>
              <a:t>Nhiều</a:t>
            </a:r>
            <a:r>
              <a:rPr lang="en-US" sz="2933" dirty="0"/>
              <a:t> </a:t>
            </a:r>
            <a:r>
              <a:rPr lang="en-US" sz="2933" dirty="0" err="1"/>
              <a:t>tác</a:t>
            </a:r>
            <a:r>
              <a:rPr lang="en-US" sz="2933" dirty="0"/>
              <a:t> </a:t>
            </a:r>
            <a:r>
              <a:rPr lang="en-US" sz="2933" dirty="0" err="1"/>
              <a:t>phẩm</a:t>
            </a:r>
            <a:r>
              <a:rPr lang="en-US" sz="2933" dirty="0"/>
              <a:t> </a:t>
            </a:r>
            <a:r>
              <a:rPr lang="en-US" sz="2933" dirty="0" err="1"/>
              <a:t>của</a:t>
            </a:r>
            <a:r>
              <a:rPr lang="en-US" sz="2933" dirty="0"/>
              <a:t> </a:t>
            </a:r>
            <a:r>
              <a:rPr lang="en-US" sz="2933" dirty="0" err="1"/>
              <a:t>anh</a:t>
            </a:r>
            <a:r>
              <a:rPr lang="en-US" sz="2933" dirty="0"/>
              <a:t> </a:t>
            </a:r>
            <a:r>
              <a:rPr lang="en-US" sz="2933" dirty="0" err="1"/>
              <a:t>được</a:t>
            </a:r>
            <a:r>
              <a:rPr lang="en-US" sz="2933" dirty="0"/>
              <a:t> </a:t>
            </a:r>
            <a:r>
              <a:rPr lang="en-US" sz="2933" dirty="0" err="1"/>
              <a:t>đặt</a:t>
            </a:r>
            <a:r>
              <a:rPr lang="en-US" sz="2933" dirty="0"/>
              <a:t> </a:t>
            </a:r>
            <a:r>
              <a:rPr lang="en-US" sz="2933" dirty="0" err="1"/>
              <a:t>trân</a:t>
            </a:r>
            <a:r>
              <a:rPr lang="en-US" sz="2933" dirty="0"/>
              <a:t> </a:t>
            </a:r>
            <a:r>
              <a:rPr lang="en-US" sz="2933" dirty="0" err="1"/>
              <a:t>trọng</a:t>
            </a:r>
            <a:r>
              <a:rPr lang="en-US" sz="2933" dirty="0"/>
              <a:t> </a:t>
            </a:r>
            <a:r>
              <a:rPr lang="en-US" sz="2933" dirty="0" err="1"/>
              <a:t>trong</a:t>
            </a:r>
            <a:r>
              <a:rPr lang="en-US" sz="2933" dirty="0"/>
              <a:t> </a:t>
            </a:r>
            <a:r>
              <a:rPr lang="en-US" sz="2933" dirty="0" err="1"/>
              <a:t>các</a:t>
            </a:r>
            <a:r>
              <a:rPr lang="en-US" sz="2933" dirty="0"/>
              <a:t> </a:t>
            </a:r>
            <a:r>
              <a:rPr lang="en-US" sz="2933" dirty="0" err="1"/>
              <a:t>bảo</a:t>
            </a:r>
            <a:r>
              <a:rPr lang="en-US" sz="2933" dirty="0"/>
              <a:t> </a:t>
            </a:r>
            <a:r>
              <a:rPr lang="en-US" sz="2933" dirty="0" err="1"/>
              <a:t>tàng</a:t>
            </a:r>
            <a:r>
              <a:rPr lang="en-US" sz="2933" dirty="0"/>
              <a:t> </a:t>
            </a:r>
            <a:r>
              <a:rPr lang="en-US" sz="2933" dirty="0" err="1"/>
              <a:t>lớn</a:t>
            </a:r>
            <a:r>
              <a:rPr lang="en-US" sz="2933" dirty="0"/>
              <a:t> </a:t>
            </a:r>
            <a:r>
              <a:rPr lang="en-US" sz="2933" dirty="0" err="1"/>
              <a:t>của</a:t>
            </a:r>
            <a:r>
              <a:rPr lang="en-US" sz="2933" dirty="0"/>
              <a:t> </a:t>
            </a:r>
            <a:r>
              <a:rPr lang="en-US" sz="2933" dirty="0" err="1"/>
              <a:t>đất</a:t>
            </a:r>
            <a:r>
              <a:rPr lang="en-US" sz="2933" dirty="0"/>
              <a:t> </a:t>
            </a:r>
            <a:r>
              <a:rPr lang="en-US" sz="2933" dirty="0" err="1"/>
              <a:t>nước</a:t>
            </a:r>
            <a:r>
              <a:rPr lang="en-US" sz="2933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A1BF60-F66A-4269-8DE2-F85B5EEAA514}"/>
              </a:ext>
            </a:extLst>
          </p:cNvPr>
          <p:cNvSpPr txBox="1"/>
          <p:nvPr/>
        </p:nvSpPr>
        <p:spPr>
          <a:xfrm>
            <a:off x="2042756" y="967970"/>
            <a:ext cx="9455723" cy="605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333" dirty="0" err="1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Người</a:t>
            </a:r>
            <a:r>
              <a:rPr lang="en-US" sz="3333" dirty="0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 </a:t>
            </a:r>
            <a:r>
              <a:rPr lang="en-US" sz="3333" dirty="0" err="1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chiến</a:t>
            </a:r>
            <a:r>
              <a:rPr lang="en-US" sz="3333" dirty="0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 </a:t>
            </a:r>
            <a:r>
              <a:rPr lang="en-US" sz="3333" dirty="0" err="1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sĩ</a:t>
            </a:r>
            <a:r>
              <a:rPr lang="en-US" sz="3333" dirty="0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 </a:t>
            </a:r>
            <a:r>
              <a:rPr lang="en-US" sz="3333" dirty="0" err="1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giàu</a:t>
            </a:r>
            <a:r>
              <a:rPr lang="en-US" sz="3333" dirty="0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 </a:t>
            </a:r>
            <a:r>
              <a:rPr lang="en-US" sz="3333" dirty="0" err="1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nghị</a:t>
            </a:r>
            <a:r>
              <a:rPr lang="en-US" sz="3333" dirty="0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 </a:t>
            </a:r>
            <a:r>
              <a:rPr lang="en-US" sz="3333" dirty="0" err="1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lực</a:t>
            </a:r>
            <a:endParaRPr lang="en-US" sz="3333" dirty="0">
              <a:solidFill>
                <a:schemeClr val="accent6">
                  <a:lumMod val="75000"/>
                </a:schemeClr>
              </a:solidFill>
              <a:latin typeface="UTM Kona KT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1B874-E38F-4839-8423-5BC4692C0DB1}"/>
              </a:ext>
            </a:extLst>
          </p:cNvPr>
          <p:cNvSpPr txBox="1"/>
          <p:nvPr/>
        </p:nvSpPr>
        <p:spPr>
          <a:xfrm>
            <a:off x="7154780" y="5419216"/>
            <a:ext cx="3416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ĐỘNG</a:t>
            </a:r>
          </a:p>
        </p:txBody>
      </p:sp>
    </p:spTree>
    <p:extLst>
      <p:ext uri="{BB962C8B-B14F-4D97-AF65-F5344CB8AC3E}">
        <p14:creationId xmlns:p14="http://schemas.microsoft.com/office/powerpoint/2010/main" val="1794142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DABBB46-951A-469D-A8F3-4EFDCAE945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3" b="26860"/>
          <a:stretch/>
        </p:blipFill>
        <p:spPr>
          <a:xfrm>
            <a:off x="-851514" y="-3173294"/>
            <a:ext cx="2864163" cy="147754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427B4A3-AE4E-4A2E-B0A0-34B937902EC2}"/>
              </a:ext>
            </a:extLst>
          </p:cNvPr>
          <p:cNvGrpSpPr/>
          <p:nvPr/>
        </p:nvGrpSpPr>
        <p:grpSpPr>
          <a:xfrm>
            <a:off x="2546446" y="-35212"/>
            <a:ext cx="6671277" cy="1423053"/>
            <a:chOff x="2739669" y="-2992354"/>
            <a:chExt cx="5117194" cy="22417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21CE6E7-3DD0-4BD9-96E5-2DB0D12D6022}"/>
                </a:ext>
              </a:extLst>
            </p:cNvPr>
            <p:cNvSpPr/>
            <p:nvPr/>
          </p:nvSpPr>
          <p:spPr>
            <a:xfrm>
              <a:off x="2739669" y="-2381073"/>
              <a:ext cx="5013579" cy="1606704"/>
            </a:xfrm>
            <a:prstGeom prst="roundRect">
              <a:avLst>
                <a:gd name="adj" fmla="val 25756"/>
              </a:avLst>
            </a:prstGeom>
            <a:ln w="190500">
              <a:solidFill>
                <a:schemeClr val="accent4">
                  <a:lumMod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8552969-AD88-4A7C-81F4-A033E03B7195}"/>
                </a:ext>
              </a:extLst>
            </p:cNvPr>
            <p:cNvSpPr/>
            <p:nvPr/>
          </p:nvSpPr>
          <p:spPr>
            <a:xfrm>
              <a:off x="2739669" y="-2357315"/>
              <a:ext cx="5013579" cy="1606704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  <a:prstDash val="dash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sz="24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495E700-70D6-4217-8A1D-04F70CCEE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35" b="27878"/>
            <a:stretch/>
          </p:blipFill>
          <p:spPr>
            <a:xfrm>
              <a:off x="4234541" y="-2992354"/>
              <a:ext cx="1907342" cy="104825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EEAAE8-18BC-4D69-9DFD-868A4004A418}"/>
                </a:ext>
              </a:extLst>
            </p:cNvPr>
            <p:cNvSpPr txBox="1"/>
            <p:nvPr/>
          </p:nvSpPr>
          <p:spPr>
            <a:xfrm>
              <a:off x="3369129" y="-2171064"/>
              <a:ext cx="4487734" cy="45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333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333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3333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333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333" b="1" dirty="0">
                  <a:latin typeface="Arial" panose="020B0604020202020204" pitchFamily="34" charset="0"/>
                  <a:cs typeface="Arial" panose="020B0604020202020204" pitchFamily="34" charset="0"/>
                </a:rPr>
                <a:t> ai?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3C69D64-3001-490D-A808-2CBDEDA30278}"/>
              </a:ext>
            </a:extLst>
          </p:cNvPr>
          <p:cNvGrpSpPr/>
          <p:nvPr/>
        </p:nvGrpSpPr>
        <p:grpSpPr>
          <a:xfrm>
            <a:off x="5918579" y="3106965"/>
            <a:ext cx="4854550" cy="2126776"/>
            <a:chOff x="2976850" y="2513008"/>
            <a:chExt cx="6092624" cy="243999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8526550-D2EC-4588-9DF7-C15B838CD080}"/>
                </a:ext>
              </a:extLst>
            </p:cNvPr>
            <p:cNvSpPr/>
            <p:nvPr/>
          </p:nvSpPr>
          <p:spPr>
            <a:xfrm>
              <a:off x="2976850" y="2513008"/>
              <a:ext cx="6092624" cy="2439992"/>
            </a:xfrm>
            <a:custGeom>
              <a:avLst/>
              <a:gdLst>
                <a:gd name="connsiteX0" fmla="*/ 887800 w 6166323"/>
                <a:gd name="connsiteY0" fmla="*/ 115892 h 2439992"/>
                <a:gd name="connsiteX1" fmla="*/ 1364050 w 6166323"/>
                <a:gd name="connsiteY1" fmla="*/ 192092 h 2439992"/>
                <a:gd name="connsiteX2" fmla="*/ 1916500 w 6166323"/>
                <a:gd name="connsiteY2" fmla="*/ 1592 h 2439992"/>
                <a:gd name="connsiteX3" fmla="*/ 2526100 w 6166323"/>
                <a:gd name="connsiteY3" fmla="*/ 96842 h 2439992"/>
                <a:gd name="connsiteX4" fmla="*/ 3173800 w 6166323"/>
                <a:gd name="connsiteY4" fmla="*/ 20642 h 2439992"/>
                <a:gd name="connsiteX5" fmla="*/ 4373950 w 6166323"/>
                <a:gd name="connsiteY5" fmla="*/ 192092 h 2439992"/>
                <a:gd name="connsiteX6" fmla="*/ 5383600 w 6166323"/>
                <a:gd name="connsiteY6" fmla="*/ 20642 h 2439992"/>
                <a:gd name="connsiteX7" fmla="*/ 5993200 w 6166323"/>
                <a:gd name="connsiteY7" fmla="*/ 230192 h 2439992"/>
                <a:gd name="connsiteX8" fmla="*/ 6050350 w 6166323"/>
                <a:gd name="connsiteY8" fmla="*/ 992192 h 2439992"/>
                <a:gd name="connsiteX9" fmla="*/ 6164650 w 6166323"/>
                <a:gd name="connsiteY9" fmla="*/ 1430342 h 2439992"/>
                <a:gd name="connsiteX10" fmla="*/ 5955100 w 6166323"/>
                <a:gd name="connsiteY10" fmla="*/ 1868492 h 2439992"/>
                <a:gd name="connsiteX11" fmla="*/ 5840800 w 6166323"/>
                <a:gd name="connsiteY11" fmla="*/ 2325692 h 2439992"/>
                <a:gd name="connsiteX12" fmla="*/ 4793050 w 6166323"/>
                <a:gd name="connsiteY12" fmla="*/ 2211392 h 2439992"/>
                <a:gd name="connsiteX13" fmla="*/ 3954850 w 6166323"/>
                <a:gd name="connsiteY13" fmla="*/ 2325692 h 2439992"/>
                <a:gd name="connsiteX14" fmla="*/ 3211900 w 6166323"/>
                <a:gd name="connsiteY14" fmla="*/ 2249492 h 2439992"/>
                <a:gd name="connsiteX15" fmla="*/ 2811850 w 6166323"/>
                <a:gd name="connsiteY15" fmla="*/ 2401892 h 2439992"/>
                <a:gd name="connsiteX16" fmla="*/ 2316550 w 6166323"/>
                <a:gd name="connsiteY16" fmla="*/ 2287592 h 2439992"/>
                <a:gd name="connsiteX17" fmla="*/ 1649800 w 6166323"/>
                <a:gd name="connsiteY17" fmla="*/ 2439992 h 2439992"/>
                <a:gd name="connsiteX18" fmla="*/ 1154500 w 6166323"/>
                <a:gd name="connsiteY18" fmla="*/ 2287592 h 2439992"/>
                <a:gd name="connsiteX19" fmla="*/ 125800 w 6166323"/>
                <a:gd name="connsiteY19" fmla="*/ 2420942 h 2439992"/>
                <a:gd name="connsiteX20" fmla="*/ 49600 w 6166323"/>
                <a:gd name="connsiteY20" fmla="*/ 1830392 h 2439992"/>
                <a:gd name="connsiteX21" fmla="*/ 11500 w 6166323"/>
                <a:gd name="connsiteY21" fmla="*/ 1201742 h 2439992"/>
                <a:gd name="connsiteX22" fmla="*/ 259150 w 6166323"/>
                <a:gd name="connsiteY22" fmla="*/ 954092 h 2439992"/>
                <a:gd name="connsiteX23" fmla="*/ 163900 w 6166323"/>
                <a:gd name="connsiteY23" fmla="*/ 725492 h 2439992"/>
                <a:gd name="connsiteX24" fmla="*/ 335350 w 6166323"/>
                <a:gd name="connsiteY24" fmla="*/ 96842 h 2439992"/>
                <a:gd name="connsiteX25" fmla="*/ 887800 w 6166323"/>
                <a:gd name="connsiteY25" fmla="*/ 115892 h 2439992"/>
                <a:gd name="connsiteX0" fmla="*/ 869642 w 6148165"/>
                <a:gd name="connsiteY0" fmla="*/ 115892 h 2439992"/>
                <a:gd name="connsiteX1" fmla="*/ 1345892 w 6148165"/>
                <a:gd name="connsiteY1" fmla="*/ 192092 h 2439992"/>
                <a:gd name="connsiteX2" fmla="*/ 1898342 w 6148165"/>
                <a:gd name="connsiteY2" fmla="*/ 1592 h 2439992"/>
                <a:gd name="connsiteX3" fmla="*/ 2507942 w 6148165"/>
                <a:gd name="connsiteY3" fmla="*/ 96842 h 2439992"/>
                <a:gd name="connsiteX4" fmla="*/ 3155642 w 6148165"/>
                <a:gd name="connsiteY4" fmla="*/ 20642 h 2439992"/>
                <a:gd name="connsiteX5" fmla="*/ 4355792 w 6148165"/>
                <a:gd name="connsiteY5" fmla="*/ 192092 h 2439992"/>
                <a:gd name="connsiteX6" fmla="*/ 5365442 w 6148165"/>
                <a:gd name="connsiteY6" fmla="*/ 20642 h 2439992"/>
                <a:gd name="connsiteX7" fmla="*/ 5975042 w 6148165"/>
                <a:gd name="connsiteY7" fmla="*/ 230192 h 2439992"/>
                <a:gd name="connsiteX8" fmla="*/ 6032192 w 6148165"/>
                <a:gd name="connsiteY8" fmla="*/ 992192 h 2439992"/>
                <a:gd name="connsiteX9" fmla="*/ 6146492 w 6148165"/>
                <a:gd name="connsiteY9" fmla="*/ 1430342 h 2439992"/>
                <a:gd name="connsiteX10" fmla="*/ 5936942 w 6148165"/>
                <a:gd name="connsiteY10" fmla="*/ 1868492 h 2439992"/>
                <a:gd name="connsiteX11" fmla="*/ 5822642 w 6148165"/>
                <a:gd name="connsiteY11" fmla="*/ 2325692 h 2439992"/>
                <a:gd name="connsiteX12" fmla="*/ 4774892 w 6148165"/>
                <a:gd name="connsiteY12" fmla="*/ 2211392 h 2439992"/>
                <a:gd name="connsiteX13" fmla="*/ 3936692 w 6148165"/>
                <a:gd name="connsiteY13" fmla="*/ 2325692 h 2439992"/>
                <a:gd name="connsiteX14" fmla="*/ 3193742 w 6148165"/>
                <a:gd name="connsiteY14" fmla="*/ 2249492 h 2439992"/>
                <a:gd name="connsiteX15" fmla="*/ 2793692 w 6148165"/>
                <a:gd name="connsiteY15" fmla="*/ 2401892 h 2439992"/>
                <a:gd name="connsiteX16" fmla="*/ 2298392 w 6148165"/>
                <a:gd name="connsiteY16" fmla="*/ 2287592 h 2439992"/>
                <a:gd name="connsiteX17" fmla="*/ 1631642 w 6148165"/>
                <a:gd name="connsiteY17" fmla="*/ 2439992 h 2439992"/>
                <a:gd name="connsiteX18" fmla="*/ 1136342 w 6148165"/>
                <a:gd name="connsiteY18" fmla="*/ 2287592 h 2439992"/>
                <a:gd name="connsiteX19" fmla="*/ 107642 w 6148165"/>
                <a:gd name="connsiteY19" fmla="*/ 2420942 h 2439992"/>
                <a:gd name="connsiteX20" fmla="*/ 31442 w 6148165"/>
                <a:gd name="connsiteY20" fmla="*/ 1830392 h 2439992"/>
                <a:gd name="connsiteX21" fmla="*/ 107642 w 6148165"/>
                <a:gd name="connsiteY21" fmla="*/ 1201742 h 2439992"/>
                <a:gd name="connsiteX22" fmla="*/ 240992 w 6148165"/>
                <a:gd name="connsiteY22" fmla="*/ 954092 h 2439992"/>
                <a:gd name="connsiteX23" fmla="*/ 145742 w 6148165"/>
                <a:gd name="connsiteY23" fmla="*/ 725492 h 2439992"/>
                <a:gd name="connsiteX24" fmla="*/ 317192 w 6148165"/>
                <a:gd name="connsiteY24" fmla="*/ 96842 h 2439992"/>
                <a:gd name="connsiteX25" fmla="*/ 869642 w 6148165"/>
                <a:gd name="connsiteY25" fmla="*/ 115892 h 2439992"/>
                <a:gd name="connsiteX0" fmla="*/ 869642 w 6148165"/>
                <a:gd name="connsiteY0" fmla="*/ 115892 h 2439992"/>
                <a:gd name="connsiteX1" fmla="*/ 1345892 w 6148165"/>
                <a:gd name="connsiteY1" fmla="*/ 192092 h 2439992"/>
                <a:gd name="connsiteX2" fmla="*/ 1898342 w 6148165"/>
                <a:gd name="connsiteY2" fmla="*/ 1592 h 2439992"/>
                <a:gd name="connsiteX3" fmla="*/ 2507942 w 6148165"/>
                <a:gd name="connsiteY3" fmla="*/ 96842 h 2439992"/>
                <a:gd name="connsiteX4" fmla="*/ 3155642 w 6148165"/>
                <a:gd name="connsiteY4" fmla="*/ 20642 h 2439992"/>
                <a:gd name="connsiteX5" fmla="*/ 4355792 w 6148165"/>
                <a:gd name="connsiteY5" fmla="*/ 192092 h 2439992"/>
                <a:gd name="connsiteX6" fmla="*/ 5365442 w 6148165"/>
                <a:gd name="connsiteY6" fmla="*/ 20642 h 2439992"/>
                <a:gd name="connsiteX7" fmla="*/ 5975042 w 6148165"/>
                <a:gd name="connsiteY7" fmla="*/ 230192 h 2439992"/>
                <a:gd name="connsiteX8" fmla="*/ 6032192 w 6148165"/>
                <a:gd name="connsiteY8" fmla="*/ 992192 h 2439992"/>
                <a:gd name="connsiteX9" fmla="*/ 6146492 w 6148165"/>
                <a:gd name="connsiteY9" fmla="*/ 1430342 h 2439992"/>
                <a:gd name="connsiteX10" fmla="*/ 5936942 w 6148165"/>
                <a:gd name="connsiteY10" fmla="*/ 1868492 h 2439992"/>
                <a:gd name="connsiteX11" fmla="*/ 5822642 w 6148165"/>
                <a:gd name="connsiteY11" fmla="*/ 2325692 h 2439992"/>
                <a:gd name="connsiteX12" fmla="*/ 4774892 w 6148165"/>
                <a:gd name="connsiteY12" fmla="*/ 2211392 h 2439992"/>
                <a:gd name="connsiteX13" fmla="*/ 3936692 w 6148165"/>
                <a:gd name="connsiteY13" fmla="*/ 2325692 h 2439992"/>
                <a:gd name="connsiteX14" fmla="*/ 3193742 w 6148165"/>
                <a:gd name="connsiteY14" fmla="*/ 2249492 h 2439992"/>
                <a:gd name="connsiteX15" fmla="*/ 2793692 w 6148165"/>
                <a:gd name="connsiteY15" fmla="*/ 2401892 h 2439992"/>
                <a:gd name="connsiteX16" fmla="*/ 2298392 w 6148165"/>
                <a:gd name="connsiteY16" fmla="*/ 2287592 h 2439992"/>
                <a:gd name="connsiteX17" fmla="*/ 1631642 w 6148165"/>
                <a:gd name="connsiteY17" fmla="*/ 2439992 h 2439992"/>
                <a:gd name="connsiteX18" fmla="*/ 1136342 w 6148165"/>
                <a:gd name="connsiteY18" fmla="*/ 2287592 h 2439992"/>
                <a:gd name="connsiteX19" fmla="*/ 107642 w 6148165"/>
                <a:gd name="connsiteY19" fmla="*/ 2420942 h 2439992"/>
                <a:gd name="connsiteX20" fmla="*/ 31442 w 6148165"/>
                <a:gd name="connsiteY20" fmla="*/ 1830392 h 2439992"/>
                <a:gd name="connsiteX21" fmla="*/ 107642 w 6148165"/>
                <a:gd name="connsiteY21" fmla="*/ 1201742 h 2439992"/>
                <a:gd name="connsiteX22" fmla="*/ 240992 w 6148165"/>
                <a:gd name="connsiteY22" fmla="*/ 954092 h 2439992"/>
                <a:gd name="connsiteX23" fmla="*/ 145742 w 6148165"/>
                <a:gd name="connsiteY23" fmla="*/ 725492 h 2439992"/>
                <a:gd name="connsiteX24" fmla="*/ 317192 w 6148165"/>
                <a:gd name="connsiteY24" fmla="*/ 96842 h 2439992"/>
                <a:gd name="connsiteX25" fmla="*/ 869642 w 6148165"/>
                <a:gd name="connsiteY25" fmla="*/ 115892 h 2439992"/>
                <a:gd name="connsiteX0" fmla="*/ 823265 w 6101788"/>
                <a:gd name="connsiteY0" fmla="*/ 115892 h 2439992"/>
                <a:gd name="connsiteX1" fmla="*/ 1299515 w 6101788"/>
                <a:gd name="connsiteY1" fmla="*/ 192092 h 2439992"/>
                <a:gd name="connsiteX2" fmla="*/ 1851965 w 6101788"/>
                <a:gd name="connsiteY2" fmla="*/ 1592 h 2439992"/>
                <a:gd name="connsiteX3" fmla="*/ 2461565 w 6101788"/>
                <a:gd name="connsiteY3" fmla="*/ 96842 h 2439992"/>
                <a:gd name="connsiteX4" fmla="*/ 3109265 w 6101788"/>
                <a:gd name="connsiteY4" fmla="*/ 20642 h 2439992"/>
                <a:gd name="connsiteX5" fmla="*/ 4309415 w 6101788"/>
                <a:gd name="connsiteY5" fmla="*/ 192092 h 2439992"/>
                <a:gd name="connsiteX6" fmla="*/ 5319065 w 6101788"/>
                <a:gd name="connsiteY6" fmla="*/ 20642 h 2439992"/>
                <a:gd name="connsiteX7" fmla="*/ 5928665 w 6101788"/>
                <a:gd name="connsiteY7" fmla="*/ 230192 h 2439992"/>
                <a:gd name="connsiteX8" fmla="*/ 5985815 w 6101788"/>
                <a:gd name="connsiteY8" fmla="*/ 992192 h 2439992"/>
                <a:gd name="connsiteX9" fmla="*/ 6100115 w 6101788"/>
                <a:gd name="connsiteY9" fmla="*/ 1430342 h 2439992"/>
                <a:gd name="connsiteX10" fmla="*/ 5890565 w 6101788"/>
                <a:gd name="connsiteY10" fmla="*/ 1868492 h 2439992"/>
                <a:gd name="connsiteX11" fmla="*/ 5776265 w 6101788"/>
                <a:gd name="connsiteY11" fmla="*/ 2325692 h 2439992"/>
                <a:gd name="connsiteX12" fmla="*/ 4728515 w 6101788"/>
                <a:gd name="connsiteY12" fmla="*/ 2211392 h 2439992"/>
                <a:gd name="connsiteX13" fmla="*/ 3890315 w 6101788"/>
                <a:gd name="connsiteY13" fmla="*/ 2325692 h 2439992"/>
                <a:gd name="connsiteX14" fmla="*/ 3147365 w 6101788"/>
                <a:gd name="connsiteY14" fmla="*/ 2249492 h 2439992"/>
                <a:gd name="connsiteX15" fmla="*/ 2747315 w 6101788"/>
                <a:gd name="connsiteY15" fmla="*/ 2401892 h 2439992"/>
                <a:gd name="connsiteX16" fmla="*/ 2252015 w 6101788"/>
                <a:gd name="connsiteY16" fmla="*/ 2287592 h 2439992"/>
                <a:gd name="connsiteX17" fmla="*/ 1585265 w 6101788"/>
                <a:gd name="connsiteY17" fmla="*/ 2439992 h 2439992"/>
                <a:gd name="connsiteX18" fmla="*/ 1089965 w 6101788"/>
                <a:gd name="connsiteY18" fmla="*/ 2287592 h 2439992"/>
                <a:gd name="connsiteX19" fmla="*/ 61265 w 6101788"/>
                <a:gd name="connsiteY19" fmla="*/ 2420942 h 2439992"/>
                <a:gd name="connsiteX20" fmla="*/ 112065 w 6101788"/>
                <a:gd name="connsiteY20" fmla="*/ 1843092 h 2439992"/>
                <a:gd name="connsiteX21" fmla="*/ 61265 w 6101788"/>
                <a:gd name="connsiteY21" fmla="*/ 1201742 h 2439992"/>
                <a:gd name="connsiteX22" fmla="*/ 194615 w 6101788"/>
                <a:gd name="connsiteY22" fmla="*/ 954092 h 2439992"/>
                <a:gd name="connsiteX23" fmla="*/ 99365 w 6101788"/>
                <a:gd name="connsiteY23" fmla="*/ 725492 h 2439992"/>
                <a:gd name="connsiteX24" fmla="*/ 270815 w 6101788"/>
                <a:gd name="connsiteY24" fmla="*/ 96842 h 2439992"/>
                <a:gd name="connsiteX25" fmla="*/ 823265 w 6101788"/>
                <a:gd name="connsiteY25" fmla="*/ 115892 h 2439992"/>
                <a:gd name="connsiteX0" fmla="*/ 814101 w 6092624"/>
                <a:gd name="connsiteY0" fmla="*/ 115892 h 2439992"/>
                <a:gd name="connsiteX1" fmla="*/ 1290351 w 6092624"/>
                <a:gd name="connsiteY1" fmla="*/ 192092 h 2439992"/>
                <a:gd name="connsiteX2" fmla="*/ 1842801 w 6092624"/>
                <a:gd name="connsiteY2" fmla="*/ 1592 h 2439992"/>
                <a:gd name="connsiteX3" fmla="*/ 2452401 w 6092624"/>
                <a:gd name="connsiteY3" fmla="*/ 96842 h 2439992"/>
                <a:gd name="connsiteX4" fmla="*/ 3100101 w 6092624"/>
                <a:gd name="connsiteY4" fmla="*/ 20642 h 2439992"/>
                <a:gd name="connsiteX5" fmla="*/ 4300251 w 6092624"/>
                <a:gd name="connsiteY5" fmla="*/ 192092 h 2439992"/>
                <a:gd name="connsiteX6" fmla="*/ 5309901 w 6092624"/>
                <a:gd name="connsiteY6" fmla="*/ 20642 h 2439992"/>
                <a:gd name="connsiteX7" fmla="*/ 5919501 w 6092624"/>
                <a:gd name="connsiteY7" fmla="*/ 230192 h 2439992"/>
                <a:gd name="connsiteX8" fmla="*/ 5976651 w 6092624"/>
                <a:gd name="connsiteY8" fmla="*/ 992192 h 2439992"/>
                <a:gd name="connsiteX9" fmla="*/ 6090951 w 6092624"/>
                <a:gd name="connsiteY9" fmla="*/ 1430342 h 2439992"/>
                <a:gd name="connsiteX10" fmla="*/ 5881401 w 6092624"/>
                <a:gd name="connsiteY10" fmla="*/ 1868492 h 2439992"/>
                <a:gd name="connsiteX11" fmla="*/ 5767101 w 6092624"/>
                <a:gd name="connsiteY11" fmla="*/ 2325692 h 2439992"/>
                <a:gd name="connsiteX12" fmla="*/ 4719351 w 6092624"/>
                <a:gd name="connsiteY12" fmla="*/ 2211392 h 2439992"/>
                <a:gd name="connsiteX13" fmla="*/ 3881151 w 6092624"/>
                <a:gd name="connsiteY13" fmla="*/ 2325692 h 2439992"/>
                <a:gd name="connsiteX14" fmla="*/ 3138201 w 6092624"/>
                <a:gd name="connsiteY14" fmla="*/ 2249492 h 2439992"/>
                <a:gd name="connsiteX15" fmla="*/ 2738151 w 6092624"/>
                <a:gd name="connsiteY15" fmla="*/ 2401892 h 2439992"/>
                <a:gd name="connsiteX16" fmla="*/ 2242851 w 6092624"/>
                <a:gd name="connsiteY16" fmla="*/ 2287592 h 2439992"/>
                <a:gd name="connsiteX17" fmla="*/ 1576101 w 6092624"/>
                <a:gd name="connsiteY17" fmla="*/ 2439992 h 2439992"/>
                <a:gd name="connsiteX18" fmla="*/ 1080801 w 6092624"/>
                <a:gd name="connsiteY18" fmla="*/ 2287592 h 2439992"/>
                <a:gd name="connsiteX19" fmla="*/ 52101 w 6092624"/>
                <a:gd name="connsiteY19" fmla="*/ 2420942 h 2439992"/>
                <a:gd name="connsiteX20" fmla="*/ 102901 w 6092624"/>
                <a:gd name="connsiteY20" fmla="*/ 1843092 h 2439992"/>
                <a:gd name="connsiteX21" fmla="*/ 52101 w 6092624"/>
                <a:gd name="connsiteY21" fmla="*/ 1201742 h 2439992"/>
                <a:gd name="connsiteX22" fmla="*/ 185451 w 6092624"/>
                <a:gd name="connsiteY22" fmla="*/ 954092 h 2439992"/>
                <a:gd name="connsiteX23" fmla="*/ 90201 w 6092624"/>
                <a:gd name="connsiteY23" fmla="*/ 725492 h 2439992"/>
                <a:gd name="connsiteX24" fmla="*/ 261651 w 6092624"/>
                <a:gd name="connsiteY24" fmla="*/ 96842 h 2439992"/>
                <a:gd name="connsiteX25" fmla="*/ 814101 w 6092624"/>
                <a:gd name="connsiteY25" fmla="*/ 115892 h 2439992"/>
                <a:gd name="connsiteX0" fmla="*/ 814101 w 6092624"/>
                <a:gd name="connsiteY0" fmla="*/ 115892 h 2439992"/>
                <a:gd name="connsiteX1" fmla="*/ 1290351 w 6092624"/>
                <a:gd name="connsiteY1" fmla="*/ 192092 h 2439992"/>
                <a:gd name="connsiteX2" fmla="*/ 1842801 w 6092624"/>
                <a:gd name="connsiteY2" fmla="*/ 1592 h 2439992"/>
                <a:gd name="connsiteX3" fmla="*/ 2452401 w 6092624"/>
                <a:gd name="connsiteY3" fmla="*/ 96842 h 2439992"/>
                <a:gd name="connsiteX4" fmla="*/ 3100101 w 6092624"/>
                <a:gd name="connsiteY4" fmla="*/ 20642 h 2439992"/>
                <a:gd name="connsiteX5" fmla="*/ 4300251 w 6092624"/>
                <a:gd name="connsiteY5" fmla="*/ 192092 h 2439992"/>
                <a:gd name="connsiteX6" fmla="*/ 5309901 w 6092624"/>
                <a:gd name="connsiteY6" fmla="*/ 20642 h 2439992"/>
                <a:gd name="connsiteX7" fmla="*/ 5919501 w 6092624"/>
                <a:gd name="connsiteY7" fmla="*/ 230192 h 2439992"/>
                <a:gd name="connsiteX8" fmla="*/ 5976651 w 6092624"/>
                <a:gd name="connsiteY8" fmla="*/ 992192 h 2439992"/>
                <a:gd name="connsiteX9" fmla="*/ 6090951 w 6092624"/>
                <a:gd name="connsiteY9" fmla="*/ 1430342 h 2439992"/>
                <a:gd name="connsiteX10" fmla="*/ 5881401 w 6092624"/>
                <a:gd name="connsiteY10" fmla="*/ 1868492 h 2439992"/>
                <a:gd name="connsiteX11" fmla="*/ 5767101 w 6092624"/>
                <a:gd name="connsiteY11" fmla="*/ 2325692 h 2439992"/>
                <a:gd name="connsiteX12" fmla="*/ 4719351 w 6092624"/>
                <a:gd name="connsiteY12" fmla="*/ 2211392 h 2439992"/>
                <a:gd name="connsiteX13" fmla="*/ 3881151 w 6092624"/>
                <a:gd name="connsiteY13" fmla="*/ 2325692 h 2439992"/>
                <a:gd name="connsiteX14" fmla="*/ 3138201 w 6092624"/>
                <a:gd name="connsiteY14" fmla="*/ 2249492 h 2439992"/>
                <a:gd name="connsiteX15" fmla="*/ 2738151 w 6092624"/>
                <a:gd name="connsiteY15" fmla="*/ 2401892 h 2439992"/>
                <a:gd name="connsiteX16" fmla="*/ 2242851 w 6092624"/>
                <a:gd name="connsiteY16" fmla="*/ 2287592 h 2439992"/>
                <a:gd name="connsiteX17" fmla="*/ 1576101 w 6092624"/>
                <a:gd name="connsiteY17" fmla="*/ 2439992 h 2439992"/>
                <a:gd name="connsiteX18" fmla="*/ 1080801 w 6092624"/>
                <a:gd name="connsiteY18" fmla="*/ 2287592 h 2439992"/>
                <a:gd name="connsiteX19" fmla="*/ 52101 w 6092624"/>
                <a:gd name="connsiteY19" fmla="*/ 2420942 h 2439992"/>
                <a:gd name="connsiteX20" fmla="*/ 102901 w 6092624"/>
                <a:gd name="connsiteY20" fmla="*/ 1843092 h 2439992"/>
                <a:gd name="connsiteX21" fmla="*/ 52101 w 6092624"/>
                <a:gd name="connsiteY21" fmla="*/ 1201742 h 2439992"/>
                <a:gd name="connsiteX22" fmla="*/ 185451 w 6092624"/>
                <a:gd name="connsiteY22" fmla="*/ 954092 h 2439992"/>
                <a:gd name="connsiteX23" fmla="*/ 115601 w 6092624"/>
                <a:gd name="connsiteY23" fmla="*/ 611192 h 2439992"/>
                <a:gd name="connsiteX24" fmla="*/ 261651 w 6092624"/>
                <a:gd name="connsiteY24" fmla="*/ 96842 h 2439992"/>
                <a:gd name="connsiteX25" fmla="*/ 814101 w 6092624"/>
                <a:gd name="connsiteY25" fmla="*/ 115892 h 2439992"/>
                <a:gd name="connsiteX0" fmla="*/ 814101 w 6092624"/>
                <a:gd name="connsiteY0" fmla="*/ 115892 h 2439992"/>
                <a:gd name="connsiteX1" fmla="*/ 1290351 w 6092624"/>
                <a:gd name="connsiteY1" fmla="*/ 192092 h 2439992"/>
                <a:gd name="connsiteX2" fmla="*/ 1842801 w 6092624"/>
                <a:gd name="connsiteY2" fmla="*/ 1592 h 2439992"/>
                <a:gd name="connsiteX3" fmla="*/ 2452401 w 6092624"/>
                <a:gd name="connsiteY3" fmla="*/ 96842 h 2439992"/>
                <a:gd name="connsiteX4" fmla="*/ 3100101 w 6092624"/>
                <a:gd name="connsiteY4" fmla="*/ 20642 h 2439992"/>
                <a:gd name="connsiteX5" fmla="*/ 4300251 w 6092624"/>
                <a:gd name="connsiteY5" fmla="*/ 192092 h 2439992"/>
                <a:gd name="connsiteX6" fmla="*/ 5309901 w 6092624"/>
                <a:gd name="connsiteY6" fmla="*/ 20642 h 2439992"/>
                <a:gd name="connsiteX7" fmla="*/ 5919501 w 6092624"/>
                <a:gd name="connsiteY7" fmla="*/ 230192 h 2439992"/>
                <a:gd name="connsiteX8" fmla="*/ 5976651 w 6092624"/>
                <a:gd name="connsiteY8" fmla="*/ 992192 h 2439992"/>
                <a:gd name="connsiteX9" fmla="*/ 6090951 w 6092624"/>
                <a:gd name="connsiteY9" fmla="*/ 1430342 h 2439992"/>
                <a:gd name="connsiteX10" fmla="*/ 5881401 w 6092624"/>
                <a:gd name="connsiteY10" fmla="*/ 1868492 h 2439992"/>
                <a:gd name="connsiteX11" fmla="*/ 5767101 w 6092624"/>
                <a:gd name="connsiteY11" fmla="*/ 2325692 h 2439992"/>
                <a:gd name="connsiteX12" fmla="*/ 4719351 w 6092624"/>
                <a:gd name="connsiteY12" fmla="*/ 2211392 h 2439992"/>
                <a:gd name="connsiteX13" fmla="*/ 3881151 w 6092624"/>
                <a:gd name="connsiteY13" fmla="*/ 2325692 h 2439992"/>
                <a:gd name="connsiteX14" fmla="*/ 3138201 w 6092624"/>
                <a:gd name="connsiteY14" fmla="*/ 2249492 h 2439992"/>
                <a:gd name="connsiteX15" fmla="*/ 2738151 w 6092624"/>
                <a:gd name="connsiteY15" fmla="*/ 2401892 h 2439992"/>
                <a:gd name="connsiteX16" fmla="*/ 2242851 w 6092624"/>
                <a:gd name="connsiteY16" fmla="*/ 2287592 h 2439992"/>
                <a:gd name="connsiteX17" fmla="*/ 1576101 w 6092624"/>
                <a:gd name="connsiteY17" fmla="*/ 2439992 h 2439992"/>
                <a:gd name="connsiteX18" fmla="*/ 1080801 w 6092624"/>
                <a:gd name="connsiteY18" fmla="*/ 2287592 h 2439992"/>
                <a:gd name="connsiteX19" fmla="*/ 52101 w 6092624"/>
                <a:gd name="connsiteY19" fmla="*/ 2420942 h 2439992"/>
                <a:gd name="connsiteX20" fmla="*/ 102901 w 6092624"/>
                <a:gd name="connsiteY20" fmla="*/ 1843092 h 2439992"/>
                <a:gd name="connsiteX21" fmla="*/ 52101 w 6092624"/>
                <a:gd name="connsiteY21" fmla="*/ 1201742 h 2439992"/>
                <a:gd name="connsiteX22" fmla="*/ 185451 w 6092624"/>
                <a:gd name="connsiteY22" fmla="*/ 954092 h 2439992"/>
                <a:gd name="connsiteX23" fmla="*/ 102901 w 6092624"/>
                <a:gd name="connsiteY23" fmla="*/ 522292 h 2439992"/>
                <a:gd name="connsiteX24" fmla="*/ 261651 w 6092624"/>
                <a:gd name="connsiteY24" fmla="*/ 96842 h 2439992"/>
                <a:gd name="connsiteX25" fmla="*/ 814101 w 6092624"/>
                <a:gd name="connsiteY25" fmla="*/ 115892 h 2439992"/>
                <a:gd name="connsiteX0" fmla="*/ 814101 w 6092624"/>
                <a:gd name="connsiteY0" fmla="*/ 115892 h 2439992"/>
                <a:gd name="connsiteX1" fmla="*/ 1290351 w 6092624"/>
                <a:gd name="connsiteY1" fmla="*/ 192092 h 2439992"/>
                <a:gd name="connsiteX2" fmla="*/ 1842801 w 6092624"/>
                <a:gd name="connsiteY2" fmla="*/ 1592 h 2439992"/>
                <a:gd name="connsiteX3" fmla="*/ 2452401 w 6092624"/>
                <a:gd name="connsiteY3" fmla="*/ 96842 h 2439992"/>
                <a:gd name="connsiteX4" fmla="*/ 3100101 w 6092624"/>
                <a:gd name="connsiteY4" fmla="*/ 20642 h 2439992"/>
                <a:gd name="connsiteX5" fmla="*/ 4300251 w 6092624"/>
                <a:gd name="connsiteY5" fmla="*/ 192092 h 2439992"/>
                <a:gd name="connsiteX6" fmla="*/ 5309901 w 6092624"/>
                <a:gd name="connsiteY6" fmla="*/ 20642 h 2439992"/>
                <a:gd name="connsiteX7" fmla="*/ 5919501 w 6092624"/>
                <a:gd name="connsiteY7" fmla="*/ 230192 h 2439992"/>
                <a:gd name="connsiteX8" fmla="*/ 5976651 w 6092624"/>
                <a:gd name="connsiteY8" fmla="*/ 992192 h 2439992"/>
                <a:gd name="connsiteX9" fmla="*/ 6090951 w 6092624"/>
                <a:gd name="connsiteY9" fmla="*/ 1430342 h 2439992"/>
                <a:gd name="connsiteX10" fmla="*/ 5881401 w 6092624"/>
                <a:gd name="connsiteY10" fmla="*/ 1868492 h 2439992"/>
                <a:gd name="connsiteX11" fmla="*/ 5767101 w 6092624"/>
                <a:gd name="connsiteY11" fmla="*/ 2325692 h 2439992"/>
                <a:gd name="connsiteX12" fmla="*/ 4719351 w 6092624"/>
                <a:gd name="connsiteY12" fmla="*/ 2211392 h 2439992"/>
                <a:gd name="connsiteX13" fmla="*/ 3881151 w 6092624"/>
                <a:gd name="connsiteY13" fmla="*/ 2325692 h 2439992"/>
                <a:gd name="connsiteX14" fmla="*/ 3138201 w 6092624"/>
                <a:gd name="connsiteY14" fmla="*/ 2249492 h 2439992"/>
                <a:gd name="connsiteX15" fmla="*/ 2738151 w 6092624"/>
                <a:gd name="connsiteY15" fmla="*/ 2401892 h 2439992"/>
                <a:gd name="connsiteX16" fmla="*/ 2242851 w 6092624"/>
                <a:gd name="connsiteY16" fmla="*/ 2287592 h 2439992"/>
                <a:gd name="connsiteX17" fmla="*/ 1576101 w 6092624"/>
                <a:gd name="connsiteY17" fmla="*/ 2439992 h 2439992"/>
                <a:gd name="connsiteX18" fmla="*/ 1080801 w 6092624"/>
                <a:gd name="connsiteY18" fmla="*/ 2287592 h 2439992"/>
                <a:gd name="connsiteX19" fmla="*/ 52101 w 6092624"/>
                <a:gd name="connsiteY19" fmla="*/ 2420942 h 2439992"/>
                <a:gd name="connsiteX20" fmla="*/ 102901 w 6092624"/>
                <a:gd name="connsiteY20" fmla="*/ 1843092 h 2439992"/>
                <a:gd name="connsiteX21" fmla="*/ 52101 w 6092624"/>
                <a:gd name="connsiteY21" fmla="*/ 1201742 h 2439992"/>
                <a:gd name="connsiteX22" fmla="*/ 185451 w 6092624"/>
                <a:gd name="connsiteY22" fmla="*/ 954092 h 2439992"/>
                <a:gd name="connsiteX23" fmla="*/ 102901 w 6092624"/>
                <a:gd name="connsiteY23" fmla="*/ 522292 h 2439992"/>
                <a:gd name="connsiteX24" fmla="*/ 261651 w 6092624"/>
                <a:gd name="connsiteY24" fmla="*/ 96842 h 2439992"/>
                <a:gd name="connsiteX25" fmla="*/ 814101 w 6092624"/>
                <a:gd name="connsiteY25" fmla="*/ 115892 h 2439992"/>
                <a:gd name="connsiteX0" fmla="*/ 814101 w 6092624"/>
                <a:gd name="connsiteY0" fmla="*/ 115892 h 2439992"/>
                <a:gd name="connsiteX1" fmla="*/ 1290351 w 6092624"/>
                <a:gd name="connsiteY1" fmla="*/ 192092 h 2439992"/>
                <a:gd name="connsiteX2" fmla="*/ 1842801 w 6092624"/>
                <a:gd name="connsiteY2" fmla="*/ 1592 h 2439992"/>
                <a:gd name="connsiteX3" fmla="*/ 2452401 w 6092624"/>
                <a:gd name="connsiteY3" fmla="*/ 96842 h 2439992"/>
                <a:gd name="connsiteX4" fmla="*/ 3100101 w 6092624"/>
                <a:gd name="connsiteY4" fmla="*/ 20642 h 2439992"/>
                <a:gd name="connsiteX5" fmla="*/ 4300251 w 6092624"/>
                <a:gd name="connsiteY5" fmla="*/ 192092 h 2439992"/>
                <a:gd name="connsiteX6" fmla="*/ 5309901 w 6092624"/>
                <a:gd name="connsiteY6" fmla="*/ 20642 h 2439992"/>
                <a:gd name="connsiteX7" fmla="*/ 5919501 w 6092624"/>
                <a:gd name="connsiteY7" fmla="*/ 230192 h 2439992"/>
                <a:gd name="connsiteX8" fmla="*/ 5976651 w 6092624"/>
                <a:gd name="connsiteY8" fmla="*/ 992192 h 2439992"/>
                <a:gd name="connsiteX9" fmla="*/ 6090951 w 6092624"/>
                <a:gd name="connsiteY9" fmla="*/ 1430342 h 2439992"/>
                <a:gd name="connsiteX10" fmla="*/ 5881401 w 6092624"/>
                <a:gd name="connsiteY10" fmla="*/ 1868492 h 2439992"/>
                <a:gd name="connsiteX11" fmla="*/ 5767101 w 6092624"/>
                <a:gd name="connsiteY11" fmla="*/ 2325692 h 2439992"/>
                <a:gd name="connsiteX12" fmla="*/ 4719351 w 6092624"/>
                <a:gd name="connsiteY12" fmla="*/ 2211392 h 2439992"/>
                <a:gd name="connsiteX13" fmla="*/ 3881151 w 6092624"/>
                <a:gd name="connsiteY13" fmla="*/ 2325692 h 2439992"/>
                <a:gd name="connsiteX14" fmla="*/ 3138201 w 6092624"/>
                <a:gd name="connsiteY14" fmla="*/ 2249492 h 2439992"/>
                <a:gd name="connsiteX15" fmla="*/ 2738151 w 6092624"/>
                <a:gd name="connsiteY15" fmla="*/ 2401892 h 2439992"/>
                <a:gd name="connsiteX16" fmla="*/ 2242851 w 6092624"/>
                <a:gd name="connsiteY16" fmla="*/ 2287592 h 2439992"/>
                <a:gd name="connsiteX17" fmla="*/ 1576101 w 6092624"/>
                <a:gd name="connsiteY17" fmla="*/ 2439992 h 2439992"/>
                <a:gd name="connsiteX18" fmla="*/ 1080801 w 6092624"/>
                <a:gd name="connsiteY18" fmla="*/ 2287592 h 2439992"/>
                <a:gd name="connsiteX19" fmla="*/ 52101 w 6092624"/>
                <a:gd name="connsiteY19" fmla="*/ 2420942 h 2439992"/>
                <a:gd name="connsiteX20" fmla="*/ 102901 w 6092624"/>
                <a:gd name="connsiteY20" fmla="*/ 1843092 h 2439992"/>
                <a:gd name="connsiteX21" fmla="*/ 52101 w 6092624"/>
                <a:gd name="connsiteY21" fmla="*/ 1201742 h 2439992"/>
                <a:gd name="connsiteX22" fmla="*/ 185451 w 6092624"/>
                <a:gd name="connsiteY22" fmla="*/ 954092 h 2439992"/>
                <a:gd name="connsiteX23" fmla="*/ 128301 w 6092624"/>
                <a:gd name="connsiteY23" fmla="*/ 433392 h 2439992"/>
                <a:gd name="connsiteX24" fmla="*/ 261651 w 6092624"/>
                <a:gd name="connsiteY24" fmla="*/ 96842 h 2439992"/>
                <a:gd name="connsiteX25" fmla="*/ 814101 w 6092624"/>
                <a:gd name="connsiteY25" fmla="*/ 115892 h 243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92624" h="2439992">
                  <a:moveTo>
                    <a:pt x="814101" y="115892"/>
                  </a:moveTo>
                  <a:cubicBezTo>
                    <a:pt x="985551" y="131767"/>
                    <a:pt x="1118901" y="211142"/>
                    <a:pt x="1290351" y="192092"/>
                  </a:cubicBezTo>
                  <a:cubicBezTo>
                    <a:pt x="1461801" y="173042"/>
                    <a:pt x="1649126" y="17467"/>
                    <a:pt x="1842801" y="1592"/>
                  </a:cubicBezTo>
                  <a:cubicBezTo>
                    <a:pt x="2036476" y="-14283"/>
                    <a:pt x="2242851" y="93667"/>
                    <a:pt x="2452401" y="96842"/>
                  </a:cubicBezTo>
                  <a:cubicBezTo>
                    <a:pt x="2661951" y="100017"/>
                    <a:pt x="2792126" y="4767"/>
                    <a:pt x="3100101" y="20642"/>
                  </a:cubicBezTo>
                  <a:cubicBezTo>
                    <a:pt x="3408076" y="36517"/>
                    <a:pt x="3931951" y="192092"/>
                    <a:pt x="4300251" y="192092"/>
                  </a:cubicBezTo>
                  <a:cubicBezTo>
                    <a:pt x="4668551" y="192092"/>
                    <a:pt x="5040026" y="14292"/>
                    <a:pt x="5309901" y="20642"/>
                  </a:cubicBezTo>
                  <a:cubicBezTo>
                    <a:pt x="5579776" y="26992"/>
                    <a:pt x="5808376" y="68267"/>
                    <a:pt x="5919501" y="230192"/>
                  </a:cubicBezTo>
                  <a:cubicBezTo>
                    <a:pt x="6030626" y="392117"/>
                    <a:pt x="5948076" y="792167"/>
                    <a:pt x="5976651" y="992192"/>
                  </a:cubicBezTo>
                  <a:cubicBezTo>
                    <a:pt x="6005226" y="1192217"/>
                    <a:pt x="6106826" y="1284292"/>
                    <a:pt x="6090951" y="1430342"/>
                  </a:cubicBezTo>
                  <a:cubicBezTo>
                    <a:pt x="6075076" y="1576392"/>
                    <a:pt x="5935376" y="1719267"/>
                    <a:pt x="5881401" y="1868492"/>
                  </a:cubicBezTo>
                  <a:cubicBezTo>
                    <a:pt x="5827426" y="2017717"/>
                    <a:pt x="5960776" y="2268542"/>
                    <a:pt x="5767101" y="2325692"/>
                  </a:cubicBezTo>
                  <a:cubicBezTo>
                    <a:pt x="5573426" y="2382842"/>
                    <a:pt x="5033676" y="2211392"/>
                    <a:pt x="4719351" y="2211392"/>
                  </a:cubicBezTo>
                  <a:cubicBezTo>
                    <a:pt x="4405026" y="2211392"/>
                    <a:pt x="4144676" y="2319342"/>
                    <a:pt x="3881151" y="2325692"/>
                  </a:cubicBezTo>
                  <a:cubicBezTo>
                    <a:pt x="3617626" y="2332042"/>
                    <a:pt x="3328701" y="2236792"/>
                    <a:pt x="3138201" y="2249492"/>
                  </a:cubicBezTo>
                  <a:cubicBezTo>
                    <a:pt x="2947701" y="2262192"/>
                    <a:pt x="2887376" y="2395542"/>
                    <a:pt x="2738151" y="2401892"/>
                  </a:cubicBezTo>
                  <a:cubicBezTo>
                    <a:pt x="2588926" y="2408242"/>
                    <a:pt x="2436526" y="2281242"/>
                    <a:pt x="2242851" y="2287592"/>
                  </a:cubicBezTo>
                  <a:cubicBezTo>
                    <a:pt x="2049176" y="2293942"/>
                    <a:pt x="1769776" y="2439992"/>
                    <a:pt x="1576101" y="2439992"/>
                  </a:cubicBezTo>
                  <a:cubicBezTo>
                    <a:pt x="1382426" y="2439992"/>
                    <a:pt x="1334801" y="2290767"/>
                    <a:pt x="1080801" y="2287592"/>
                  </a:cubicBezTo>
                  <a:cubicBezTo>
                    <a:pt x="826801" y="2284417"/>
                    <a:pt x="215084" y="2495025"/>
                    <a:pt x="52101" y="2420942"/>
                  </a:cubicBezTo>
                  <a:cubicBezTo>
                    <a:pt x="-110882" y="2346859"/>
                    <a:pt x="166401" y="2097092"/>
                    <a:pt x="102901" y="1843092"/>
                  </a:cubicBezTo>
                  <a:cubicBezTo>
                    <a:pt x="39401" y="1589092"/>
                    <a:pt x="38343" y="1349909"/>
                    <a:pt x="52101" y="1201742"/>
                  </a:cubicBezTo>
                  <a:cubicBezTo>
                    <a:pt x="65859" y="1053575"/>
                    <a:pt x="172751" y="1082150"/>
                    <a:pt x="185451" y="954092"/>
                  </a:cubicBezTo>
                  <a:cubicBezTo>
                    <a:pt x="198151" y="826034"/>
                    <a:pt x="115601" y="588967"/>
                    <a:pt x="128301" y="433392"/>
                  </a:cubicBezTo>
                  <a:cubicBezTo>
                    <a:pt x="141001" y="290517"/>
                    <a:pt x="147351" y="149759"/>
                    <a:pt x="261651" y="96842"/>
                  </a:cubicBezTo>
                  <a:cubicBezTo>
                    <a:pt x="375951" y="43925"/>
                    <a:pt x="642651" y="100017"/>
                    <a:pt x="814101" y="115892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35164A-90B6-4432-8C2F-7261AC6C85AB}"/>
                </a:ext>
              </a:extLst>
            </p:cNvPr>
            <p:cNvSpPr txBox="1"/>
            <p:nvPr/>
          </p:nvSpPr>
          <p:spPr>
            <a:xfrm>
              <a:off x="3377199" y="3057342"/>
              <a:ext cx="5171931" cy="676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just"/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họa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sĩ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Lê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Duy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333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Graphic 5" descr="Palette">
            <a:extLst>
              <a:ext uri="{FF2B5EF4-FFF2-40B4-BE49-F238E27FC236}">
                <a16:creationId xmlns:a16="http://schemas.microsoft.com/office/drawing/2014/main" id="{BA85B346-E51E-4C04-B90C-5A44C625B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567" y="-220736"/>
            <a:ext cx="1735637" cy="1735637"/>
          </a:xfrm>
          <a:prstGeom prst="rect">
            <a:avLst/>
          </a:prstGeom>
        </p:spPr>
      </p:pic>
      <p:pic>
        <p:nvPicPr>
          <p:cNvPr id="9" name="Graphic 8" descr="Artist">
            <a:extLst>
              <a:ext uri="{FF2B5EF4-FFF2-40B4-BE49-F238E27FC236}">
                <a16:creationId xmlns:a16="http://schemas.microsoft.com/office/drawing/2014/main" id="{3E1123B9-1F7A-463A-8906-033F6C914D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17723" y="4383703"/>
            <a:ext cx="2126776" cy="2126776"/>
          </a:xfrm>
          <a:prstGeom prst="rect">
            <a:avLst/>
          </a:prstGeom>
        </p:spPr>
      </p:pic>
      <p:pic>
        <p:nvPicPr>
          <p:cNvPr id="15" name="Graphic 14" descr="Pencil">
            <a:extLst>
              <a:ext uri="{FF2B5EF4-FFF2-40B4-BE49-F238E27FC236}">
                <a16:creationId xmlns:a16="http://schemas.microsoft.com/office/drawing/2014/main" id="{2F977130-4300-4ED9-9528-B984A208829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2018619">
            <a:off x="403715" y="326913"/>
            <a:ext cx="914400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2BC160-1778-46B8-AA2F-76C2643DA2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5" y="2516732"/>
            <a:ext cx="5383292" cy="37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95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DABBB46-951A-469D-A8F3-4EFDCAE945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3" b="26860"/>
          <a:stretch/>
        </p:blipFill>
        <p:spPr>
          <a:xfrm>
            <a:off x="-851514" y="-3173294"/>
            <a:ext cx="2864163" cy="147754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427B4A3-AE4E-4A2E-B0A0-34B937902EC2}"/>
              </a:ext>
            </a:extLst>
          </p:cNvPr>
          <p:cNvGrpSpPr/>
          <p:nvPr/>
        </p:nvGrpSpPr>
        <p:grpSpPr>
          <a:xfrm>
            <a:off x="1687772" y="319872"/>
            <a:ext cx="8521888" cy="1639480"/>
            <a:chOff x="2739669" y="-2992354"/>
            <a:chExt cx="5117194" cy="258268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21CE6E7-3DD0-4BD9-96E5-2DB0D12D6022}"/>
                </a:ext>
              </a:extLst>
            </p:cNvPr>
            <p:cNvSpPr/>
            <p:nvPr/>
          </p:nvSpPr>
          <p:spPr>
            <a:xfrm>
              <a:off x="2739669" y="-2381073"/>
              <a:ext cx="5013579" cy="1606704"/>
            </a:xfrm>
            <a:prstGeom prst="roundRect">
              <a:avLst>
                <a:gd name="adj" fmla="val 25756"/>
              </a:avLst>
            </a:prstGeom>
            <a:ln w="190500">
              <a:solidFill>
                <a:schemeClr val="accent4">
                  <a:lumMod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8552969-AD88-4A7C-81F4-A033E03B7195}"/>
                </a:ext>
              </a:extLst>
            </p:cNvPr>
            <p:cNvSpPr/>
            <p:nvPr/>
          </p:nvSpPr>
          <p:spPr>
            <a:xfrm>
              <a:off x="2739669" y="-2357315"/>
              <a:ext cx="5013579" cy="1606704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  <a:prstDash val="dash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sz="24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495E700-70D6-4217-8A1D-04F70CCEE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35" b="27878"/>
            <a:stretch/>
          </p:blipFill>
          <p:spPr>
            <a:xfrm>
              <a:off x="4234541" y="-2992354"/>
              <a:ext cx="1907342" cy="104825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EEAAE8-18BC-4D69-9DFD-868A4004A418}"/>
                </a:ext>
              </a:extLst>
            </p:cNvPr>
            <p:cNvSpPr txBox="1"/>
            <p:nvPr/>
          </p:nvSpPr>
          <p:spPr>
            <a:xfrm>
              <a:off x="2843285" y="-2171064"/>
              <a:ext cx="5013578" cy="1761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333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333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3333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3333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333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3333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3333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3333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333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3C69D64-3001-490D-A808-2CBDEDA30278}"/>
              </a:ext>
            </a:extLst>
          </p:cNvPr>
          <p:cNvGrpSpPr/>
          <p:nvPr/>
        </p:nvGrpSpPr>
        <p:grpSpPr>
          <a:xfrm>
            <a:off x="6901232" y="2606821"/>
            <a:ext cx="5228530" cy="3049376"/>
            <a:chOff x="6066312" y="1672598"/>
            <a:chExt cx="2671781" cy="427631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8526550-D2EC-4588-9DF7-C15B838CD080}"/>
                </a:ext>
              </a:extLst>
            </p:cNvPr>
            <p:cNvSpPr/>
            <p:nvPr/>
          </p:nvSpPr>
          <p:spPr>
            <a:xfrm>
              <a:off x="6066312" y="1672598"/>
              <a:ext cx="2671781" cy="4276311"/>
            </a:xfrm>
            <a:custGeom>
              <a:avLst/>
              <a:gdLst>
                <a:gd name="connsiteX0" fmla="*/ 887800 w 6166323"/>
                <a:gd name="connsiteY0" fmla="*/ 115892 h 2439992"/>
                <a:gd name="connsiteX1" fmla="*/ 1364050 w 6166323"/>
                <a:gd name="connsiteY1" fmla="*/ 192092 h 2439992"/>
                <a:gd name="connsiteX2" fmla="*/ 1916500 w 6166323"/>
                <a:gd name="connsiteY2" fmla="*/ 1592 h 2439992"/>
                <a:gd name="connsiteX3" fmla="*/ 2526100 w 6166323"/>
                <a:gd name="connsiteY3" fmla="*/ 96842 h 2439992"/>
                <a:gd name="connsiteX4" fmla="*/ 3173800 w 6166323"/>
                <a:gd name="connsiteY4" fmla="*/ 20642 h 2439992"/>
                <a:gd name="connsiteX5" fmla="*/ 4373950 w 6166323"/>
                <a:gd name="connsiteY5" fmla="*/ 192092 h 2439992"/>
                <a:gd name="connsiteX6" fmla="*/ 5383600 w 6166323"/>
                <a:gd name="connsiteY6" fmla="*/ 20642 h 2439992"/>
                <a:gd name="connsiteX7" fmla="*/ 5993200 w 6166323"/>
                <a:gd name="connsiteY7" fmla="*/ 230192 h 2439992"/>
                <a:gd name="connsiteX8" fmla="*/ 6050350 w 6166323"/>
                <a:gd name="connsiteY8" fmla="*/ 992192 h 2439992"/>
                <a:gd name="connsiteX9" fmla="*/ 6164650 w 6166323"/>
                <a:gd name="connsiteY9" fmla="*/ 1430342 h 2439992"/>
                <a:gd name="connsiteX10" fmla="*/ 5955100 w 6166323"/>
                <a:gd name="connsiteY10" fmla="*/ 1868492 h 2439992"/>
                <a:gd name="connsiteX11" fmla="*/ 5840800 w 6166323"/>
                <a:gd name="connsiteY11" fmla="*/ 2325692 h 2439992"/>
                <a:gd name="connsiteX12" fmla="*/ 4793050 w 6166323"/>
                <a:gd name="connsiteY12" fmla="*/ 2211392 h 2439992"/>
                <a:gd name="connsiteX13" fmla="*/ 3954850 w 6166323"/>
                <a:gd name="connsiteY13" fmla="*/ 2325692 h 2439992"/>
                <a:gd name="connsiteX14" fmla="*/ 3211900 w 6166323"/>
                <a:gd name="connsiteY14" fmla="*/ 2249492 h 2439992"/>
                <a:gd name="connsiteX15" fmla="*/ 2811850 w 6166323"/>
                <a:gd name="connsiteY15" fmla="*/ 2401892 h 2439992"/>
                <a:gd name="connsiteX16" fmla="*/ 2316550 w 6166323"/>
                <a:gd name="connsiteY16" fmla="*/ 2287592 h 2439992"/>
                <a:gd name="connsiteX17" fmla="*/ 1649800 w 6166323"/>
                <a:gd name="connsiteY17" fmla="*/ 2439992 h 2439992"/>
                <a:gd name="connsiteX18" fmla="*/ 1154500 w 6166323"/>
                <a:gd name="connsiteY18" fmla="*/ 2287592 h 2439992"/>
                <a:gd name="connsiteX19" fmla="*/ 125800 w 6166323"/>
                <a:gd name="connsiteY19" fmla="*/ 2420942 h 2439992"/>
                <a:gd name="connsiteX20" fmla="*/ 49600 w 6166323"/>
                <a:gd name="connsiteY20" fmla="*/ 1830392 h 2439992"/>
                <a:gd name="connsiteX21" fmla="*/ 11500 w 6166323"/>
                <a:gd name="connsiteY21" fmla="*/ 1201742 h 2439992"/>
                <a:gd name="connsiteX22" fmla="*/ 259150 w 6166323"/>
                <a:gd name="connsiteY22" fmla="*/ 954092 h 2439992"/>
                <a:gd name="connsiteX23" fmla="*/ 163900 w 6166323"/>
                <a:gd name="connsiteY23" fmla="*/ 725492 h 2439992"/>
                <a:gd name="connsiteX24" fmla="*/ 335350 w 6166323"/>
                <a:gd name="connsiteY24" fmla="*/ 96842 h 2439992"/>
                <a:gd name="connsiteX25" fmla="*/ 887800 w 6166323"/>
                <a:gd name="connsiteY25" fmla="*/ 115892 h 2439992"/>
                <a:gd name="connsiteX0" fmla="*/ 869642 w 6148165"/>
                <a:gd name="connsiteY0" fmla="*/ 115892 h 2439992"/>
                <a:gd name="connsiteX1" fmla="*/ 1345892 w 6148165"/>
                <a:gd name="connsiteY1" fmla="*/ 192092 h 2439992"/>
                <a:gd name="connsiteX2" fmla="*/ 1898342 w 6148165"/>
                <a:gd name="connsiteY2" fmla="*/ 1592 h 2439992"/>
                <a:gd name="connsiteX3" fmla="*/ 2507942 w 6148165"/>
                <a:gd name="connsiteY3" fmla="*/ 96842 h 2439992"/>
                <a:gd name="connsiteX4" fmla="*/ 3155642 w 6148165"/>
                <a:gd name="connsiteY4" fmla="*/ 20642 h 2439992"/>
                <a:gd name="connsiteX5" fmla="*/ 4355792 w 6148165"/>
                <a:gd name="connsiteY5" fmla="*/ 192092 h 2439992"/>
                <a:gd name="connsiteX6" fmla="*/ 5365442 w 6148165"/>
                <a:gd name="connsiteY6" fmla="*/ 20642 h 2439992"/>
                <a:gd name="connsiteX7" fmla="*/ 5975042 w 6148165"/>
                <a:gd name="connsiteY7" fmla="*/ 230192 h 2439992"/>
                <a:gd name="connsiteX8" fmla="*/ 6032192 w 6148165"/>
                <a:gd name="connsiteY8" fmla="*/ 992192 h 2439992"/>
                <a:gd name="connsiteX9" fmla="*/ 6146492 w 6148165"/>
                <a:gd name="connsiteY9" fmla="*/ 1430342 h 2439992"/>
                <a:gd name="connsiteX10" fmla="*/ 5936942 w 6148165"/>
                <a:gd name="connsiteY10" fmla="*/ 1868492 h 2439992"/>
                <a:gd name="connsiteX11" fmla="*/ 5822642 w 6148165"/>
                <a:gd name="connsiteY11" fmla="*/ 2325692 h 2439992"/>
                <a:gd name="connsiteX12" fmla="*/ 4774892 w 6148165"/>
                <a:gd name="connsiteY12" fmla="*/ 2211392 h 2439992"/>
                <a:gd name="connsiteX13" fmla="*/ 3936692 w 6148165"/>
                <a:gd name="connsiteY13" fmla="*/ 2325692 h 2439992"/>
                <a:gd name="connsiteX14" fmla="*/ 3193742 w 6148165"/>
                <a:gd name="connsiteY14" fmla="*/ 2249492 h 2439992"/>
                <a:gd name="connsiteX15" fmla="*/ 2793692 w 6148165"/>
                <a:gd name="connsiteY15" fmla="*/ 2401892 h 2439992"/>
                <a:gd name="connsiteX16" fmla="*/ 2298392 w 6148165"/>
                <a:gd name="connsiteY16" fmla="*/ 2287592 h 2439992"/>
                <a:gd name="connsiteX17" fmla="*/ 1631642 w 6148165"/>
                <a:gd name="connsiteY17" fmla="*/ 2439992 h 2439992"/>
                <a:gd name="connsiteX18" fmla="*/ 1136342 w 6148165"/>
                <a:gd name="connsiteY18" fmla="*/ 2287592 h 2439992"/>
                <a:gd name="connsiteX19" fmla="*/ 107642 w 6148165"/>
                <a:gd name="connsiteY19" fmla="*/ 2420942 h 2439992"/>
                <a:gd name="connsiteX20" fmla="*/ 31442 w 6148165"/>
                <a:gd name="connsiteY20" fmla="*/ 1830392 h 2439992"/>
                <a:gd name="connsiteX21" fmla="*/ 107642 w 6148165"/>
                <a:gd name="connsiteY21" fmla="*/ 1201742 h 2439992"/>
                <a:gd name="connsiteX22" fmla="*/ 240992 w 6148165"/>
                <a:gd name="connsiteY22" fmla="*/ 954092 h 2439992"/>
                <a:gd name="connsiteX23" fmla="*/ 145742 w 6148165"/>
                <a:gd name="connsiteY23" fmla="*/ 725492 h 2439992"/>
                <a:gd name="connsiteX24" fmla="*/ 317192 w 6148165"/>
                <a:gd name="connsiteY24" fmla="*/ 96842 h 2439992"/>
                <a:gd name="connsiteX25" fmla="*/ 869642 w 6148165"/>
                <a:gd name="connsiteY25" fmla="*/ 115892 h 2439992"/>
                <a:gd name="connsiteX0" fmla="*/ 869642 w 6148165"/>
                <a:gd name="connsiteY0" fmla="*/ 115892 h 2439992"/>
                <a:gd name="connsiteX1" fmla="*/ 1345892 w 6148165"/>
                <a:gd name="connsiteY1" fmla="*/ 192092 h 2439992"/>
                <a:gd name="connsiteX2" fmla="*/ 1898342 w 6148165"/>
                <a:gd name="connsiteY2" fmla="*/ 1592 h 2439992"/>
                <a:gd name="connsiteX3" fmla="*/ 2507942 w 6148165"/>
                <a:gd name="connsiteY3" fmla="*/ 96842 h 2439992"/>
                <a:gd name="connsiteX4" fmla="*/ 3155642 w 6148165"/>
                <a:gd name="connsiteY4" fmla="*/ 20642 h 2439992"/>
                <a:gd name="connsiteX5" fmla="*/ 4355792 w 6148165"/>
                <a:gd name="connsiteY5" fmla="*/ 192092 h 2439992"/>
                <a:gd name="connsiteX6" fmla="*/ 5365442 w 6148165"/>
                <a:gd name="connsiteY6" fmla="*/ 20642 h 2439992"/>
                <a:gd name="connsiteX7" fmla="*/ 5975042 w 6148165"/>
                <a:gd name="connsiteY7" fmla="*/ 230192 h 2439992"/>
                <a:gd name="connsiteX8" fmla="*/ 6032192 w 6148165"/>
                <a:gd name="connsiteY8" fmla="*/ 992192 h 2439992"/>
                <a:gd name="connsiteX9" fmla="*/ 6146492 w 6148165"/>
                <a:gd name="connsiteY9" fmla="*/ 1430342 h 2439992"/>
                <a:gd name="connsiteX10" fmla="*/ 5936942 w 6148165"/>
                <a:gd name="connsiteY10" fmla="*/ 1868492 h 2439992"/>
                <a:gd name="connsiteX11" fmla="*/ 5822642 w 6148165"/>
                <a:gd name="connsiteY11" fmla="*/ 2325692 h 2439992"/>
                <a:gd name="connsiteX12" fmla="*/ 4774892 w 6148165"/>
                <a:gd name="connsiteY12" fmla="*/ 2211392 h 2439992"/>
                <a:gd name="connsiteX13" fmla="*/ 3936692 w 6148165"/>
                <a:gd name="connsiteY13" fmla="*/ 2325692 h 2439992"/>
                <a:gd name="connsiteX14" fmla="*/ 3193742 w 6148165"/>
                <a:gd name="connsiteY14" fmla="*/ 2249492 h 2439992"/>
                <a:gd name="connsiteX15" fmla="*/ 2793692 w 6148165"/>
                <a:gd name="connsiteY15" fmla="*/ 2401892 h 2439992"/>
                <a:gd name="connsiteX16" fmla="*/ 2298392 w 6148165"/>
                <a:gd name="connsiteY16" fmla="*/ 2287592 h 2439992"/>
                <a:gd name="connsiteX17" fmla="*/ 1631642 w 6148165"/>
                <a:gd name="connsiteY17" fmla="*/ 2439992 h 2439992"/>
                <a:gd name="connsiteX18" fmla="*/ 1136342 w 6148165"/>
                <a:gd name="connsiteY18" fmla="*/ 2287592 h 2439992"/>
                <a:gd name="connsiteX19" fmla="*/ 107642 w 6148165"/>
                <a:gd name="connsiteY19" fmla="*/ 2420942 h 2439992"/>
                <a:gd name="connsiteX20" fmla="*/ 31442 w 6148165"/>
                <a:gd name="connsiteY20" fmla="*/ 1830392 h 2439992"/>
                <a:gd name="connsiteX21" fmla="*/ 107642 w 6148165"/>
                <a:gd name="connsiteY21" fmla="*/ 1201742 h 2439992"/>
                <a:gd name="connsiteX22" fmla="*/ 240992 w 6148165"/>
                <a:gd name="connsiteY22" fmla="*/ 954092 h 2439992"/>
                <a:gd name="connsiteX23" fmla="*/ 145742 w 6148165"/>
                <a:gd name="connsiteY23" fmla="*/ 725492 h 2439992"/>
                <a:gd name="connsiteX24" fmla="*/ 317192 w 6148165"/>
                <a:gd name="connsiteY24" fmla="*/ 96842 h 2439992"/>
                <a:gd name="connsiteX25" fmla="*/ 869642 w 6148165"/>
                <a:gd name="connsiteY25" fmla="*/ 115892 h 2439992"/>
                <a:gd name="connsiteX0" fmla="*/ 823265 w 6101788"/>
                <a:gd name="connsiteY0" fmla="*/ 115892 h 2439992"/>
                <a:gd name="connsiteX1" fmla="*/ 1299515 w 6101788"/>
                <a:gd name="connsiteY1" fmla="*/ 192092 h 2439992"/>
                <a:gd name="connsiteX2" fmla="*/ 1851965 w 6101788"/>
                <a:gd name="connsiteY2" fmla="*/ 1592 h 2439992"/>
                <a:gd name="connsiteX3" fmla="*/ 2461565 w 6101788"/>
                <a:gd name="connsiteY3" fmla="*/ 96842 h 2439992"/>
                <a:gd name="connsiteX4" fmla="*/ 3109265 w 6101788"/>
                <a:gd name="connsiteY4" fmla="*/ 20642 h 2439992"/>
                <a:gd name="connsiteX5" fmla="*/ 4309415 w 6101788"/>
                <a:gd name="connsiteY5" fmla="*/ 192092 h 2439992"/>
                <a:gd name="connsiteX6" fmla="*/ 5319065 w 6101788"/>
                <a:gd name="connsiteY6" fmla="*/ 20642 h 2439992"/>
                <a:gd name="connsiteX7" fmla="*/ 5928665 w 6101788"/>
                <a:gd name="connsiteY7" fmla="*/ 230192 h 2439992"/>
                <a:gd name="connsiteX8" fmla="*/ 5985815 w 6101788"/>
                <a:gd name="connsiteY8" fmla="*/ 992192 h 2439992"/>
                <a:gd name="connsiteX9" fmla="*/ 6100115 w 6101788"/>
                <a:gd name="connsiteY9" fmla="*/ 1430342 h 2439992"/>
                <a:gd name="connsiteX10" fmla="*/ 5890565 w 6101788"/>
                <a:gd name="connsiteY10" fmla="*/ 1868492 h 2439992"/>
                <a:gd name="connsiteX11" fmla="*/ 5776265 w 6101788"/>
                <a:gd name="connsiteY11" fmla="*/ 2325692 h 2439992"/>
                <a:gd name="connsiteX12" fmla="*/ 4728515 w 6101788"/>
                <a:gd name="connsiteY12" fmla="*/ 2211392 h 2439992"/>
                <a:gd name="connsiteX13" fmla="*/ 3890315 w 6101788"/>
                <a:gd name="connsiteY13" fmla="*/ 2325692 h 2439992"/>
                <a:gd name="connsiteX14" fmla="*/ 3147365 w 6101788"/>
                <a:gd name="connsiteY14" fmla="*/ 2249492 h 2439992"/>
                <a:gd name="connsiteX15" fmla="*/ 2747315 w 6101788"/>
                <a:gd name="connsiteY15" fmla="*/ 2401892 h 2439992"/>
                <a:gd name="connsiteX16" fmla="*/ 2252015 w 6101788"/>
                <a:gd name="connsiteY16" fmla="*/ 2287592 h 2439992"/>
                <a:gd name="connsiteX17" fmla="*/ 1585265 w 6101788"/>
                <a:gd name="connsiteY17" fmla="*/ 2439992 h 2439992"/>
                <a:gd name="connsiteX18" fmla="*/ 1089965 w 6101788"/>
                <a:gd name="connsiteY18" fmla="*/ 2287592 h 2439992"/>
                <a:gd name="connsiteX19" fmla="*/ 61265 w 6101788"/>
                <a:gd name="connsiteY19" fmla="*/ 2420942 h 2439992"/>
                <a:gd name="connsiteX20" fmla="*/ 112065 w 6101788"/>
                <a:gd name="connsiteY20" fmla="*/ 1843092 h 2439992"/>
                <a:gd name="connsiteX21" fmla="*/ 61265 w 6101788"/>
                <a:gd name="connsiteY21" fmla="*/ 1201742 h 2439992"/>
                <a:gd name="connsiteX22" fmla="*/ 194615 w 6101788"/>
                <a:gd name="connsiteY22" fmla="*/ 954092 h 2439992"/>
                <a:gd name="connsiteX23" fmla="*/ 99365 w 6101788"/>
                <a:gd name="connsiteY23" fmla="*/ 725492 h 2439992"/>
                <a:gd name="connsiteX24" fmla="*/ 270815 w 6101788"/>
                <a:gd name="connsiteY24" fmla="*/ 96842 h 2439992"/>
                <a:gd name="connsiteX25" fmla="*/ 823265 w 6101788"/>
                <a:gd name="connsiteY25" fmla="*/ 115892 h 2439992"/>
                <a:gd name="connsiteX0" fmla="*/ 814101 w 6092624"/>
                <a:gd name="connsiteY0" fmla="*/ 115892 h 2439992"/>
                <a:gd name="connsiteX1" fmla="*/ 1290351 w 6092624"/>
                <a:gd name="connsiteY1" fmla="*/ 192092 h 2439992"/>
                <a:gd name="connsiteX2" fmla="*/ 1842801 w 6092624"/>
                <a:gd name="connsiteY2" fmla="*/ 1592 h 2439992"/>
                <a:gd name="connsiteX3" fmla="*/ 2452401 w 6092624"/>
                <a:gd name="connsiteY3" fmla="*/ 96842 h 2439992"/>
                <a:gd name="connsiteX4" fmla="*/ 3100101 w 6092624"/>
                <a:gd name="connsiteY4" fmla="*/ 20642 h 2439992"/>
                <a:gd name="connsiteX5" fmla="*/ 4300251 w 6092624"/>
                <a:gd name="connsiteY5" fmla="*/ 192092 h 2439992"/>
                <a:gd name="connsiteX6" fmla="*/ 5309901 w 6092624"/>
                <a:gd name="connsiteY6" fmla="*/ 20642 h 2439992"/>
                <a:gd name="connsiteX7" fmla="*/ 5919501 w 6092624"/>
                <a:gd name="connsiteY7" fmla="*/ 230192 h 2439992"/>
                <a:gd name="connsiteX8" fmla="*/ 5976651 w 6092624"/>
                <a:gd name="connsiteY8" fmla="*/ 992192 h 2439992"/>
                <a:gd name="connsiteX9" fmla="*/ 6090951 w 6092624"/>
                <a:gd name="connsiteY9" fmla="*/ 1430342 h 2439992"/>
                <a:gd name="connsiteX10" fmla="*/ 5881401 w 6092624"/>
                <a:gd name="connsiteY10" fmla="*/ 1868492 h 2439992"/>
                <a:gd name="connsiteX11" fmla="*/ 5767101 w 6092624"/>
                <a:gd name="connsiteY11" fmla="*/ 2325692 h 2439992"/>
                <a:gd name="connsiteX12" fmla="*/ 4719351 w 6092624"/>
                <a:gd name="connsiteY12" fmla="*/ 2211392 h 2439992"/>
                <a:gd name="connsiteX13" fmla="*/ 3881151 w 6092624"/>
                <a:gd name="connsiteY13" fmla="*/ 2325692 h 2439992"/>
                <a:gd name="connsiteX14" fmla="*/ 3138201 w 6092624"/>
                <a:gd name="connsiteY14" fmla="*/ 2249492 h 2439992"/>
                <a:gd name="connsiteX15" fmla="*/ 2738151 w 6092624"/>
                <a:gd name="connsiteY15" fmla="*/ 2401892 h 2439992"/>
                <a:gd name="connsiteX16" fmla="*/ 2242851 w 6092624"/>
                <a:gd name="connsiteY16" fmla="*/ 2287592 h 2439992"/>
                <a:gd name="connsiteX17" fmla="*/ 1576101 w 6092624"/>
                <a:gd name="connsiteY17" fmla="*/ 2439992 h 2439992"/>
                <a:gd name="connsiteX18" fmla="*/ 1080801 w 6092624"/>
                <a:gd name="connsiteY18" fmla="*/ 2287592 h 2439992"/>
                <a:gd name="connsiteX19" fmla="*/ 52101 w 6092624"/>
                <a:gd name="connsiteY19" fmla="*/ 2420942 h 2439992"/>
                <a:gd name="connsiteX20" fmla="*/ 102901 w 6092624"/>
                <a:gd name="connsiteY20" fmla="*/ 1843092 h 2439992"/>
                <a:gd name="connsiteX21" fmla="*/ 52101 w 6092624"/>
                <a:gd name="connsiteY21" fmla="*/ 1201742 h 2439992"/>
                <a:gd name="connsiteX22" fmla="*/ 185451 w 6092624"/>
                <a:gd name="connsiteY22" fmla="*/ 954092 h 2439992"/>
                <a:gd name="connsiteX23" fmla="*/ 90201 w 6092624"/>
                <a:gd name="connsiteY23" fmla="*/ 725492 h 2439992"/>
                <a:gd name="connsiteX24" fmla="*/ 261651 w 6092624"/>
                <a:gd name="connsiteY24" fmla="*/ 96842 h 2439992"/>
                <a:gd name="connsiteX25" fmla="*/ 814101 w 6092624"/>
                <a:gd name="connsiteY25" fmla="*/ 115892 h 2439992"/>
                <a:gd name="connsiteX0" fmla="*/ 814101 w 6092624"/>
                <a:gd name="connsiteY0" fmla="*/ 115892 h 2439992"/>
                <a:gd name="connsiteX1" fmla="*/ 1290351 w 6092624"/>
                <a:gd name="connsiteY1" fmla="*/ 192092 h 2439992"/>
                <a:gd name="connsiteX2" fmla="*/ 1842801 w 6092624"/>
                <a:gd name="connsiteY2" fmla="*/ 1592 h 2439992"/>
                <a:gd name="connsiteX3" fmla="*/ 2452401 w 6092624"/>
                <a:gd name="connsiteY3" fmla="*/ 96842 h 2439992"/>
                <a:gd name="connsiteX4" fmla="*/ 3100101 w 6092624"/>
                <a:gd name="connsiteY4" fmla="*/ 20642 h 2439992"/>
                <a:gd name="connsiteX5" fmla="*/ 4300251 w 6092624"/>
                <a:gd name="connsiteY5" fmla="*/ 192092 h 2439992"/>
                <a:gd name="connsiteX6" fmla="*/ 5309901 w 6092624"/>
                <a:gd name="connsiteY6" fmla="*/ 20642 h 2439992"/>
                <a:gd name="connsiteX7" fmla="*/ 5919501 w 6092624"/>
                <a:gd name="connsiteY7" fmla="*/ 230192 h 2439992"/>
                <a:gd name="connsiteX8" fmla="*/ 5976651 w 6092624"/>
                <a:gd name="connsiteY8" fmla="*/ 992192 h 2439992"/>
                <a:gd name="connsiteX9" fmla="*/ 6090951 w 6092624"/>
                <a:gd name="connsiteY9" fmla="*/ 1430342 h 2439992"/>
                <a:gd name="connsiteX10" fmla="*/ 5881401 w 6092624"/>
                <a:gd name="connsiteY10" fmla="*/ 1868492 h 2439992"/>
                <a:gd name="connsiteX11" fmla="*/ 5767101 w 6092624"/>
                <a:gd name="connsiteY11" fmla="*/ 2325692 h 2439992"/>
                <a:gd name="connsiteX12" fmla="*/ 4719351 w 6092624"/>
                <a:gd name="connsiteY12" fmla="*/ 2211392 h 2439992"/>
                <a:gd name="connsiteX13" fmla="*/ 3881151 w 6092624"/>
                <a:gd name="connsiteY13" fmla="*/ 2325692 h 2439992"/>
                <a:gd name="connsiteX14" fmla="*/ 3138201 w 6092624"/>
                <a:gd name="connsiteY14" fmla="*/ 2249492 h 2439992"/>
                <a:gd name="connsiteX15" fmla="*/ 2738151 w 6092624"/>
                <a:gd name="connsiteY15" fmla="*/ 2401892 h 2439992"/>
                <a:gd name="connsiteX16" fmla="*/ 2242851 w 6092624"/>
                <a:gd name="connsiteY16" fmla="*/ 2287592 h 2439992"/>
                <a:gd name="connsiteX17" fmla="*/ 1576101 w 6092624"/>
                <a:gd name="connsiteY17" fmla="*/ 2439992 h 2439992"/>
                <a:gd name="connsiteX18" fmla="*/ 1080801 w 6092624"/>
                <a:gd name="connsiteY18" fmla="*/ 2287592 h 2439992"/>
                <a:gd name="connsiteX19" fmla="*/ 52101 w 6092624"/>
                <a:gd name="connsiteY19" fmla="*/ 2420942 h 2439992"/>
                <a:gd name="connsiteX20" fmla="*/ 102901 w 6092624"/>
                <a:gd name="connsiteY20" fmla="*/ 1843092 h 2439992"/>
                <a:gd name="connsiteX21" fmla="*/ 52101 w 6092624"/>
                <a:gd name="connsiteY21" fmla="*/ 1201742 h 2439992"/>
                <a:gd name="connsiteX22" fmla="*/ 185451 w 6092624"/>
                <a:gd name="connsiteY22" fmla="*/ 954092 h 2439992"/>
                <a:gd name="connsiteX23" fmla="*/ 115601 w 6092624"/>
                <a:gd name="connsiteY23" fmla="*/ 611192 h 2439992"/>
                <a:gd name="connsiteX24" fmla="*/ 261651 w 6092624"/>
                <a:gd name="connsiteY24" fmla="*/ 96842 h 2439992"/>
                <a:gd name="connsiteX25" fmla="*/ 814101 w 6092624"/>
                <a:gd name="connsiteY25" fmla="*/ 115892 h 2439992"/>
                <a:gd name="connsiteX0" fmla="*/ 814101 w 6092624"/>
                <a:gd name="connsiteY0" fmla="*/ 115892 h 2439992"/>
                <a:gd name="connsiteX1" fmla="*/ 1290351 w 6092624"/>
                <a:gd name="connsiteY1" fmla="*/ 192092 h 2439992"/>
                <a:gd name="connsiteX2" fmla="*/ 1842801 w 6092624"/>
                <a:gd name="connsiteY2" fmla="*/ 1592 h 2439992"/>
                <a:gd name="connsiteX3" fmla="*/ 2452401 w 6092624"/>
                <a:gd name="connsiteY3" fmla="*/ 96842 h 2439992"/>
                <a:gd name="connsiteX4" fmla="*/ 3100101 w 6092624"/>
                <a:gd name="connsiteY4" fmla="*/ 20642 h 2439992"/>
                <a:gd name="connsiteX5" fmla="*/ 4300251 w 6092624"/>
                <a:gd name="connsiteY5" fmla="*/ 192092 h 2439992"/>
                <a:gd name="connsiteX6" fmla="*/ 5309901 w 6092624"/>
                <a:gd name="connsiteY6" fmla="*/ 20642 h 2439992"/>
                <a:gd name="connsiteX7" fmla="*/ 5919501 w 6092624"/>
                <a:gd name="connsiteY7" fmla="*/ 230192 h 2439992"/>
                <a:gd name="connsiteX8" fmla="*/ 5976651 w 6092624"/>
                <a:gd name="connsiteY8" fmla="*/ 992192 h 2439992"/>
                <a:gd name="connsiteX9" fmla="*/ 6090951 w 6092624"/>
                <a:gd name="connsiteY9" fmla="*/ 1430342 h 2439992"/>
                <a:gd name="connsiteX10" fmla="*/ 5881401 w 6092624"/>
                <a:gd name="connsiteY10" fmla="*/ 1868492 h 2439992"/>
                <a:gd name="connsiteX11" fmla="*/ 5767101 w 6092624"/>
                <a:gd name="connsiteY11" fmla="*/ 2325692 h 2439992"/>
                <a:gd name="connsiteX12" fmla="*/ 4719351 w 6092624"/>
                <a:gd name="connsiteY12" fmla="*/ 2211392 h 2439992"/>
                <a:gd name="connsiteX13" fmla="*/ 3881151 w 6092624"/>
                <a:gd name="connsiteY13" fmla="*/ 2325692 h 2439992"/>
                <a:gd name="connsiteX14" fmla="*/ 3138201 w 6092624"/>
                <a:gd name="connsiteY14" fmla="*/ 2249492 h 2439992"/>
                <a:gd name="connsiteX15" fmla="*/ 2738151 w 6092624"/>
                <a:gd name="connsiteY15" fmla="*/ 2401892 h 2439992"/>
                <a:gd name="connsiteX16" fmla="*/ 2242851 w 6092624"/>
                <a:gd name="connsiteY16" fmla="*/ 2287592 h 2439992"/>
                <a:gd name="connsiteX17" fmla="*/ 1576101 w 6092624"/>
                <a:gd name="connsiteY17" fmla="*/ 2439992 h 2439992"/>
                <a:gd name="connsiteX18" fmla="*/ 1080801 w 6092624"/>
                <a:gd name="connsiteY18" fmla="*/ 2287592 h 2439992"/>
                <a:gd name="connsiteX19" fmla="*/ 52101 w 6092624"/>
                <a:gd name="connsiteY19" fmla="*/ 2420942 h 2439992"/>
                <a:gd name="connsiteX20" fmla="*/ 102901 w 6092624"/>
                <a:gd name="connsiteY20" fmla="*/ 1843092 h 2439992"/>
                <a:gd name="connsiteX21" fmla="*/ 52101 w 6092624"/>
                <a:gd name="connsiteY21" fmla="*/ 1201742 h 2439992"/>
                <a:gd name="connsiteX22" fmla="*/ 185451 w 6092624"/>
                <a:gd name="connsiteY22" fmla="*/ 954092 h 2439992"/>
                <a:gd name="connsiteX23" fmla="*/ 102901 w 6092624"/>
                <a:gd name="connsiteY23" fmla="*/ 522292 h 2439992"/>
                <a:gd name="connsiteX24" fmla="*/ 261651 w 6092624"/>
                <a:gd name="connsiteY24" fmla="*/ 96842 h 2439992"/>
                <a:gd name="connsiteX25" fmla="*/ 814101 w 6092624"/>
                <a:gd name="connsiteY25" fmla="*/ 115892 h 2439992"/>
                <a:gd name="connsiteX0" fmla="*/ 814101 w 6092624"/>
                <a:gd name="connsiteY0" fmla="*/ 115892 h 2439992"/>
                <a:gd name="connsiteX1" fmla="*/ 1290351 w 6092624"/>
                <a:gd name="connsiteY1" fmla="*/ 192092 h 2439992"/>
                <a:gd name="connsiteX2" fmla="*/ 1842801 w 6092624"/>
                <a:gd name="connsiteY2" fmla="*/ 1592 h 2439992"/>
                <a:gd name="connsiteX3" fmla="*/ 2452401 w 6092624"/>
                <a:gd name="connsiteY3" fmla="*/ 96842 h 2439992"/>
                <a:gd name="connsiteX4" fmla="*/ 3100101 w 6092624"/>
                <a:gd name="connsiteY4" fmla="*/ 20642 h 2439992"/>
                <a:gd name="connsiteX5" fmla="*/ 4300251 w 6092624"/>
                <a:gd name="connsiteY5" fmla="*/ 192092 h 2439992"/>
                <a:gd name="connsiteX6" fmla="*/ 5309901 w 6092624"/>
                <a:gd name="connsiteY6" fmla="*/ 20642 h 2439992"/>
                <a:gd name="connsiteX7" fmla="*/ 5919501 w 6092624"/>
                <a:gd name="connsiteY7" fmla="*/ 230192 h 2439992"/>
                <a:gd name="connsiteX8" fmla="*/ 5976651 w 6092624"/>
                <a:gd name="connsiteY8" fmla="*/ 992192 h 2439992"/>
                <a:gd name="connsiteX9" fmla="*/ 6090951 w 6092624"/>
                <a:gd name="connsiteY9" fmla="*/ 1430342 h 2439992"/>
                <a:gd name="connsiteX10" fmla="*/ 5881401 w 6092624"/>
                <a:gd name="connsiteY10" fmla="*/ 1868492 h 2439992"/>
                <a:gd name="connsiteX11" fmla="*/ 5767101 w 6092624"/>
                <a:gd name="connsiteY11" fmla="*/ 2325692 h 2439992"/>
                <a:gd name="connsiteX12" fmla="*/ 4719351 w 6092624"/>
                <a:gd name="connsiteY12" fmla="*/ 2211392 h 2439992"/>
                <a:gd name="connsiteX13" fmla="*/ 3881151 w 6092624"/>
                <a:gd name="connsiteY13" fmla="*/ 2325692 h 2439992"/>
                <a:gd name="connsiteX14" fmla="*/ 3138201 w 6092624"/>
                <a:gd name="connsiteY14" fmla="*/ 2249492 h 2439992"/>
                <a:gd name="connsiteX15" fmla="*/ 2738151 w 6092624"/>
                <a:gd name="connsiteY15" fmla="*/ 2401892 h 2439992"/>
                <a:gd name="connsiteX16" fmla="*/ 2242851 w 6092624"/>
                <a:gd name="connsiteY16" fmla="*/ 2287592 h 2439992"/>
                <a:gd name="connsiteX17" fmla="*/ 1576101 w 6092624"/>
                <a:gd name="connsiteY17" fmla="*/ 2439992 h 2439992"/>
                <a:gd name="connsiteX18" fmla="*/ 1080801 w 6092624"/>
                <a:gd name="connsiteY18" fmla="*/ 2287592 h 2439992"/>
                <a:gd name="connsiteX19" fmla="*/ 52101 w 6092624"/>
                <a:gd name="connsiteY19" fmla="*/ 2420942 h 2439992"/>
                <a:gd name="connsiteX20" fmla="*/ 102901 w 6092624"/>
                <a:gd name="connsiteY20" fmla="*/ 1843092 h 2439992"/>
                <a:gd name="connsiteX21" fmla="*/ 52101 w 6092624"/>
                <a:gd name="connsiteY21" fmla="*/ 1201742 h 2439992"/>
                <a:gd name="connsiteX22" fmla="*/ 185451 w 6092624"/>
                <a:gd name="connsiteY22" fmla="*/ 954092 h 2439992"/>
                <a:gd name="connsiteX23" fmla="*/ 102901 w 6092624"/>
                <a:gd name="connsiteY23" fmla="*/ 522292 h 2439992"/>
                <a:gd name="connsiteX24" fmla="*/ 261651 w 6092624"/>
                <a:gd name="connsiteY24" fmla="*/ 96842 h 2439992"/>
                <a:gd name="connsiteX25" fmla="*/ 814101 w 6092624"/>
                <a:gd name="connsiteY25" fmla="*/ 115892 h 2439992"/>
                <a:gd name="connsiteX0" fmla="*/ 814101 w 6092624"/>
                <a:gd name="connsiteY0" fmla="*/ 115892 h 2439992"/>
                <a:gd name="connsiteX1" fmla="*/ 1290351 w 6092624"/>
                <a:gd name="connsiteY1" fmla="*/ 192092 h 2439992"/>
                <a:gd name="connsiteX2" fmla="*/ 1842801 w 6092624"/>
                <a:gd name="connsiteY2" fmla="*/ 1592 h 2439992"/>
                <a:gd name="connsiteX3" fmla="*/ 2452401 w 6092624"/>
                <a:gd name="connsiteY3" fmla="*/ 96842 h 2439992"/>
                <a:gd name="connsiteX4" fmla="*/ 3100101 w 6092624"/>
                <a:gd name="connsiteY4" fmla="*/ 20642 h 2439992"/>
                <a:gd name="connsiteX5" fmla="*/ 4300251 w 6092624"/>
                <a:gd name="connsiteY5" fmla="*/ 192092 h 2439992"/>
                <a:gd name="connsiteX6" fmla="*/ 5309901 w 6092624"/>
                <a:gd name="connsiteY6" fmla="*/ 20642 h 2439992"/>
                <a:gd name="connsiteX7" fmla="*/ 5919501 w 6092624"/>
                <a:gd name="connsiteY7" fmla="*/ 230192 h 2439992"/>
                <a:gd name="connsiteX8" fmla="*/ 5976651 w 6092624"/>
                <a:gd name="connsiteY8" fmla="*/ 992192 h 2439992"/>
                <a:gd name="connsiteX9" fmla="*/ 6090951 w 6092624"/>
                <a:gd name="connsiteY9" fmla="*/ 1430342 h 2439992"/>
                <a:gd name="connsiteX10" fmla="*/ 5881401 w 6092624"/>
                <a:gd name="connsiteY10" fmla="*/ 1868492 h 2439992"/>
                <a:gd name="connsiteX11" fmla="*/ 5767101 w 6092624"/>
                <a:gd name="connsiteY11" fmla="*/ 2325692 h 2439992"/>
                <a:gd name="connsiteX12" fmla="*/ 4719351 w 6092624"/>
                <a:gd name="connsiteY12" fmla="*/ 2211392 h 2439992"/>
                <a:gd name="connsiteX13" fmla="*/ 3881151 w 6092624"/>
                <a:gd name="connsiteY13" fmla="*/ 2325692 h 2439992"/>
                <a:gd name="connsiteX14" fmla="*/ 3138201 w 6092624"/>
                <a:gd name="connsiteY14" fmla="*/ 2249492 h 2439992"/>
                <a:gd name="connsiteX15" fmla="*/ 2738151 w 6092624"/>
                <a:gd name="connsiteY15" fmla="*/ 2401892 h 2439992"/>
                <a:gd name="connsiteX16" fmla="*/ 2242851 w 6092624"/>
                <a:gd name="connsiteY16" fmla="*/ 2287592 h 2439992"/>
                <a:gd name="connsiteX17" fmla="*/ 1576101 w 6092624"/>
                <a:gd name="connsiteY17" fmla="*/ 2439992 h 2439992"/>
                <a:gd name="connsiteX18" fmla="*/ 1080801 w 6092624"/>
                <a:gd name="connsiteY18" fmla="*/ 2287592 h 2439992"/>
                <a:gd name="connsiteX19" fmla="*/ 52101 w 6092624"/>
                <a:gd name="connsiteY19" fmla="*/ 2420942 h 2439992"/>
                <a:gd name="connsiteX20" fmla="*/ 102901 w 6092624"/>
                <a:gd name="connsiteY20" fmla="*/ 1843092 h 2439992"/>
                <a:gd name="connsiteX21" fmla="*/ 52101 w 6092624"/>
                <a:gd name="connsiteY21" fmla="*/ 1201742 h 2439992"/>
                <a:gd name="connsiteX22" fmla="*/ 185451 w 6092624"/>
                <a:gd name="connsiteY22" fmla="*/ 954092 h 2439992"/>
                <a:gd name="connsiteX23" fmla="*/ 128301 w 6092624"/>
                <a:gd name="connsiteY23" fmla="*/ 433392 h 2439992"/>
                <a:gd name="connsiteX24" fmla="*/ 261651 w 6092624"/>
                <a:gd name="connsiteY24" fmla="*/ 96842 h 2439992"/>
                <a:gd name="connsiteX25" fmla="*/ 814101 w 6092624"/>
                <a:gd name="connsiteY25" fmla="*/ 115892 h 243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92624" h="2439992">
                  <a:moveTo>
                    <a:pt x="814101" y="115892"/>
                  </a:moveTo>
                  <a:cubicBezTo>
                    <a:pt x="985551" y="131767"/>
                    <a:pt x="1118901" y="211142"/>
                    <a:pt x="1290351" y="192092"/>
                  </a:cubicBezTo>
                  <a:cubicBezTo>
                    <a:pt x="1461801" y="173042"/>
                    <a:pt x="1649126" y="17467"/>
                    <a:pt x="1842801" y="1592"/>
                  </a:cubicBezTo>
                  <a:cubicBezTo>
                    <a:pt x="2036476" y="-14283"/>
                    <a:pt x="2242851" y="93667"/>
                    <a:pt x="2452401" y="96842"/>
                  </a:cubicBezTo>
                  <a:cubicBezTo>
                    <a:pt x="2661951" y="100017"/>
                    <a:pt x="2792126" y="4767"/>
                    <a:pt x="3100101" y="20642"/>
                  </a:cubicBezTo>
                  <a:cubicBezTo>
                    <a:pt x="3408076" y="36517"/>
                    <a:pt x="3931951" y="192092"/>
                    <a:pt x="4300251" y="192092"/>
                  </a:cubicBezTo>
                  <a:cubicBezTo>
                    <a:pt x="4668551" y="192092"/>
                    <a:pt x="5040026" y="14292"/>
                    <a:pt x="5309901" y="20642"/>
                  </a:cubicBezTo>
                  <a:cubicBezTo>
                    <a:pt x="5579776" y="26992"/>
                    <a:pt x="5808376" y="68267"/>
                    <a:pt x="5919501" y="230192"/>
                  </a:cubicBezTo>
                  <a:cubicBezTo>
                    <a:pt x="6030626" y="392117"/>
                    <a:pt x="5948076" y="792167"/>
                    <a:pt x="5976651" y="992192"/>
                  </a:cubicBezTo>
                  <a:cubicBezTo>
                    <a:pt x="6005226" y="1192217"/>
                    <a:pt x="6106826" y="1284292"/>
                    <a:pt x="6090951" y="1430342"/>
                  </a:cubicBezTo>
                  <a:cubicBezTo>
                    <a:pt x="6075076" y="1576392"/>
                    <a:pt x="5935376" y="1719267"/>
                    <a:pt x="5881401" y="1868492"/>
                  </a:cubicBezTo>
                  <a:cubicBezTo>
                    <a:pt x="5827426" y="2017717"/>
                    <a:pt x="5960776" y="2268542"/>
                    <a:pt x="5767101" y="2325692"/>
                  </a:cubicBezTo>
                  <a:cubicBezTo>
                    <a:pt x="5573426" y="2382842"/>
                    <a:pt x="5033676" y="2211392"/>
                    <a:pt x="4719351" y="2211392"/>
                  </a:cubicBezTo>
                  <a:cubicBezTo>
                    <a:pt x="4405026" y="2211392"/>
                    <a:pt x="4144676" y="2319342"/>
                    <a:pt x="3881151" y="2325692"/>
                  </a:cubicBezTo>
                  <a:cubicBezTo>
                    <a:pt x="3617626" y="2332042"/>
                    <a:pt x="3328701" y="2236792"/>
                    <a:pt x="3138201" y="2249492"/>
                  </a:cubicBezTo>
                  <a:cubicBezTo>
                    <a:pt x="2947701" y="2262192"/>
                    <a:pt x="2887376" y="2395542"/>
                    <a:pt x="2738151" y="2401892"/>
                  </a:cubicBezTo>
                  <a:cubicBezTo>
                    <a:pt x="2588926" y="2408242"/>
                    <a:pt x="2436526" y="2281242"/>
                    <a:pt x="2242851" y="2287592"/>
                  </a:cubicBezTo>
                  <a:cubicBezTo>
                    <a:pt x="2049176" y="2293942"/>
                    <a:pt x="1769776" y="2439992"/>
                    <a:pt x="1576101" y="2439992"/>
                  </a:cubicBezTo>
                  <a:cubicBezTo>
                    <a:pt x="1382426" y="2439992"/>
                    <a:pt x="1334801" y="2290767"/>
                    <a:pt x="1080801" y="2287592"/>
                  </a:cubicBezTo>
                  <a:cubicBezTo>
                    <a:pt x="826801" y="2284417"/>
                    <a:pt x="215084" y="2495025"/>
                    <a:pt x="52101" y="2420942"/>
                  </a:cubicBezTo>
                  <a:cubicBezTo>
                    <a:pt x="-110882" y="2346859"/>
                    <a:pt x="166401" y="2097092"/>
                    <a:pt x="102901" y="1843092"/>
                  </a:cubicBezTo>
                  <a:cubicBezTo>
                    <a:pt x="39401" y="1589092"/>
                    <a:pt x="38343" y="1349909"/>
                    <a:pt x="52101" y="1201742"/>
                  </a:cubicBezTo>
                  <a:cubicBezTo>
                    <a:pt x="65859" y="1053575"/>
                    <a:pt x="172751" y="1082150"/>
                    <a:pt x="185451" y="954092"/>
                  </a:cubicBezTo>
                  <a:cubicBezTo>
                    <a:pt x="198151" y="826034"/>
                    <a:pt x="115601" y="588967"/>
                    <a:pt x="128301" y="433392"/>
                  </a:cubicBezTo>
                  <a:cubicBezTo>
                    <a:pt x="141001" y="290517"/>
                    <a:pt x="147351" y="149759"/>
                    <a:pt x="261651" y="96842"/>
                  </a:cubicBezTo>
                  <a:cubicBezTo>
                    <a:pt x="375951" y="43925"/>
                    <a:pt x="642651" y="100017"/>
                    <a:pt x="814101" y="115892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35164A-90B6-4432-8C2F-7261AC6C85AB}"/>
                </a:ext>
              </a:extLst>
            </p:cNvPr>
            <p:cNvSpPr txBox="1"/>
            <p:nvPr/>
          </p:nvSpPr>
          <p:spPr>
            <a:xfrm>
              <a:off x="6144529" y="2048268"/>
              <a:ext cx="2287374" cy="3148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Lê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Duy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máu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chảy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mắt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33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333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6" name="Graphic 5" descr="Palette">
            <a:extLst>
              <a:ext uri="{FF2B5EF4-FFF2-40B4-BE49-F238E27FC236}">
                <a16:creationId xmlns:a16="http://schemas.microsoft.com/office/drawing/2014/main" id="{BA85B346-E51E-4C04-B90C-5A44C625B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004" y="-227149"/>
            <a:ext cx="1735637" cy="1735637"/>
          </a:xfrm>
          <a:prstGeom prst="rect">
            <a:avLst/>
          </a:prstGeom>
        </p:spPr>
      </p:pic>
      <p:pic>
        <p:nvPicPr>
          <p:cNvPr id="15" name="Graphic 14" descr="Pencil">
            <a:extLst>
              <a:ext uri="{FF2B5EF4-FFF2-40B4-BE49-F238E27FC236}">
                <a16:creationId xmlns:a16="http://schemas.microsoft.com/office/drawing/2014/main" id="{2F977130-4300-4ED9-9528-B984A208829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018619">
            <a:off x="106151" y="439451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4CDE1-EA89-4F9C-BA23-471C2E5D3D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2044817"/>
            <a:ext cx="6635922" cy="4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77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184"/>
            <a:ext cx="12192000" cy="3129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C7BC42-2C28-4AD9-88DD-3884856A9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8" b="21270"/>
          <a:stretch/>
        </p:blipFill>
        <p:spPr>
          <a:xfrm>
            <a:off x="-561127" y="-887104"/>
            <a:ext cx="13701485" cy="84022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BE402-FB76-4650-A23E-F042F094B643}"/>
              </a:ext>
            </a:extLst>
          </p:cNvPr>
          <p:cNvSpPr txBox="1"/>
          <p:nvPr/>
        </p:nvSpPr>
        <p:spPr>
          <a:xfrm>
            <a:off x="1368139" y="1581735"/>
            <a:ext cx="9455723" cy="3703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933" dirty="0"/>
              <a:t>	</a:t>
            </a:r>
            <a:r>
              <a:rPr lang="en-US" sz="2933" dirty="0" err="1"/>
              <a:t>Trong</a:t>
            </a:r>
            <a:r>
              <a:rPr lang="en-US" sz="2933" dirty="0"/>
              <a:t> </a:t>
            </a:r>
            <a:r>
              <a:rPr lang="en-US" sz="2933" dirty="0" err="1"/>
              <a:t>trận</a:t>
            </a:r>
            <a:r>
              <a:rPr lang="en-US" sz="2933" dirty="0"/>
              <a:t> </a:t>
            </a:r>
            <a:r>
              <a:rPr lang="en-US" sz="2933" dirty="0" err="1"/>
              <a:t>chiến</a:t>
            </a:r>
            <a:r>
              <a:rPr lang="en-US" sz="2933" dirty="0"/>
              <a:t> </a:t>
            </a:r>
            <a:r>
              <a:rPr lang="en-US" sz="2933" dirty="0" err="1"/>
              <a:t>đấu</a:t>
            </a:r>
            <a:r>
              <a:rPr lang="en-US" sz="2933" dirty="0"/>
              <a:t> </a:t>
            </a:r>
            <a:r>
              <a:rPr lang="en-US" sz="2933" dirty="0" err="1"/>
              <a:t>giải</a:t>
            </a:r>
            <a:r>
              <a:rPr lang="en-US" sz="2933" dirty="0"/>
              <a:t> </a:t>
            </a:r>
            <a:r>
              <a:rPr lang="en-US" sz="2933" dirty="0" err="1"/>
              <a:t>phóng</a:t>
            </a:r>
            <a:r>
              <a:rPr lang="en-US" sz="2933" dirty="0"/>
              <a:t> </a:t>
            </a:r>
            <a:r>
              <a:rPr lang="en-US" sz="2933" dirty="0" err="1"/>
              <a:t>Sài</a:t>
            </a:r>
            <a:r>
              <a:rPr lang="en-US" sz="2933" dirty="0"/>
              <a:t> </a:t>
            </a:r>
            <a:r>
              <a:rPr lang="en-US" sz="2933" dirty="0" err="1"/>
              <a:t>Gòn</a:t>
            </a:r>
            <a:r>
              <a:rPr lang="en-US" sz="2933" dirty="0"/>
              <a:t> </a:t>
            </a:r>
            <a:r>
              <a:rPr lang="en-US" sz="2933" dirty="0" err="1"/>
              <a:t>cuối</a:t>
            </a:r>
            <a:r>
              <a:rPr lang="en-US" sz="2933" dirty="0"/>
              <a:t> </a:t>
            </a:r>
            <a:r>
              <a:rPr lang="en-US" sz="2933" dirty="0" err="1"/>
              <a:t>tháng</a:t>
            </a:r>
            <a:r>
              <a:rPr lang="en-US" sz="2933" dirty="0"/>
              <a:t> 4 </a:t>
            </a:r>
            <a:r>
              <a:rPr lang="en-US" sz="2933" dirty="0" err="1"/>
              <a:t>năm</a:t>
            </a:r>
            <a:r>
              <a:rPr lang="en-US" sz="2933" dirty="0"/>
              <a:t> 1975, Lê </a:t>
            </a:r>
            <a:r>
              <a:rPr lang="en-US" sz="2933" dirty="0" err="1"/>
              <a:t>Duy</a:t>
            </a:r>
            <a:r>
              <a:rPr lang="en-US" sz="2933" dirty="0"/>
              <a:t> </a:t>
            </a:r>
            <a:r>
              <a:rPr lang="en-US" sz="2933" dirty="0" err="1"/>
              <a:t>Ứng</a:t>
            </a:r>
            <a:r>
              <a:rPr lang="en-US" sz="2933" dirty="0"/>
              <a:t> </a:t>
            </a:r>
            <a:r>
              <a:rPr lang="en-US" sz="2933" dirty="0" err="1"/>
              <a:t>bị</a:t>
            </a:r>
            <a:r>
              <a:rPr lang="en-US" sz="2933" dirty="0"/>
              <a:t> </a:t>
            </a:r>
            <a:r>
              <a:rPr lang="en-US" sz="2933" dirty="0" err="1"/>
              <a:t>thương</a:t>
            </a:r>
            <a:r>
              <a:rPr lang="en-US" sz="2933" dirty="0"/>
              <a:t> </a:t>
            </a:r>
            <a:r>
              <a:rPr lang="en-US" sz="2933" dirty="0" err="1"/>
              <a:t>nặng</a:t>
            </a:r>
            <a:r>
              <a:rPr lang="en-US" sz="2933" dirty="0"/>
              <a:t>. Anh </a:t>
            </a:r>
            <a:r>
              <a:rPr lang="en-US" sz="2933" dirty="0" err="1"/>
              <a:t>đã</a:t>
            </a:r>
            <a:r>
              <a:rPr lang="en-US" sz="2933" dirty="0"/>
              <a:t> </a:t>
            </a:r>
            <a:r>
              <a:rPr lang="en-US" sz="2933" dirty="0" err="1"/>
              <a:t>quệt</a:t>
            </a:r>
            <a:r>
              <a:rPr lang="en-US" sz="2933" dirty="0"/>
              <a:t> </a:t>
            </a:r>
            <a:r>
              <a:rPr lang="en-US" sz="2933" dirty="0" err="1"/>
              <a:t>máu</a:t>
            </a:r>
            <a:r>
              <a:rPr lang="en-US" sz="2933" dirty="0"/>
              <a:t> </a:t>
            </a:r>
            <a:r>
              <a:rPr lang="en-US" sz="2933" dirty="0" err="1"/>
              <a:t>chảy</a:t>
            </a:r>
            <a:r>
              <a:rPr lang="en-US" sz="2933" dirty="0"/>
              <a:t> </a:t>
            </a:r>
            <a:r>
              <a:rPr lang="en-US" sz="2933" dirty="0" err="1"/>
              <a:t>từ</a:t>
            </a:r>
            <a:r>
              <a:rPr lang="en-US" sz="2933" dirty="0"/>
              <a:t> </a:t>
            </a:r>
            <a:r>
              <a:rPr lang="en-US" sz="2933" dirty="0" err="1"/>
              <a:t>đôi</a:t>
            </a:r>
            <a:r>
              <a:rPr lang="en-US" sz="2933" dirty="0"/>
              <a:t> </a:t>
            </a:r>
            <a:r>
              <a:rPr lang="en-US" sz="2933" dirty="0" err="1"/>
              <a:t>mắt</a:t>
            </a:r>
            <a:r>
              <a:rPr lang="en-US" sz="2933" dirty="0"/>
              <a:t> </a:t>
            </a:r>
            <a:r>
              <a:rPr lang="en-US" sz="2933" dirty="0" err="1"/>
              <a:t>bị</a:t>
            </a:r>
            <a:r>
              <a:rPr lang="en-US" sz="2933" dirty="0"/>
              <a:t> </a:t>
            </a:r>
            <a:r>
              <a:rPr lang="en-US" sz="2933" dirty="0" err="1"/>
              <a:t>thương</a:t>
            </a:r>
            <a:r>
              <a:rPr lang="en-US" sz="2933" dirty="0"/>
              <a:t> </a:t>
            </a:r>
            <a:r>
              <a:rPr lang="en-US" sz="2933" dirty="0" err="1"/>
              <a:t>vẽ</a:t>
            </a:r>
            <a:r>
              <a:rPr lang="en-US" sz="2933" dirty="0"/>
              <a:t> </a:t>
            </a:r>
            <a:r>
              <a:rPr lang="en-US" sz="2933" dirty="0" err="1"/>
              <a:t>một</a:t>
            </a:r>
            <a:r>
              <a:rPr lang="en-US" sz="2933" dirty="0"/>
              <a:t> </a:t>
            </a:r>
            <a:r>
              <a:rPr lang="en-US" sz="2933" dirty="0" err="1"/>
              <a:t>chân</a:t>
            </a:r>
            <a:r>
              <a:rPr lang="en-US" sz="2933" dirty="0"/>
              <a:t> dung </a:t>
            </a:r>
            <a:r>
              <a:rPr lang="en-US" sz="2933" dirty="0" err="1"/>
              <a:t>Bác</a:t>
            </a:r>
            <a:r>
              <a:rPr lang="en-US" sz="2933" dirty="0"/>
              <a:t> </a:t>
            </a:r>
            <a:r>
              <a:rPr lang="en-US" sz="2933" dirty="0" err="1"/>
              <a:t>Hồ</a:t>
            </a:r>
            <a:r>
              <a:rPr lang="en-US" sz="2933" dirty="0"/>
              <a:t>. </a:t>
            </a:r>
            <a:r>
              <a:rPr lang="en-US" sz="2933" dirty="0" err="1"/>
              <a:t>Tác</a:t>
            </a:r>
            <a:r>
              <a:rPr lang="en-US" sz="2933" dirty="0"/>
              <a:t> </a:t>
            </a:r>
            <a:r>
              <a:rPr lang="en-US" sz="2933" dirty="0" err="1"/>
              <a:t>phẩm</a:t>
            </a:r>
            <a:r>
              <a:rPr lang="en-US" sz="2933" dirty="0"/>
              <a:t> </a:t>
            </a:r>
            <a:r>
              <a:rPr lang="en-US" sz="2933" dirty="0" err="1"/>
              <a:t>của</a:t>
            </a:r>
            <a:r>
              <a:rPr lang="en-US" sz="2933" dirty="0"/>
              <a:t> </a:t>
            </a:r>
            <a:r>
              <a:rPr lang="en-US" sz="2933" dirty="0" err="1"/>
              <a:t>người</a:t>
            </a:r>
            <a:r>
              <a:rPr lang="en-US" sz="2933" dirty="0"/>
              <a:t> </a:t>
            </a:r>
            <a:r>
              <a:rPr lang="en-US" sz="2933" dirty="0" err="1"/>
              <a:t>thương</a:t>
            </a:r>
            <a:r>
              <a:rPr lang="en-US" sz="2933" dirty="0"/>
              <a:t> </a:t>
            </a:r>
            <a:r>
              <a:rPr lang="en-US" sz="2933" dirty="0" err="1"/>
              <a:t>binh</a:t>
            </a:r>
            <a:r>
              <a:rPr lang="en-US" sz="2933" dirty="0"/>
              <a:t> </a:t>
            </a:r>
            <a:r>
              <a:rPr lang="en-US" sz="2933" dirty="0" err="1"/>
              <a:t>hỏng</a:t>
            </a:r>
            <a:r>
              <a:rPr lang="en-US" sz="2933" dirty="0"/>
              <a:t> </a:t>
            </a:r>
            <a:r>
              <a:rPr lang="en-US" sz="2933" dirty="0" err="1"/>
              <a:t>mắt</a:t>
            </a:r>
            <a:r>
              <a:rPr lang="en-US" sz="2933" dirty="0"/>
              <a:t> </a:t>
            </a:r>
            <a:r>
              <a:rPr lang="en-US" sz="2933" dirty="0" err="1"/>
              <a:t>đã</a:t>
            </a:r>
            <a:r>
              <a:rPr lang="en-US" sz="2933" dirty="0"/>
              <a:t> </a:t>
            </a:r>
            <a:r>
              <a:rPr lang="en-US" sz="2933" dirty="0" err="1"/>
              <a:t>gây</a:t>
            </a:r>
            <a:r>
              <a:rPr lang="en-US" sz="2933" dirty="0"/>
              <a:t> </a:t>
            </a:r>
            <a:r>
              <a:rPr lang="en-US" sz="2933" dirty="0" err="1"/>
              <a:t>xúc</a:t>
            </a:r>
            <a:r>
              <a:rPr lang="en-US" sz="2933" dirty="0"/>
              <a:t> </a:t>
            </a:r>
            <a:r>
              <a:rPr lang="en-US" sz="2933" dirty="0" err="1"/>
              <a:t>động</a:t>
            </a:r>
            <a:r>
              <a:rPr lang="en-US" sz="2933" dirty="0"/>
              <a:t> </a:t>
            </a:r>
            <a:r>
              <a:rPr lang="en-US" sz="2933" dirty="0" err="1"/>
              <a:t>cho</a:t>
            </a:r>
            <a:r>
              <a:rPr lang="en-US" sz="2933" dirty="0"/>
              <a:t> </a:t>
            </a:r>
            <a:r>
              <a:rPr lang="en-US" sz="2933" dirty="0" err="1"/>
              <a:t>đồng</a:t>
            </a:r>
            <a:r>
              <a:rPr lang="en-US" sz="2933" dirty="0"/>
              <a:t> </a:t>
            </a:r>
            <a:r>
              <a:rPr lang="en-US" sz="2933" dirty="0" err="1"/>
              <a:t>bào</a:t>
            </a:r>
            <a:r>
              <a:rPr lang="en-US" sz="2933" dirty="0"/>
              <a:t> </a:t>
            </a:r>
            <a:r>
              <a:rPr lang="en-US" sz="2933" dirty="0" err="1"/>
              <a:t>cả</a:t>
            </a:r>
            <a:r>
              <a:rPr lang="en-US" sz="2933" dirty="0"/>
              <a:t> </a:t>
            </a:r>
            <a:r>
              <a:rPr lang="en-US" sz="2933" dirty="0" err="1"/>
              <a:t>nước</a:t>
            </a:r>
            <a:r>
              <a:rPr lang="en-US" sz="2933" dirty="0"/>
              <a:t>. </a:t>
            </a:r>
            <a:r>
              <a:rPr lang="en-US" sz="2933" dirty="0" err="1"/>
              <a:t>Từ</a:t>
            </a:r>
            <a:r>
              <a:rPr lang="en-US" sz="2933" dirty="0"/>
              <a:t> </a:t>
            </a:r>
            <a:r>
              <a:rPr lang="en-US" sz="2933" dirty="0" err="1"/>
              <a:t>đó</a:t>
            </a:r>
            <a:r>
              <a:rPr lang="en-US" sz="2933" dirty="0"/>
              <a:t> </a:t>
            </a:r>
            <a:r>
              <a:rPr lang="en-US" sz="2933" dirty="0" err="1"/>
              <a:t>đến</a:t>
            </a:r>
            <a:r>
              <a:rPr lang="en-US" sz="2933" dirty="0"/>
              <a:t> nay, </a:t>
            </a:r>
            <a:r>
              <a:rPr lang="en-US" sz="2933" dirty="0" err="1"/>
              <a:t>họa</a:t>
            </a:r>
            <a:r>
              <a:rPr lang="en-US" sz="2933" dirty="0"/>
              <a:t> </a:t>
            </a:r>
            <a:r>
              <a:rPr lang="en-US" sz="2933" dirty="0" err="1"/>
              <a:t>sĩ</a:t>
            </a:r>
            <a:r>
              <a:rPr lang="en-US" sz="2933" dirty="0"/>
              <a:t> Lê </a:t>
            </a:r>
            <a:r>
              <a:rPr lang="en-US" sz="2933" dirty="0" err="1"/>
              <a:t>Duy</a:t>
            </a:r>
            <a:r>
              <a:rPr lang="en-US" sz="2933" dirty="0"/>
              <a:t> </a:t>
            </a:r>
            <a:r>
              <a:rPr lang="en-US" sz="2933" dirty="0" err="1"/>
              <a:t>Ứng</a:t>
            </a:r>
            <a:r>
              <a:rPr lang="en-US" sz="2933" dirty="0"/>
              <a:t> </a:t>
            </a:r>
            <a:r>
              <a:rPr lang="en-US" sz="2933" dirty="0" err="1"/>
              <a:t>đã</a:t>
            </a:r>
            <a:r>
              <a:rPr lang="en-US" sz="2933" dirty="0"/>
              <a:t> </a:t>
            </a:r>
            <a:r>
              <a:rPr lang="en-US" sz="2933" dirty="0" err="1"/>
              <a:t>có</a:t>
            </a:r>
            <a:r>
              <a:rPr lang="en-US" sz="2933" dirty="0"/>
              <a:t> </a:t>
            </a:r>
            <a:r>
              <a:rPr lang="en-US" sz="2933" dirty="0" err="1"/>
              <a:t>hơn</a:t>
            </a:r>
            <a:r>
              <a:rPr lang="en-US" sz="2933" dirty="0"/>
              <a:t> 30 </a:t>
            </a:r>
            <a:r>
              <a:rPr lang="en-US" sz="2933" dirty="0" err="1"/>
              <a:t>triển</a:t>
            </a:r>
            <a:r>
              <a:rPr lang="en-US" sz="2933" dirty="0"/>
              <a:t> </a:t>
            </a:r>
            <a:r>
              <a:rPr lang="en-US" sz="2933" dirty="0" err="1"/>
              <a:t>lãm</a:t>
            </a:r>
            <a:r>
              <a:rPr lang="en-US" sz="2933" dirty="0"/>
              <a:t> </a:t>
            </a:r>
            <a:r>
              <a:rPr lang="en-US" sz="2933" dirty="0" err="1"/>
              <a:t>tranh</a:t>
            </a:r>
            <a:r>
              <a:rPr lang="en-US" sz="2933" dirty="0"/>
              <a:t>, </a:t>
            </a:r>
            <a:r>
              <a:rPr lang="en-US" sz="2933" dirty="0" err="1"/>
              <a:t>tượng</a:t>
            </a:r>
            <a:r>
              <a:rPr lang="en-US" sz="2933" dirty="0"/>
              <a:t>; </a:t>
            </a:r>
            <a:r>
              <a:rPr lang="en-US" sz="2933" dirty="0" err="1"/>
              <a:t>đoạt</a:t>
            </a:r>
            <a:r>
              <a:rPr lang="en-US" sz="2933" dirty="0"/>
              <a:t> 5 </a:t>
            </a:r>
            <a:r>
              <a:rPr lang="en-US" sz="2933" dirty="0" err="1"/>
              <a:t>giải</a:t>
            </a:r>
            <a:r>
              <a:rPr lang="en-US" sz="2933" dirty="0"/>
              <a:t> </a:t>
            </a:r>
            <a:r>
              <a:rPr lang="en-US" sz="2933" dirty="0" err="1"/>
              <a:t>thưởng</a:t>
            </a:r>
            <a:r>
              <a:rPr lang="en-US" sz="2933" dirty="0"/>
              <a:t> </a:t>
            </a:r>
            <a:r>
              <a:rPr lang="en-US" sz="2933" dirty="0" err="1"/>
              <a:t>mĩ</a:t>
            </a:r>
            <a:r>
              <a:rPr lang="en-US" sz="2933" dirty="0"/>
              <a:t> </a:t>
            </a:r>
            <a:r>
              <a:rPr lang="en-US" sz="2933" dirty="0" err="1"/>
              <a:t>thuật</a:t>
            </a:r>
            <a:r>
              <a:rPr lang="en-US" sz="2933" dirty="0"/>
              <a:t> </a:t>
            </a:r>
            <a:r>
              <a:rPr lang="en-US" sz="2933" dirty="0" err="1"/>
              <a:t>quốc</a:t>
            </a:r>
            <a:r>
              <a:rPr lang="en-US" sz="2933" dirty="0"/>
              <a:t> </a:t>
            </a:r>
            <a:r>
              <a:rPr lang="en-US" sz="2933" dirty="0" err="1"/>
              <a:t>gia</a:t>
            </a:r>
            <a:r>
              <a:rPr lang="en-US" sz="2933" dirty="0"/>
              <a:t> </a:t>
            </a:r>
            <a:r>
              <a:rPr lang="en-US" sz="2933" dirty="0" err="1"/>
              <a:t>và</a:t>
            </a:r>
            <a:r>
              <a:rPr lang="en-US" sz="2933" dirty="0"/>
              <a:t> </a:t>
            </a:r>
            <a:r>
              <a:rPr lang="en-US" sz="2933" dirty="0" err="1"/>
              <a:t>quốc</a:t>
            </a:r>
            <a:r>
              <a:rPr lang="en-US" sz="2933" dirty="0"/>
              <a:t> </a:t>
            </a:r>
            <a:r>
              <a:rPr lang="en-US" sz="2933" dirty="0" err="1"/>
              <a:t>tế</a:t>
            </a:r>
            <a:r>
              <a:rPr lang="en-US" sz="2933" dirty="0"/>
              <a:t>. </a:t>
            </a:r>
            <a:r>
              <a:rPr lang="en-US" sz="2933" dirty="0" err="1"/>
              <a:t>Nhiều</a:t>
            </a:r>
            <a:r>
              <a:rPr lang="en-US" sz="2933" dirty="0"/>
              <a:t> </a:t>
            </a:r>
            <a:r>
              <a:rPr lang="en-US" sz="2933" dirty="0" err="1"/>
              <a:t>tác</a:t>
            </a:r>
            <a:r>
              <a:rPr lang="en-US" sz="2933" dirty="0"/>
              <a:t> </a:t>
            </a:r>
            <a:r>
              <a:rPr lang="en-US" sz="2933" dirty="0" err="1"/>
              <a:t>phẩm</a:t>
            </a:r>
            <a:r>
              <a:rPr lang="en-US" sz="2933" dirty="0"/>
              <a:t> </a:t>
            </a:r>
            <a:r>
              <a:rPr lang="en-US" sz="2933" dirty="0" err="1"/>
              <a:t>của</a:t>
            </a:r>
            <a:r>
              <a:rPr lang="en-US" sz="2933" dirty="0"/>
              <a:t> </a:t>
            </a:r>
            <a:r>
              <a:rPr lang="en-US" sz="2933" dirty="0" err="1"/>
              <a:t>anh</a:t>
            </a:r>
            <a:r>
              <a:rPr lang="en-US" sz="2933" dirty="0"/>
              <a:t> </a:t>
            </a:r>
            <a:r>
              <a:rPr lang="en-US" sz="2933" dirty="0" err="1"/>
              <a:t>được</a:t>
            </a:r>
            <a:r>
              <a:rPr lang="en-US" sz="2933" dirty="0"/>
              <a:t> </a:t>
            </a:r>
            <a:r>
              <a:rPr lang="en-US" sz="2933" dirty="0" err="1"/>
              <a:t>đặt</a:t>
            </a:r>
            <a:r>
              <a:rPr lang="en-US" sz="2933" dirty="0"/>
              <a:t> </a:t>
            </a:r>
            <a:r>
              <a:rPr lang="en-US" sz="2933" dirty="0" err="1"/>
              <a:t>trân</a:t>
            </a:r>
            <a:r>
              <a:rPr lang="en-US" sz="2933" dirty="0"/>
              <a:t> </a:t>
            </a:r>
            <a:r>
              <a:rPr lang="en-US" sz="2933" dirty="0" err="1"/>
              <a:t>trọng</a:t>
            </a:r>
            <a:r>
              <a:rPr lang="en-US" sz="2933" dirty="0"/>
              <a:t> </a:t>
            </a:r>
            <a:r>
              <a:rPr lang="en-US" sz="2933" dirty="0" err="1"/>
              <a:t>trong</a:t>
            </a:r>
            <a:r>
              <a:rPr lang="en-US" sz="2933" dirty="0"/>
              <a:t> </a:t>
            </a:r>
            <a:r>
              <a:rPr lang="en-US" sz="2933" dirty="0" err="1"/>
              <a:t>các</a:t>
            </a:r>
            <a:r>
              <a:rPr lang="en-US" sz="2933" dirty="0"/>
              <a:t> </a:t>
            </a:r>
            <a:r>
              <a:rPr lang="en-US" sz="2933" dirty="0" err="1"/>
              <a:t>bảo</a:t>
            </a:r>
            <a:r>
              <a:rPr lang="en-US" sz="2933" dirty="0"/>
              <a:t> </a:t>
            </a:r>
            <a:r>
              <a:rPr lang="en-US" sz="2933" dirty="0" err="1"/>
              <a:t>tàng</a:t>
            </a:r>
            <a:r>
              <a:rPr lang="en-US" sz="2933" dirty="0"/>
              <a:t> </a:t>
            </a:r>
            <a:r>
              <a:rPr lang="en-US" sz="2933" dirty="0" err="1"/>
              <a:t>lớn</a:t>
            </a:r>
            <a:r>
              <a:rPr lang="en-US" sz="2933" dirty="0"/>
              <a:t> </a:t>
            </a:r>
            <a:r>
              <a:rPr lang="en-US" sz="2933" dirty="0" err="1"/>
              <a:t>của</a:t>
            </a:r>
            <a:r>
              <a:rPr lang="en-US" sz="2933" dirty="0"/>
              <a:t> </a:t>
            </a:r>
            <a:r>
              <a:rPr lang="en-US" sz="2933" dirty="0" err="1"/>
              <a:t>đất</a:t>
            </a:r>
            <a:r>
              <a:rPr lang="en-US" sz="2933" dirty="0"/>
              <a:t> </a:t>
            </a:r>
            <a:r>
              <a:rPr lang="en-US" sz="2933" dirty="0" err="1"/>
              <a:t>nước</a:t>
            </a:r>
            <a:r>
              <a:rPr lang="en-US" sz="2933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A1BF60-F66A-4269-8DE2-F85B5EEAA514}"/>
              </a:ext>
            </a:extLst>
          </p:cNvPr>
          <p:cNvSpPr txBox="1"/>
          <p:nvPr/>
        </p:nvSpPr>
        <p:spPr>
          <a:xfrm>
            <a:off x="2042756" y="967970"/>
            <a:ext cx="9455723" cy="605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333" dirty="0" err="1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Người</a:t>
            </a:r>
            <a:r>
              <a:rPr lang="en-US" sz="3333" dirty="0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 </a:t>
            </a:r>
            <a:r>
              <a:rPr lang="en-US" sz="3333" dirty="0" err="1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chiến</a:t>
            </a:r>
            <a:r>
              <a:rPr lang="en-US" sz="3333" dirty="0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 </a:t>
            </a:r>
            <a:r>
              <a:rPr lang="en-US" sz="3333" dirty="0" err="1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sĩ</a:t>
            </a:r>
            <a:r>
              <a:rPr lang="en-US" sz="3333" dirty="0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 </a:t>
            </a:r>
            <a:r>
              <a:rPr lang="en-US" sz="3333" dirty="0" err="1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giàu</a:t>
            </a:r>
            <a:r>
              <a:rPr lang="en-US" sz="3333" dirty="0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 </a:t>
            </a:r>
            <a:r>
              <a:rPr lang="en-US" sz="3333" dirty="0" err="1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nghị</a:t>
            </a:r>
            <a:r>
              <a:rPr lang="en-US" sz="3333" dirty="0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 </a:t>
            </a:r>
            <a:r>
              <a:rPr lang="en-US" sz="3333" dirty="0" err="1">
                <a:solidFill>
                  <a:schemeClr val="accent6">
                    <a:lumMod val="75000"/>
                  </a:schemeClr>
                </a:solidFill>
                <a:latin typeface="UTM Kona KT" panose="02040603050506020204" pitchFamily="18" charset="0"/>
              </a:rPr>
              <a:t>lực</a:t>
            </a:r>
            <a:endParaRPr lang="en-US" sz="3333" dirty="0">
              <a:solidFill>
                <a:schemeClr val="accent6">
                  <a:lumMod val="75000"/>
                </a:schemeClr>
              </a:solidFill>
              <a:latin typeface="UTM Kona KT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69DF7-C4E0-4DEA-A8FA-B8D0D721F904}"/>
              </a:ext>
            </a:extLst>
          </p:cNvPr>
          <p:cNvSpPr/>
          <p:nvPr/>
        </p:nvSpPr>
        <p:spPr>
          <a:xfrm>
            <a:off x="7406894" y="1586848"/>
            <a:ext cx="1368616" cy="50126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01B874-E38F-4839-8423-5BC4692C0DB1}"/>
              </a:ext>
            </a:extLst>
          </p:cNvPr>
          <p:cNvSpPr txBox="1"/>
          <p:nvPr/>
        </p:nvSpPr>
        <p:spPr>
          <a:xfrm>
            <a:off x="7154780" y="5419216"/>
            <a:ext cx="3416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ĐỘNG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98D625-2E5B-47B7-9CD9-6B95C6CC7570}"/>
              </a:ext>
            </a:extLst>
          </p:cNvPr>
          <p:cNvSpPr/>
          <p:nvPr/>
        </p:nvSpPr>
        <p:spPr>
          <a:xfrm>
            <a:off x="9171296" y="2081408"/>
            <a:ext cx="1594790" cy="50126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29A7B6-0948-41BF-BA55-AA03B4D9204B}"/>
              </a:ext>
            </a:extLst>
          </p:cNvPr>
          <p:cNvSpPr/>
          <p:nvPr/>
        </p:nvSpPr>
        <p:spPr>
          <a:xfrm>
            <a:off x="6038278" y="2981989"/>
            <a:ext cx="1508934" cy="50126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FBCE2C-20FE-4C6F-AB74-EFAFAC34BE97}"/>
              </a:ext>
            </a:extLst>
          </p:cNvPr>
          <p:cNvSpPr/>
          <p:nvPr/>
        </p:nvSpPr>
        <p:spPr>
          <a:xfrm>
            <a:off x="8701080" y="2990086"/>
            <a:ext cx="1368616" cy="50126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0634A1-BB64-4B47-9789-65A2EA39E149}"/>
              </a:ext>
            </a:extLst>
          </p:cNvPr>
          <p:cNvSpPr/>
          <p:nvPr/>
        </p:nvSpPr>
        <p:spPr>
          <a:xfrm>
            <a:off x="2700691" y="3881945"/>
            <a:ext cx="1368616" cy="50126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303FFD-C413-4782-AA09-FBE1D1690280}"/>
              </a:ext>
            </a:extLst>
          </p:cNvPr>
          <p:cNvSpPr/>
          <p:nvPr/>
        </p:nvSpPr>
        <p:spPr>
          <a:xfrm>
            <a:off x="3819807" y="4784917"/>
            <a:ext cx="1368616" cy="50126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97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3864024"/>
            <a:ext cx="12192000" cy="3129443"/>
            <a:chOff x="0" y="2898018"/>
            <a:chExt cx="9144000" cy="23470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98018"/>
              <a:ext cx="9144000" cy="2347082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2432867" y="3647569"/>
              <a:ext cx="3706677" cy="1453387"/>
              <a:chOff x="1402352" y="3057873"/>
              <a:chExt cx="5586276" cy="2190377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2352" y="3057873"/>
                <a:ext cx="1500505" cy="2190377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5238" y="3057873"/>
                <a:ext cx="1500505" cy="2190377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8123" y="3057873"/>
                <a:ext cx="1500505" cy="2190377"/>
              </a:xfrm>
              <a:prstGeom prst="rect">
                <a:avLst/>
              </a:prstGeom>
            </p:spPr>
          </p:pic>
        </p:grpSp>
      </p:grpSp>
      <p:sp>
        <p:nvSpPr>
          <p:cNvPr id="16" name="TextBox 70"/>
          <p:cNvSpPr txBox="1"/>
          <p:nvPr/>
        </p:nvSpPr>
        <p:spPr>
          <a:xfrm>
            <a:off x="2648284" y="3084325"/>
            <a:ext cx="6426200" cy="748988"/>
          </a:xfrm>
          <a:prstGeom prst="rect">
            <a:avLst/>
          </a:prstGeom>
          <a:ln>
            <a:solidFill>
              <a:srgbClr val="08A81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267" b="1" dirty="0">
                <a:solidFill>
                  <a:schemeClr val="tx1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NGHE – VIẾT CHÍNH TẢ</a:t>
            </a:r>
            <a:endParaRPr lang="zh-CN" altLang="en-US" sz="4267" b="1" dirty="0">
              <a:solidFill>
                <a:schemeClr val="tx1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69458" y="1906115"/>
            <a:ext cx="1383853" cy="1118319"/>
            <a:chOff x="3921290" y="2113377"/>
            <a:chExt cx="1239880" cy="838740"/>
          </a:xfrm>
        </p:grpSpPr>
        <p:sp>
          <p:nvSpPr>
            <p:cNvPr id="18" name="五边形 17"/>
            <p:cNvSpPr/>
            <p:nvPr/>
          </p:nvSpPr>
          <p:spPr>
            <a:xfrm>
              <a:off x="3921290" y="2218185"/>
              <a:ext cx="1239880" cy="662437"/>
            </a:xfrm>
            <a:prstGeom prst="homePlate">
              <a:avLst/>
            </a:prstGeom>
            <a:solidFill>
              <a:srgbClr val="08A810"/>
            </a:solidFill>
            <a:ln>
              <a:solidFill>
                <a:srgbClr val="08A8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7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TextBox 73"/>
            <p:cNvSpPr txBox="1"/>
            <p:nvPr/>
          </p:nvSpPr>
          <p:spPr>
            <a:xfrm>
              <a:off x="4083784" y="2113377"/>
              <a:ext cx="768704" cy="838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67" dirty="0">
                  <a:solidFill>
                    <a:schemeClr val="bg1"/>
                  </a:solidFill>
                  <a:latin typeface="Arial" panose="020B0604020202020204" pitchFamily="34" charset="0"/>
                  <a:ea typeface="字魂70号-灵悦黑体" panose="00000500000000000000" pitchFamily="2" charset="-122"/>
                  <a:cs typeface="Arial" panose="020B0604020202020204" pitchFamily="34" charset="0"/>
                </a:rPr>
                <a:t>3</a:t>
              </a:r>
              <a:endParaRPr lang="zh-CN" altLang="en-US" sz="6667" dirty="0">
                <a:solidFill>
                  <a:schemeClr val="bg1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3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689</Words>
  <Application>Microsoft Office PowerPoint</Application>
  <PresentationFormat>Widescreen</PresentationFormat>
  <Paragraphs>64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UTM Guanine</vt:lpstr>
      <vt:lpstr>UTM Kona KT</vt:lpstr>
      <vt:lpstr>UVN Binh Duong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2021-11-17T13:52:49Z</dcterms:created>
  <dcterms:modified xsi:type="dcterms:W3CDTF">2022-11-21T23:18:31Z</dcterms:modified>
</cp:coreProperties>
</file>