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1" r:id="rId3"/>
    <p:sldId id="256" r:id="rId4"/>
    <p:sldId id="258" r:id="rId5"/>
    <p:sldId id="265" r:id="rId6"/>
    <p:sldId id="261" r:id="rId7"/>
    <p:sldId id="269" r:id="rId8"/>
    <p:sldId id="272" r:id="rId9"/>
    <p:sldId id="262" r:id="rId10"/>
    <p:sldId id="264" r:id="rId11"/>
    <p:sldId id="263" r:id="rId12"/>
    <p:sldId id="266" r:id="rId13"/>
    <p:sldId id="267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00FFFF"/>
    <a:srgbClr val="FFCCFF"/>
    <a:srgbClr val="66FF33"/>
    <a:srgbClr val="99CCFF"/>
    <a:srgbClr val="CC0099"/>
    <a:srgbClr val="CC99FF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00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4E96-4B01-4173-A105-C7FC89988C8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BDA41-5600-4D75-BCBE-A1DF8889D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DA41-5600-4D75-BCBE-A1DF8889D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DA41-5600-4D75-BCBE-A1DF8889D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BA3F-34DC-403E-AE7D-094EA4EEAA4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khoanh24.com/uploads/w750/2018/05/23/pp-trang-195b04e9e76e83a_e0019e7550959813a28d1eaa982fed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327146" cy="67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4739" y="534837"/>
            <a:ext cx="628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898" y="2066645"/>
            <a:ext cx="1716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9445" y="1485567"/>
            <a:ext cx="229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7267" y="2113131"/>
            <a:ext cx="672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37992" y="466112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7" y="0"/>
            <a:ext cx="11878574" cy="69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90392" y="618512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201" y="1984423"/>
            <a:ext cx="10644996" cy="2062103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667435" y="4135810"/>
            <a:ext cx="4665664" cy="1647645"/>
          </a:xfrm>
          <a:prstGeom prst="cloud">
            <a:avLst/>
          </a:prstGeom>
          <a:solidFill>
            <a:srgbClr val="00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1268" y="3467819"/>
            <a:ext cx="1000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" y="172122"/>
            <a:ext cx="11878574" cy="68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9635" y="264453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844" y="1556180"/>
            <a:ext cx="10644996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968649" y="3837151"/>
            <a:ext cx="4665664" cy="1647645"/>
          </a:xfrm>
          <a:prstGeom prst="cloud">
            <a:avLst/>
          </a:prstGeom>
          <a:solidFill>
            <a:srgbClr val="99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1" y="139849"/>
            <a:ext cx="11878574" cy="68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9635" y="264453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844" y="1556180"/>
            <a:ext cx="1064499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472004" y="4648937"/>
            <a:ext cx="4665664" cy="1647645"/>
          </a:xfrm>
          <a:prstGeom prst="cloud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" y="121070"/>
            <a:ext cx="12191999" cy="578177"/>
          </a:xfrm>
          <a:prstGeom prst="round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952" y="806823"/>
            <a:ext cx="12027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Theo </a:t>
            </a:r>
            <a:r>
              <a:rPr lang="en-US" sz="2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03642" y="1559859"/>
            <a:ext cx="6540650" cy="3227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6178476" y="1728831"/>
            <a:ext cx="4665664" cy="1647645"/>
          </a:xfrm>
          <a:prstGeom prst="cloud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.vdoc.vn/data/image/2019/09/28/hinh-nen-thiet-ke-bai-gian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6" y="0"/>
            <a:ext cx="1207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0141" y="2654471"/>
            <a:ext cx="7982175" cy="584775"/>
          </a:xfrm>
          <a:prstGeom prst="rect">
            <a:avLst/>
          </a:prstGeom>
          <a:solidFill>
            <a:srgbClr val="66FF33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o.vdoc.vn/data/image/2019/09/28/hinh-nen-thiet-ke-bai-gian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28" y="2055813"/>
            <a:ext cx="9568543" cy="156966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46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42" y="1508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</a:t>
            </a:r>
            <a: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- N</a:t>
            </a:r>
            <a:r>
              <a:rPr lang="vi-VN" dirty="0" smtClean="0"/>
              <a:t>ắm </a:t>
            </a:r>
            <a:r>
              <a:rPr lang="vi-VN" dirty="0"/>
              <a:t>đ­ược cách mở bài trực tiếp, mở bài gián tiếp trong bài văn kể </a:t>
            </a:r>
            <a:r>
              <a:rPr lang="vi-VN" dirty="0" smtClean="0"/>
              <a:t>chuyện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vi-VN" dirty="0" smtClean="0"/>
              <a:t>Biết </a:t>
            </a:r>
            <a:r>
              <a:rPr lang="vi-VN" dirty="0"/>
              <a:t>viết đoạn mở đầu trong bài văn kể chuyện theo 2 cách gián tiếp và trực tiếp.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fAroYuXyYSDdOhL57YGnbFu0fbJeqv4xwWoPneDQwGCWSxdZDGX3zIprUlZq9TLrgLMWCPosN9lskxzsOvax1e4E90vXigdM0qFkVZwgxvAC9Yg3Dhiq6kHz0q6iGcw-0x_b3k2Qpe_z42LiOllRvnnem8wUAwTxz4-UlEaeQqg-gO_sbr5tsnKKUVcOtY6QkQYXEkiVWWnI9Q1bj289MKCzmiQBv256LKt-uqG9BaF8SPHDcguj1cgIKHbQUXha_NdztY5a6WdSDDivs6tiQ1G21lp0bmDu7QC_OsVj1kKJJrREOYd7yUJ-kHcAxTB9PkcVRBLG7TsumXcDT3waNd5IGlpVcMr5CeJw7bby1EJ6yhTBKGu8v3VIhXTMVPYpghJi5dApXyDcSG_vl6OLrzRH0zprplSrNGw2xru51z3cowyIuXF-VBqNxSLeTnLRfwoLuf4gdCFNrQMWGmjPTIgljb3kOgrEet9PQjLOBTJmXDwd1NeDmFoQ2iLD0uUMip0cHOF_AXiuTLqhyYvLu_R8k8L84GNFSk98twmkmbhHMkhoSXpJDkjccLpgLK5p6TmIQvB-a47L7vMF7H3XgiX41ybluqBOoZ76u8=w1370-h102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4" y="638355"/>
            <a:ext cx="10998679" cy="54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536" y="325078"/>
            <a:ext cx="119734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Anh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Anh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–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-ten</a:t>
            </a:r>
            <a:endParaRPr lang="en-US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932" y="1293658"/>
            <a:ext cx="9920378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2428" y="5981272"/>
            <a:ext cx="7764896" cy="79606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546" y="1700531"/>
            <a:ext cx="5753819" cy="3010617"/>
          </a:xfrm>
          <a:prstGeom prst="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Sau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1546" y="602660"/>
            <a:ext cx="10020394" cy="79606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70" y="943682"/>
            <a:ext cx="11990717" cy="558128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723" y="979769"/>
            <a:ext cx="5753819" cy="3010617"/>
          </a:xfrm>
          <a:prstGeom prst="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Sau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75446" y="979769"/>
            <a:ext cx="0" cy="5567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317" y="979769"/>
            <a:ext cx="5426016" cy="3010617"/>
          </a:xfrm>
          <a:prstGeom prst="rect">
            <a:avLst/>
          </a:prstGeom>
          <a:solidFill>
            <a:srgbClr val="00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171" y="3990386"/>
            <a:ext cx="5753819" cy="2493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4317" y="4043175"/>
            <a:ext cx="5524948" cy="2493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0793" y="129573"/>
            <a:ext cx="10020394" cy="79606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7611" y="236669"/>
            <a:ext cx="2076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endParaRPr lang="en-US" dirty="0"/>
          </a:p>
        </p:txBody>
      </p:sp>
      <p:pic>
        <p:nvPicPr>
          <p:cNvPr id="2054" name="Picture 6" descr="https://mail.phuongtrinhhoahoc.com/images/2022/sach-giao-kh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46" y="2136795"/>
            <a:ext cx="2592594" cy="29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4725" y="1218476"/>
            <a:ext cx="3861995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490" y="2827752"/>
            <a:ext cx="39480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140" y="2827752"/>
            <a:ext cx="3948056" cy="206210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tse2.mm.bing.net/th?id=OIP.ggYpArVo6mC5E7LmF5ux1wHaGP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0"/>
            <a:ext cx="12131615" cy="69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6715" y="2015672"/>
            <a:ext cx="6074229" cy="120032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339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7" y="250166"/>
            <a:ext cx="11878574" cy="66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399007" y="3724886"/>
            <a:ext cx="4779034" cy="1647645"/>
          </a:xfrm>
          <a:prstGeom prst="cloud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201" y="1984423"/>
            <a:ext cx="10644996" cy="156966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7992" y="466112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66FF33"/>
        </a:solidFill>
      </a:spPr>
      <a:bodyPr wrap="square" rtlCol="0">
        <a:spAutoFit/>
      </a:bodyPr>
      <a:lstStyle>
        <a:defPPr>
          <a:defRPr sz="3200" dirty="0" err="1" smtClean="0">
            <a:solidFill>
              <a:srgbClr val="0066FF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1103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YÊU CẦU CẦN ĐẠT - Nắm đ­ược cách mở bài trực tiếp, mở bài gián tiếp trong bài văn kể chuyện - Biết viết đoạn mở đầu trong bài văn kể chuyện theo 2 cách gián tiếp và trực tiếp.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47</cp:revision>
  <dcterms:created xsi:type="dcterms:W3CDTF">2022-11-08T03:45:22Z</dcterms:created>
  <dcterms:modified xsi:type="dcterms:W3CDTF">2022-11-12T13:16:47Z</dcterms:modified>
</cp:coreProperties>
</file>