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2.xml" ContentType="application/vnd.openxmlformats-officedocument.presentationml.tag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tags/tag3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90" r:id="rId2"/>
    <p:sldId id="291" r:id="rId3"/>
    <p:sldId id="262" r:id="rId4"/>
    <p:sldId id="263" r:id="rId5"/>
    <p:sldId id="288" r:id="rId6"/>
    <p:sldId id="292" r:id="rId7"/>
    <p:sldId id="266" r:id="rId8"/>
    <p:sldId id="293" r:id="rId9"/>
    <p:sldId id="268" r:id="rId10"/>
    <p:sldId id="270" r:id="rId11"/>
    <p:sldId id="300" r:id="rId12"/>
    <p:sldId id="271" r:id="rId13"/>
    <p:sldId id="301" r:id="rId14"/>
    <p:sldId id="275" r:id="rId15"/>
    <p:sldId id="299" r:id="rId16"/>
    <p:sldId id="295" r:id="rId17"/>
    <p:sldId id="272" r:id="rId18"/>
    <p:sldId id="297" r:id="rId19"/>
  </p:sldIdLst>
  <p:sldSz cx="12192000" cy="6858000"/>
  <p:notesSz cx="6858000" cy="9144000"/>
  <p:custDataLst>
    <p:tags r:id="rId2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272D"/>
    <a:srgbClr val="47BAB8"/>
    <a:srgbClr val="E96386"/>
    <a:srgbClr val="3B8D86"/>
    <a:srgbClr val="CAA249"/>
    <a:srgbClr val="EA6387"/>
    <a:srgbClr val="0F80CC"/>
    <a:srgbClr val="255DA3"/>
    <a:srgbClr val="F97F08"/>
    <a:srgbClr val="00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6314" autoAdjust="0"/>
  </p:normalViewPr>
  <p:slideViewPr>
    <p:cSldViewPr snapToGrid="0">
      <p:cViewPr varScale="1">
        <p:scale>
          <a:sx n="61" d="100"/>
          <a:sy n="61" d="100"/>
        </p:scale>
        <p:origin x="88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2022/10/14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040696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2022/10/14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2270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03919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170360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98808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881818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408317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2320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993652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https://www.ypppt.com/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135580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303022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9345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82277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947311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394558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483054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554899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122983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13409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8565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="">
      <p:transition spd="slow" advClick="0" advTm="3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561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:a16="http://schemas.microsoft.com/office/drawing/2014/main" xmlns="">
      <p:transition spd="slow" advClick="0" advTm="3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8541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:a16="http://schemas.microsoft.com/office/drawing/2014/main" xmlns="">
      <p:transition spd="slow" advClick="0" advTm="3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4317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:a16="http://schemas.microsoft.com/office/drawing/2014/main" xmlns="">
      <p:transition spd="slow" advClick="0" advTm="3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6235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:a16="http://schemas.microsoft.com/office/drawing/2014/main" xmlns="">
      <p:transition spd="slow" advClick="0" advTm="3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8515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:a16="http://schemas.microsoft.com/office/drawing/2014/main" xmlns="">
      <p:transition spd="slow" advClick="0" advTm="3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6539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:a16="http://schemas.microsoft.com/office/drawing/2014/main" xmlns="">
      <p:transition spd="slow" advClick="0" advTm="3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999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:a16="http://schemas.microsoft.com/office/drawing/2014/main" xmlns="">
      <p:transition spd="slow" advClick="0" advTm="3000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4870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:a16="http://schemas.microsoft.com/office/drawing/2014/main" xmlns="">
      <p:transition spd="slow" advClick="0" advTm="3000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51085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:a16="http://schemas.microsoft.com/office/drawing/2014/main" xmlns="">
      <p:transition spd="slow" advClick="0" advTm="3000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6010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:a16="http://schemas.microsoft.com/office/drawing/2014/main" xmlns="">
      <p:transition spd="slow" advClick="0" advTm="3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5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863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="">
      <p:transition spd="slow" advClick="0" advTm="3000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3469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:a16="http://schemas.microsoft.com/office/drawing/2014/main" xmlns="">
      <p:transition spd="slow" advClick="0" advTm="3000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2237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:a16="http://schemas.microsoft.com/office/drawing/2014/main" xmlns="">
      <p:transition spd="slow" advClick="0" advTm="3000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7546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:a16="http://schemas.microsoft.com/office/drawing/2014/main" xmlns="">
      <p:transition spd="slow" advClick="0" advTm="3000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2344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:a16="http://schemas.microsoft.com/office/drawing/2014/main" xmlns="">
      <p:transition spd="slow" advClick="0" advTm="3000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2416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:a16="http://schemas.microsoft.com/office/drawing/2014/main" xmlns="">
      <p:transition spd="slow" advClick="0" advTm="3000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6523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:a16="http://schemas.microsoft.com/office/drawing/2014/main" xmlns="">
      <p:transition spd="slow" advClick="0" advTm="3000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0211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:a16="http://schemas.microsoft.com/office/drawing/2014/main" xmlns="">
      <p:transition spd="slow" advClick="0" advTm="3000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1991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:a16="http://schemas.microsoft.com/office/drawing/2014/main" xmlns="">
      <p:transition spd="slow" advClick="0" advTm="3000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1048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:a16="http://schemas.microsoft.com/office/drawing/2014/main" xmlns="">
      <p:transition spd="slow" advClick="0" advTm="3000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4140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:a16="http://schemas.microsoft.com/office/drawing/2014/main" xmlns="">
      <p:transition spd="slow" advClick="0" advTm="3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4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2207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="">
      <p:transition spd="slow" advClick="0" advTm="3000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2872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:a16="http://schemas.microsoft.com/office/drawing/2014/main" xmlns="">
      <p:transition spd="slow" advClick="0" advTm="3000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="">
      <p:transition spd="slow" advClick="0" advTm="3000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="">
      <p:transition spd="slow" advClick="0" advTm="3000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="">
      <p:transition spd="slow" advClick="0" advTm="3000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="">
      <p:transition spd="slow" advClick="0" advTm="3000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2908391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="">
      <p:transition spd="slow" advClick="0" advTm="3000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171432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="">
      <p:transition spd="slow" advClick="0" advTm="3000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986003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="">
      <p:transition spd="slow" advClick="0" advTm="3000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4" name="矩形 3"/>
          <p:cNvSpPr/>
          <p:nvPr userDrawn="1"/>
        </p:nvSpPr>
        <p:spPr>
          <a:xfrm>
            <a:off x="8325228" y="6545425"/>
            <a:ext cx="77513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www.1ppt.com/hangye/ 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www.1ppt.com/jieri/ 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素材：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www.1ppt.com/sucai/</a:t>
            </a: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www.1ppt.com/beijing/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图表：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www.1ppt.com/tubiao/      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精美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         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www.1ppt.com/powerpoint/      </a:t>
            </a: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课件：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www.1ppt.com/kejian/           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www.1ppt.com/ziti/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工作总结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www.1ppt.com/xiazai/zongjie/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工作计划：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www.1ppt.com/xiazai/jihua/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商务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www.1ppt.com/moban/shangwu/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个人简历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www.1ppt.com/xiazai/jianli/  </a:t>
            </a: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毕业答辩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www.1ppt.com/xiazai/dabian/  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工作汇报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/>
                <a:ea typeface="宋体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www.1ppt.com/xiazai/huibao/    </a:t>
            </a: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/>
                <a:ea typeface="宋体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8584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="">
      <p:transition spd="slow" advClick="0" advTm="3000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5769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="">
      <p:transition spd="slow" advClick="0" advTm="3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3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7407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="">
      <p:transition spd="slow" advClick="0" advTm="3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7390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="">
      <p:transition spd="slow" advClick="0" advTm="3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8693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="">
      <p:transition spd="slow" advClick="0" advTm="3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8946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:a16="http://schemas.microsoft.com/office/drawing/2014/main" xmlns="">
      <p:transition spd="slow" advClick="0" advTm="3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6609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:a16="http://schemas.microsoft.com/office/drawing/2014/main" xmlns="">
      <p:transition spd="slow" advClick="0" advTm="3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8784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:a16="http://schemas.microsoft.com/office/drawing/2014/main" xmlns="">
      <p:transition spd="slow" advClick="0" advTm="3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1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87" r:id="rId2"/>
    <p:sldLayoutId id="2147483685" r:id="rId3"/>
    <p:sldLayoutId id="2147483666" r:id="rId4"/>
    <p:sldLayoutId id="2147483664" r:id="rId5"/>
    <p:sldLayoutId id="2147483661" r:id="rId6"/>
    <p:sldLayoutId id="2147483656" r:id="rId7"/>
    <p:sldLayoutId id="2147483688" r:id="rId8"/>
    <p:sldLayoutId id="2147483684" r:id="rId9"/>
    <p:sldLayoutId id="2147483683" r:id="rId10"/>
    <p:sldLayoutId id="2147483682" r:id="rId11"/>
    <p:sldLayoutId id="2147483681" r:id="rId12"/>
    <p:sldLayoutId id="2147483669" r:id="rId13"/>
    <p:sldLayoutId id="2147483665" r:id="rId14"/>
    <p:sldLayoutId id="2147483663" r:id="rId15"/>
    <p:sldLayoutId id="2147483662" r:id="rId16"/>
    <p:sldLayoutId id="2147483655" r:id="rId17"/>
    <p:sldLayoutId id="2147483686" r:id="rId18"/>
    <p:sldLayoutId id="2147483680" r:id="rId19"/>
    <p:sldLayoutId id="2147483679" r:id="rId20"/>
    <p:sldLayoutId id="2147483678" r:id="rId21"/>
    <p:sldLayoutId id="2147483677" r:id="rId22"/>
    <p:sldLayoutId id="2147483676" r:id="rId23"/>
    <p:sldLayoutId id="2147483675" r:id="rId24"/>
    <p:sldLayoutId id="2147483673" r:id="rId25"/>
    <p:sldLayoutId id="2147483672" r:id="rId26"/>
    <p:sldLayoutId id="2147483671" r:id="rId27"/>
    <p:sldLayoutId id="2147483670" r:id="rId28"/>
    <p:sldLayoutId id="2147483668" r:id="rId29"/>
    <p:sldLayoutId id="2147483667" r:id="rId30"/>
    <p:sldLayoutId id="2147483650" r:id="rId31"/>
    <p:sldLayoutId id="2147483651" r:id="rId32"/>
    <p:sldLayoutId id="2147483653" r:id="rId33"/>
    <p:sldLayoutId id="2147483654" r:id="rId34"/>
    <p:sldLayoutId id="2147483657" r:id="rId35"/>
    <p:sldLayoutId id="2147483658" r:id="rId36"/>
    <p:sldLayoutId id="2147483659" r:id="rId37"/>
    <p:sldLayoutId id="2147483660" r:id="rId38"/>
    <p:sldLayoutId id="2147483674" r:id="rId39"/>
  </p:sldLayoutIdLst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4="http://schemas.microsoft.com/office/drawing/2010/main" xmlns="">
      <p:transition spd="slow" advClick="0" advTm="3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7" Type="http://schemas.openxmlformats.org/officeDocument/2006/relationships/image" Target="file:///C:\Program%20Files\Inknoe%20ClassPoint\Images\image_upload_with%20result_default.png" TargetMode="External"/><Relationship Id="rId2" Type="http://schemas.openxmlformats.org/officeDocument/2006/relationships/slideLayout" Target="../slideLayouts/slideLayout17.xml"/><Relationship Id="rId1" Type="http://schemas.openxmlformats.org/officeDocument/2006/relationships/tags" Target="../tags/tag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image" Target="file:///C:\Program%20Files\Inknoe%20ClassPoint\Images\image_upload_with%20result_default.png" TargetMode="External"/><Relationship Id="rId2" Type="http://schemas.openxmlformats.org/officeDocument/2006/relationships/slideLayout" Target="../slideLayouts/slideLayout17.xml"/><Relationship Id="rId1" Type="http://schemas.openxmlformats.org/officeDocument/2006/relationships/tags" Target="../tags/tag3.xml"/><Relationship Id="rId6" Type="http://schemas.openxmlformats.org/officeDocument/2006/relationships/image" Target="../media/image30.png"/><Relationship Id="rId5" Type="http://schemas.openxmlformats.org/officeDocument/2006/relationships/image" Target="../media/image31.png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6.png"/><Relationship Id="rId7" Type="http://schemas.openxmlformats.org/officeDocument/2006/relationships/image" Target="../media/image3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6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6.pn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7" Type="http://schemas.openxmlformats.org/officeDocument/2006/relationships/image" Target="../media/image2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图片 26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929063" y="2079583"/>
            <a:ext cx="8262937" cy="4862823"/>
          </a:xfrm>
          <a:custGeom>
            <a:avLst/>
            <a:gdLst>
              <a:gd name="connsiteX0" fmla="*/ 0 w 7888908"/>
              <a:gd name="connsiteY0" fmla="*/ 0 h 4642703"/>
              <a:gd name="connsiteX1" fmla="*/ 7888908 w 7888908"/>
              <a:gd name="connsiteY1" fmla="*/ 0 h 4642703"/>
              <a:gd name="connsiteX2" fmla="*/ 7888908 w 7888908"/>
              <a:gd name="connsiteY2" fmla="*/ 4642703 h 4642703"/>
              <a:gd name="connsiteX3" fmla="*/ 0 w 7888908"/>
              <a:gd name="connsiteY3" fmla="*/ 4642703 h 4642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88908" h="4642703">
                <a:moveTo>
                  <a:pt x="0" y="0"/>
                </a:moveTo>
                <a:lnTo>
                  <a:pt x="7888908" y="0"/>
                </a:lnTo>
                <a:lnTo>
                  <a:pt x="7888908" y="4642703"/>
                </a:lnTo>
                <a:lnTo>
                  <a:pt x="0" y="4642703"/>
                </a:lnTo>
                <a:close/>
              </a:path>
            </a:pathLst>
          </a:custGeom>
        </p:spPr>
      </p:pic>
      <p:pic>
        <p:nvPicPr>
          <p:cNvPr id="41" name="图片 40"/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717497" y="-223644"/>
            <a:ext cx="3692229" cy="1987501"/>
          </a:xfrm>
          <a:prstGeom prst="rect">
            <a:avLst/>
          </a:prstGeom>
        </p:spPr>
      </p:pic>
      <p:pic>
        <p:nvPicPr>
          <p:cNvPr id="57" name="图片 56"/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84880" y="0"/>
            <a:ext cx="1262808" cy="817356"/>
          </a:xfrm>
          <a:prstGeom prst="rect">
            <a:avLst/>
          </a:prstGeom>
        </p:spPr>
      </p:pic>
      <p:pic>
        <p:nvPicPr>
          <p:cNvPr id="58" name="图片 57"/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585487" y="-139238"/>
            <a:ext cx="1884051" cy="1219457"/>
          </a:xfrm>
          <a:prstGeom prst="rect">
            <a:avLst/>
          </a:prstGeom>
        </p:spPr>
      </p:pic>
      <p:pic>
        <p:nvPicPr>
          <p:cNvPr id="59" name="图片 58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-173930" y="2531798"/>
            <a:ext cx="2392073" cy="2392073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73930" y="-81032"/>
            <a:ext cx="3453718" cy="2447987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 rotWithShape="1"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73257" y="4892283"/>
            <a:ext cx="2092204" cy="1805399"/>
          </a:xfrm>
          <a:custGeom>
            <a:avLst/>
            <a:gdLst>
              <a:gd name="connsiteX0" fmla="*/ 0 w 2092204"/>
              <a:gd name="connsiteY0" fmla="*/ 0 h 1805399"/>
              <a:gd name="connsiteX1" fmla="*/ 2092204 w 2092204"/>
              <a:gd name="connsiteY1" fmla="*/ 0 h 1805399"/>
              <a:gd name="connsiteX2" fmla="*/ 2092204 w 2092204"/>
              <a:gd name="connsiteY2" fmla="*/ 1805399 h 1805399"/>
              <a:gd name="connsiteX3" fmla="*/ 0 w 2092204"/>
              <a:gd name="connsiteY3" fmla="*/ 1805399 h 1805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92204" h="1805399">
                <a:moveTo>
                  <a:pt x="0" y="0"/>
                </a:moveTo>
                <a:lnTo>
                  <a:pt x="2092204" y="0"/>
                </a:lnTo>
                <a:lnTo>
                  <a:pt x="2092204" y="1805399"/>
                </a:lnTo>
                <a:lnTo>
                  <a:pt x="0" y="1805399"/>
                </a:lnTo>
                <a:close/>
              </a:path>
            </a:pathLst>
          </a:custGeom>
        </p:spPr>
      </p:pic>
      <p:pic>
        <p:nvPicPr>
          <p:cNvPr id="16" name="图片 15"/>
          <p:cNvPicPr>
            <a:picLocks noChangeAspect="1"/>
          </p:cNvPicPr>
          <p:nvPr/>
        </p:nvPicPr>
        <p:blipFill rotWithShape="1"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260112" y="4892283"/>
            <a:ext cx="2039351" cy="2236763"/>
          </a:xfrm>
          <a:custGeom>
            <a:avLst/>
            <a:gdLst>
              <a:gd name="connsiteX0" fmla="*/ 0 w 2039351"/>
              <a:gd name="connsiteY0" fmla="*/ 0 h 2236763"/>
              <a:gd name="connsiteX1" fmla="*/ 128638 w 2039351"/>
              <a:gd name="connsiteY1" fmla="*/ 0 h 2236763"/>
              <a:gd name="connsiteX2" fmla="*/ 128638 w 2039351"/>
              <a:gd name="connsiteY2" fmla="*/ 384247 h 2236763"/>
              <a:gd name="connsiteX3" fmla="*/ 599278 w 2039351"/>
              <a:gd name="connsiteY3" fmla="*/ 384247 h 2236763"/>
              <a:gd name="connsiteX4" fmla="*/ 599278 w 2039351"/>
              <a:gd name="connsiteY4" fmla="*/ 0 h 2236763"/>
              <a:gd name="connsiteX5" fmla="*/ 1082423 w 2039351"/>
              <a:gd name="connsiteY5" fmla="*/ 0 h 2236763"/>
              <a:gd name="connsiteX6" fmla="*/ 1082423 w 2039351"/>
              <a:gd name="connsiteY6" fmla="*/ 239151 h 2236763"/>
              <a:gd name="connsiteX7" fmla="*/ 1364566 w 2039351"/>
              <a:gd name="connsiteY7" fmla="*/ 239151 h 2236763"/>
              <a:gd name="connsiteX8" fmla="*/ 1364566 w 2039351"/>
              <a:gd name="connsiteY8" fmla="*/ 0 h 2236763"/>
              <a:gd name="connsiteX9" fmla="*/ 1471902 w 2039351"/>
              <a:gd name="connsiteY9" fmla="*/ 0 h 2236763"/>
              <a:gd name="connsiteX10" fmla="*/ 1471902 w 2039351"/>
              <a:gd name="connsiteY10" fmla="*/ 183208 h 2236763"/>
              <a:gd name="connsiteX11" fmla="*/ 1685385 w 2039351"/>
              <a:gd name="connsiteY11" fmla="*/ 183208 h 2236763"/>
              <a:gd name="connsiteX12" fmla="*/ 1685385 w 2039351"/>
              <a:gd name="connsiteY12" fmla="*/ 0 h 2236763"/>
              <a:gd name="connsiteX13" fmla="*/ 2039351 w 2039351"/>
              <a:gd name="connsiteY13" fmla="*/ 0 h 2236763"/>
              <a:gd name="connsiteX14" fmla="*/ 2039351 w 2039351"/>
              <a:gd name="connsiteY14" fmla="*/ 2236763 h 2236763"/>
              <a:gd name="connsiteX15" fmla="*/ 0 w 2039351"/>
              <a:gd name="connsiteY15" fmla="*/ 2236763 h 2236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039351" h="2236763">
                <a:moveTo>
                  <a:pt x="0" y="0"/>
                </a:moveTo>
                <a:lnTo>
                  <a:pt x="128638" y="0"/>
                </a:lnTo>
                <a:lnTo>
                  <a:pt x="128638" y="384247"/>
                </a:lnTo>
                <a:lnTo>
                  <a:pt x="599278" y="384247"/>
                </a:lnTo>
                <a:lnTo>
                  <a:pt x="599278" y="0"/>
                </a:lnTo>
                <a:lnTo>
                  <a:pt x="1082423" y="0"/>
                </a:lnTo>
                <a:lnTo>
                  <a:pt x="1082423" y="239151"/>
                </a:lnTo>
                <a:lnTo>
                  <a:pt x="1364566" y="239151"/>
                </a:lnTo>
                <a:lnTo>
                  <a:pt x="1364566" y="0"/>
                </a:lnTo>
                <a:lnTo>
                  <a:pt x="1471902" y="0"/>
                </a:lnTo>
                <a:lnTo>
                  <a:pt x="1471902" y="183208"/>
                </a:lnTo>
                <a:lnTo>
                  <a:pt x="1685385" y="183208"/>
                </a:lnTo>
                <a:lnTo>
                  <a:pt x="1685385" y="0"/>
                </a:lnTo>
                <a:lnTo>
                  <a:pt x="2039351" y="0"/>
                </a:lnTo>
                <a:lnTo>
                  <a:pt x="2039351" y="2236763"/>
                </a:lnTo>
                <a:lnTo>
                  <a:pt x="0" y="2236763"/>
                </a:lnTo>
                <a:close/>
              </a:path>
            </a:pathLst>
          </a:custGeom>
        </p:spPr>
      </p:pic>
      <p:sp>
        <p:nvSpPr>
          <p:cNvPr id="19" name="文本框 18"/>
          <p:cNvSpPr txBox="1"/>
          <p:nvPr/>
        </p:nvSpPr>
        <p:spPr>
          <a:xfrm>
            <a:off x="1319359" y="1854368"/>
            <a:ext cx="103894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altLang="zh-CN" sz="4800" b="1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CHÀO MỪNG CÁC CON</a:t>
            </a:r>
          </a:p>
          <a:p>
            <a:pPr algn="ctr"/>
            <a:r>
              <a:rPr lang="vi-VN" altLang="zh-CN" sz="4800" b="1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ĐẾN VỚI TIẾT HỌC</a:t>
            </a:r>
            <a:endParaRPr lang="zh-CN" altLang="en-US" sz="4800" b="1" dirty="0">
              <a:solidFill>
                <a:srgbClr val="C0000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16450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4" cstate="screen">
            <a:alphaModFix amt="34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D3B6E9BD-77CF-4EFB-8501-7BFF44C02094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97679" y="4725826"/>
            <a:ext cx="2814270" cy="2522289"/>
          </a:xfrm>
          <a:prstGeom prst="rect">
            <a:avLst/>
          </a:prstGeom>
        </p:spPr>
      </p:pic>
      <p:sp>
        <p:nvSpPr>
          <p:cNvPr id="10" name="Text Box 71">
            <a:extLst>
              <a:ext uri="{FF2B5EF4-FFF2-40B4-BE49-F238E27FC236}">
                <a16:creationId xmlns:a16="http://schemas.microsoft.com/office/drawing/2014/main" id="{EFDA9E43-16A9-4913-A002-432C302A66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8373" y="431174"/>
            <a:ext cx="6248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b="1" dirty="0" err="1">
                <a:latin typeface="Times New Roman" panose="02020603050405020304" pitchFamily="18" charset="0"/>
              </a:rPr>
              <a:t>Bài</a:t>
            </a:r>
            <a:r>
              <a:rPr lang="en-US" altLang="en-US" b="1" dirty="0">
                <a:latin typeface="Times New Roman" panose="02020603050405020304" pitchFamily="18" charset="0"/>
              </a:rPr>
              <a:t> 1 : </a:t>
            </a:r>
            <a:r>
              <a:rPr lang="en-US" altLang="en-US" b="1" dirty="0" err="1">
                <a:latin typeface="Times New Roman" panose="02020603050405020304" pitchFamily="18" charset="0"/>
              </a:rPr>
              <a:t>Tính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giá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trị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của</a:t>
            </a:r>
            <a:r>
              <a:rPr lang="en-US" altLang="en-US" b="1" dirty="0">
                <a:latin typeface="Times New Roman" panose="02020603050405020304" pitchFamily="18" charset="0"/>
              </a:rPr>
              <a:t>  c + d </a:t>
            </a:r>
          </a:p>
        </p:txBody>
      </p:sp>
      <p:sp>
        <p:nvSpPr>
          <p:cNvPr id="11" name="Text Box 72">
            <a:extLst>
              <a:ext uri="{FF2B5EF4-FFF2-40B4-BE49-F238E27FC236}">
                <a16:creationId xmlns:a16="http://schemas.microsoft.com/office/drawing/2014/main" id="{6B796A31-FDFA-41DB-BB4C-A2612B179E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6391" y="1381524"/>
            <a:ext cx="3962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a) c = 10 </a:t>
            </a:r>
            <a:r>
              <a:rPr lang="en-US" altLang="en-US" b="1" dirty="0" err="1">
                <a:latin typeface="Times New Roman" panose="02020603050405020304" pitchFamily="18" charset="0"/>
              </a:rPr>
              <a:t>và</a:t>
            </a:r>
            <a:r>
              <a:rPr lang="en-US" altLang="en-US" b="1" dirty="0">
                <a:latin typeface="Times New Roman" panose="02020603050405020304" pitchFamily="18" charset="0"/>
              </a:rPr>
              <a:t> d = 25  </a:t>
            </a:r>
          </a:p>
        </p:txBody>
      </p:sp>
      <p:sp>
        <p:nvSpPr>
          <p:cNvPr id="12" name="Text Box 73">
            <a:extLst>
              <a:ext uri="{FF2B5EF4-FFF2-40B4-BE49-F238E27FC236}">
                <a16:creationId xmlns:a16="http://schemas.microsoft.com/office/drawing/2014/main" id="{C3DED0E4-F6E6-4BB8-8CBF-1F7C141A05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3814" y="2768662"/>
            <a:ext cx="49530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b) c = 15cm </a:t>
            </a:r>
            <a:r>
              <a:rPr lang="en-US" altLang="en-US" b="1" dirty="0" err="1">
                <a:latin typeface="Times New Roman" panose="02020603050405020304" pitchFamily="18" charset="0"/>
              </a:rPr>
              <a:t>và</a:t>
            </a:r>
            <a:r>
              <a:rPr lang="en-US" altLang="en-US" b="1" dirty="0">
                <a:latin typeface="Times New Roman" panose="02020603050405020304" pitchFamily="18" charset="0"/>
              </a:rPr>
              <a:t> d = 45cm</a:t>
            </a:r>
          </a:p>
        </p:txBody>
      </p:sp>
      <p:pic>
        <p:nvPicPr>
          <p:cNvPr id="6" name="btnInknoeActivity">
            <a:extLst>
              <a:ext uri="{FF2B5EF4-FFF2-40B4-BE49-F238E27FC236}">
                <a16:creationId xmlns:a16="http://schemas.microsoft.com/office/drawing/2014/main" id="{D1E39222-4679-4DCD-B812-847D3CCDE51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7841" y="5135336"/>
            <a:ext cx="2219546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1853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D3B6E9BD-77CF-4EFB-8501-7BFF44C02094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97679" y="4725826"/>
            <a:ext cx="2814270" cy="2522289"/>
          </a:xfrm>
          <a:prstGeom prst="rect">
            <a:avLst/>
          </a:prstGeom>
        </p:spPr>
      </p:pic>
      <p:sp>
        <p:nvSpPr>
          <p:cNvPr id="10" name="Text Box 71">
            <a:extLst>
              <a:ext uri="{FF2B5EF4-FFF2-40B4-BE49-F238E27FC236}">
                <a16:creationId xmlns:a16="http://schemas.microsoft.com/office/drawing/2014/main" id="{EFDA9E43-16A9-4913-A002-432C302A66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8373" y="431174"/>
            <a:ext cx="6248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b="1" dirty="0" err="1">
                <a:latin typeface="Times New Roman" panose="02020603050405020304" pitchFamily="18" charset="0"/>
              </a:rPr>
              <a:t>Bài</a:t>
            </a:r>
            <a:r>
              <a:rPr lang="en-US" altLang="en-US" b="1" dirty="0">
                <a:latin typeface="Times New Roman" panose="02020603050405020304" pitchFamily="18" charset="0"/>
              </a:rPr>
              <a:t> 1 : </a:t>
            </a:r>
            <a:r>
              <a:rPr lang="en-US" altLang="en-US" b="1" dirty="0" err="1">
                <a:latin typeface="Times New Roman" panose="02020603050405020304" pitchFamily="18" charset="0"/>
              </a:rPr>
              <a:t>Tính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giá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trị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của</a:t>
            </a:r>
            <a:r>
              <a:rPr lang="en-US" altLang="en-US" b="1" dirty="0">
                <a:latin typeface="Times New Roman" panose="02020603050405020304" pitchFamily="18" charset="0"/>
              </a:rPr>
              <a:t>  c + d </a:t>
            </a:r>
          </a:p>
        </p:txBody>
      </p:sp>
      <p:sp>
        <p:nvSpPr>
          <p:cNvPr id="11" name="Text Box 72">
            <a:extLst>
              <a:ext uri="{FF2B5EF4-FFF2-40B4-BE49-F238E27FC236}">
                <a16:creationId xmlns:a16="http://schemas.microsoft.com/office/drawing/2014/main" id="{6B796A31-FDFA-41DB-BB4C-A2612B179E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6391" y="1381524"/>
            <a:ext cx="3962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a) c = 10 </a:t>
            </a:r>
            <a:r>
              <a:rPr lang="en-US" altLang="en-US" b="1" dirty="0" err="1">
                <a:latin typeface="Times New Roman" panose="02020603050405020304" pitchFamily="18" charset="0"/>
              </a:rPr>
              <a:t>và</a:t>
            </a:r>
            <a:r>
              <a:rPr lang="en-US" altLang="en-US" b="1" dirty="0">
                <a:latin typeface="Times New Roman" panose="02020603050405020304" pitchFamily="18" charset="0"/>
              </a:rPr>
              <a:t> d = 25  </a:t>
            </a:r>
          </a:p>
        </p:txBody>
      </p:sp>
      <p:sp>
        <p:nvSpPr>
          <p:cNvPr id="12" name="Text Box 73">
            <a:extLst>
              <a:ext uri="{FF2B5EF4-FFF2-40B4-BE49-F238E27FC236}">
                <a16:creationId xmlns:a16="http://schemas.microsoft.com/office/drawing/2014/main" id="{C3DED0E4-F6E6-4BB8-8CBF-1F7C141A05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3814" y="2768662"/>
            <a:ext cx="49530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</a:rPr>
              <a:t>b) c = 15cm </a:t>
            </a:r>
            <a:r>
              <a:rPr lang="en-US" altLang="en-US" b="1" dirty="0" err="1">
                <a:latin typeface="Times New Roman" panose="02020603050405020304" pitchFamily="18" charset="0"/>
              </a:rPr>
              <a:t>và</a:t>
            </a:r>
            <a:r>
              <a:rPr lang="en-US" altLang="en-US" b="1" dirty="0">
                <a:latin typeface="Times New Roman" panose="02020603050405020304" pitchFamily="18" charset="0"/>
              </a:rPr>
              <a:t> d = 45cm</a:t>
            </a:r>
          </a:p>
        </p:txBody>
      </p:sp>
      <p:sp>
        <p:nvSpPr>
          <p:cNvPr id="17" name="Text Box 74">
            <a:extLst>
              <a:ext uri="{FF2B5EF4-FFF2-40B4-BE49-F238E27FC236}">
                <a16:creationId xmlns:a16="http://schemas.microsoft.com/office/drawing/2014/main" id="{6F28F6AF-01BB-4805-8746-4FD2C2D209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5900" y="2102249"/>
            <a:ext cx="9220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Nếu</a:t>
            </a:r>
            <a:r>
              <a:rPr lang="en-US" altLang="en-US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c = 10 </a:t>
            </a:r>
            <a:r>
              <a:rPr lang="en-US" altLang="en-US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d = 25  </a:t>
            </a:r>
            <a:r>
              <a:rPr lang="en-US" altLang="en-US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en-US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c + d = 10 + 25 = 35</a:t>
            </a:r>
          </a:p>
        </p:txBody>
      </p:sp>
      <p:sp>
        <p:nvSpPr>
          <p:cNvPr id="18" name="Text Box 75">
            <a:extLst>
              <a:ext uri="{FF2B5EF4-FFF2-40B4-BE49-F238E27FC236}">
                <a16:creationId xmlns:a16="http://schemas.microsoft.com/office/drawing/2014/main" id="{3B7CB14E-538C-43BB-A302-B625FC70ED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6391" y="3348099"/>
            <a:ext cx="1225915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Nếu</a:t>
            </a:r>
            <a:r>
              <a:rPr lang="en-US" altLang="en-US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c = 15 cm </a:t>
            </a:r>
            <a:r>
              <a:rPr lang="en-US" altLang="en-US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d = 45 cm </a:t>
            </a:r>
            <a:r>
              <a:rPr lang="en-US" altLang="en-US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en-US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c + d = 15 + 45 = 60 (cm)</a:t>
            </a:r>
          </a:p>
        </p:txBody>
      </p:sp>
    </p:spTree>
    <p:extLst>
      <p:ext uri="{BB962C8B-B14F-4D97-AF65-F5344CB8AC3E}">
        <p14:creationId xmlns:p14="http://schemas.microsoft.com/office/powerpoint/2010/main" val="4211517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7" grpId="0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4" cstate="screen">
            <a:alphaModFix amt="42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>
            <a:extLst>
              <a:ext uri="{FF2B5EF4-FFF2-40B4-BE49-F238E27FC236}">
                <a16:creationId xmlns:a16="http://schemas.microsoft.com/office/drawing/2014/main" id="{B5D5597B-06C4-42CD-BEAD-8393FA1ADFA8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43681" y="4119686"/>
            <a:ext cx="3148319" cy="3148319"/>
          </a:xfrm>
          <a:prstGeom prst="rect">
            <a:avLst/>
          </a:prstGeom>
        </p:spPr>
      </p:pic>
      <p:sp>
        <p:nvSpPr>
          <p:cNvPr id="8" name="Text Box 7">
            <a:extLst>
              <a:ext uri="{FF2B5EF4-FFF2-40B4-BE49-F238E27FC236}">
                <a16:creationId xmlns:a16="http://schemas.microsoft.com/office/drawing/2014/main" id="{4614C9E3-C1A2-4C7F-A0FC-6493CE0A86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2503" y="2366670"/>
            <a:ext cx="4267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</a:rPr>
              <a:t>a.  a = 32 và b = 20 </a:t>
            </a:r>
          </a:p>
        </p:txBody>
      </p:sp>
      <p:sp>
        <p:nvSpPr>
          <p:cNvPr id="14" name="Text Box 8">
            <a:extLst>
              <a:ext uri="{FF2B5EF4-FFF2-40B4-BE49-F238E27FC236}">
                <a16:creationId xmlns:a16="http://schemas.microsoft.com/office/drawing/2014/main" id="{9642D4FE-B007-4966-AE9E-C7E95A6FDF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2503" y="3881145"/>
            <a:ext cx="419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</a:rPr>
              <a:t>b.  a = 45 và b = 36</a:t>
            </a:r>
          </a:p>
        </p:txBody>
      </p:sp>
      <p:sp>
        <p:nvSpPr>
          <p:cNvPr id="17" name="Text Box 18">
            <a:extLst>
              <a:ext uri="{FF2B5EF4-FFF2-40B4-BE49-F238E27FC236}">
                <a16:creationId xmlns:a16="http://schemas.microsoft.com/office/drawing/2014/main" id="{C7A51934-DD7D-47A9-9241-77840CC2DA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2503" y="597193"/>
            <a:ext cx="10097086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a - b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- b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5" name="btnInknoeActivity">
            <a:extLst>
              <a:ext uri="{FF2B5EF4-FFF2-40B4-BE49-F238E27FC236}">
                <a16:creationId xmlns:a16="http://schemas.microsoft.com/office/drawing/2014/main" id="{5E89A17B-AADF-4FB5-9E97-C36E3B03935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3908" y="4236745"/>
            <a:ext cx="2219546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5510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>
            <a:extLst>
              <a:ext uri="{FF2B5EF4-FFF2-40B4-BE49-F238E27FC236}">
                <a16:creationId xmlns:a16="http://schemas.microsoft.com/office/drawing/2014/main" id="{B5D5597B-06C4-42CD-BEAD-8393FA1ADFA8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43681" y="4119686"/>
            <a:ext cx="3148319" cy="3148319"/>
          </a:xfrm>
          <a:prstGeom prst="rect">
            <a:avLst/>
          </a:prstGeom>
        </p:spPr>
      </p:pic>
      <p:sp>
        <p:nvSpPr>
          <p:cNvPr id="8" name="Text Box 7">
            <a:extLst>
              <a:ext uri="{FF2B5EF4-FFF2-40B4-BE49-F238E27FC236}">
                <a16:creationId xmlns:a16="http://schemas.microsoft.com/office/drawing/2014/main" id="{4614C9E3-C1A2-4C7F-A0FC-6493CE0A86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2503" y="2366670"/>
            <a:ext cx="4267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</a:rPr>
              <a:t>a.  a = 32 và b = 20 </a:t>
            </a:r>
          </a:p>
        </p:txBody>
      </p:sp>
      <p:sp>
        <p:nvSpPr>
          <p:cNvPr id="14" name="Text Box 8">
            <a:extLst>
              <a:ext uri="{FF2B5EF4-FFF2-40B4-BE49-F238E27FC236}">
                <a16:creationId xmlns:a16="http://schemas.microsoft.com/office/drawing/2014/main" id="{9642D4FE-B007-4966-AE9E-C7E95A6FDF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2503" y="3881145"/>
            <a:ext cx="419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</a:rPr>
              <a:t>b.  a = 45 và b = 36</a:t>
            </a:r>
          </a:p>
        </p:txBody>
      </p:sp>
      <p:sp>
        <p:nvSpPr>
          <p:cNvPr id="15" name="Text Box 13">
            <a:extLst>
              <a:ext uri="{FF2B5EF4-FFF2-40B4-BE49-F238E27FC236}">
                <a16:creationId xmlns:a16="http://schemas.microsoft.com/office/drawing/2014/main" id="{84BD8D10-55A1-4DA6-94E4-CF46854D25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2503" y="3139782"/>
            <a:ext cx="87757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Nếu</a:t>
            </a:r>
            <a:r>
              <a:rPr lang="en-US" altLang="en-US" sz="36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a = 32 </a:t>
            </a:r>
            <a:r>
              <a:rPr lang="en-US" alt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36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b = 20 </a:t>
            </a:r>
            <a:r>
              <a:rPr lang="en-US" alt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en-US" sz="36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a - b = 32 - 20 = 12</a:t>
            </a:r>
          </a:p>
        </p:txBody>
      </p:sp>
      <p:sp>
        <p:nvSpPr>
          <p:cNvPr id="16" name="Text Box 14">
            <a:extLst>
              <a:ext uri="{FF2B5EF4-FFF2-40B4-BE49-F238E27FC236}">
                <a16:creationId xmlns:a16="http://schemas.microsoft.com/office/drawing/2014/main" id="{1D7623DD-C24C-4AC1-BEDF-4C758A0386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9803" y="4603457"/>
            <a:ext cx="878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7030A0"/>
                </a:solidFill>
                <a:latin typeface="Times New Roman" panose="02020603050405020304" pitchFamily="18" charset="0"/>
              </a:rPr>
              <a:t>Nếu a = 45 và b = 36 thì a - b = 45 - 36 = 9</a:t>
            </a:r>
          </a:p>
        </p:txBody>
      </p:sp>
      <p:sp>
        <p:nvSpPr>
          <p:cNvPr id="17" name="Text Box 18">
            <a:extLst>
              <a:ext uri="{FF2B5EF4-FFF2-40B4-BE49-F238E27FC236}">
                <a16:creationId xmlns:a16="http://schemas.microsoft.com/office/drawing/2014/main" id="{C7A51934-DD7D-47A9-9241-77840CC2DA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2503" y="597193"/>
            <a:ext cx="10097086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a - b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- b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676286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/>
      <p:bldP spid="15" grpId="0"/>
      <p:bldP spid="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screen">
            <a:alphaModFix amt="16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>
            <a:extLst>
              <a:ext uri="{FF2B5EF4-FFF2-40B4-BE49-F238E27FC236}">
                <a16:creationId xmlns:a16="http://schemas.microsoft.com/office/drawing/2014/main" id="{57702122-D71A-49C3-824D-83F6DDA9CE9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9703008" y="3867688"/>
            <a:ext cx="2268597" cy="2888165"/>
          </a:xfrm>
          <a:prstGeom prst="rect">
            <a:avLst/>
          </a:prstGeom>
        </p:spPr>
      </p:pic>
      <p:sp>
        <p:nvSpPr>
          <p:cNvPr id="14" name="Text Box 4">
            <a:extLst>
              <a:ext uri="{FF2B5EF4-FFF2-40B4-BE49-F238E27FC236}">
                <a16:creationId xmlns:a16="http://schemas.microsoft.com/office/drawing/2014/main" id="{CC16F444-F8D9-4AFB-B87F-2A171478B3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8468" y="4460337"/>
            <a:ext cx="838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endParaRPr lang="en-US" altLang="en-US" sz="240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" name="Text Box 24">
            <a:extLst>
              <a:ext uri="{FF2B5EF4-FFF2-40B4-BE49-F238E27FC236}">
                <a16:creationId xmlns:a16="http://schemas.microsoft.com/office/drawing/2014/main" id="{F5083520-51DC-4374-93A3-E65A96416C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9146" y="653514"/>
            <a:ext cx="10255346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 a x b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a: b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88E08BCB-C95C-4A83-9EF3-C62E4B783E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0419687"/>
              </p:ext>
            </p:extLst>
          </p:nvPr>
        </p:nvGraphicFramePr>
        <p:xfrm>
          <a:off x="1500505" y="2390333"/>
          <a:ext cx="8768910" cy="32086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3782">
                  <a:extLst>
                    <a:ext uri="{9D8B030D-6E8A-4147-A177-3AD203B41FA5}">
                      <a16:colId xmlns:a16="http://schemas.microsoft.com/office/drawing/2014/main" val="196144914"/>
                    </a:ext>
                  </a:extLst>
                </a:gridCol>
                <a:gridCol w="1753782">
                  <a:extLst>
                    <a:ext uri="{9D8B030D-6E8A-4147-A177-3AD203B41FA5}">
                      <a16:colId xmlns:a16="http://schemas.microsoft.com/office/drawing/2014/main" val="3420308568"/>
                    </a:ext>
                  </a:extLst>
                </a:gridCol>
                <a:gridCol w="1753782">
                  <a:extLst>
                    <a:ext uri="{9D8B030D-6E8A-4147-A177-3AD203B41FA5}">
                      <a16:colId xmlns:a16="http://schemas.microsoft.com/office/drawing/2014/main" val="183828074"/>
                    </a:ext>
                  </a:extLst>
                </a:gridCol>
                <a:gridCol w="1753782">
                  <a:extLst>
                    <a:ext uri="{9D8B030D-6E8A-4147-A177-3AD203B41FA5}">
                      <a16:colId xmlns:a16="http://schemas.microsoft.com/office/drawing/2014/main" val="169884878"/>
                    </a:ext>
                  </a:extLst>
                </a:gridCol>
                <a:gridCol w="1753782">
                  <a:extLst>
                    <a:ext uri="{9D8B030D-6E8A-4147-A177-3AD203B41FA5}">
                      <a16:colId xmlns:a16="http://schemas.microsoft.com/office/drawing/2014/main" val="3060414890"/>
                    </a:ext>
                  </a:extLst>
                </a:gridCol>
              </a:tblGrid>
              <a:tr h="80215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endParaRPr lang="en-US" sz="3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endParaRPr lang="en-US" sz="3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706335433"/>
                  </a:ext>
                </a:extLst>
              </a:tr>
              <a:tr h="80215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endParaRPr lang="en-US" sz="3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1340489336"/>
                  </a:ext>
                </a:extLst>
              </a:tr>
              <a:tr h="80215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x b</a:t>
                      </a: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4134251457"/>
                  </a:ext>
                </a:extLst>
              </a:tr>
              <a:tr h="80215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: b</a:t>
                      </a: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endParaRPr lang="en-US" sz="3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6" marB="45716"/>
                </a:tc>
                <a:tc>
                  <a:txBody>
                    <a:bodyPr/>
                    <a:lstStyle/>
                    <a:p>
                      <a:pPr algn="ctr"/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6" marB="45716"/>
                </a:tc>
                <a:extLst>
                  <a:ext uri="{0D108BD9-81ED-4DB2-BD59-A6C34878D82A}">
                    <a16:rowId xmlns:a16="http://schemas.microsoft.com/office/drawing/2014/main" val="2880347729"/>
                  </a:ext>
                </a:extLst>
              </a:tr>
            </a:tbl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9CE7629B-BDA4-49B8-A8DF-CBEFD5A69C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2443" y="2543815"/>
            <a:ext cx="102804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67FDC88-8A5A-48DD-90BF-7674F311EB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6696" y="3329878"/>
            <a:ext cx="40977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23F8CB8-17FD-44E0-A057-D1E571C222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8341" y="4089921"/>
            <a:ext cx="102804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5DA5985-75AC-4995-BE37-693B4BF377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3589" y="4865535"/>
            <a:ext cx="64521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76CC6CA-E81E-47EA-9FD8-1B87A00184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1457" y="2498059"/>
            <a:ext cx="6477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15BA98C-F83F-4F91-A899-7C0B19AF90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8616" y="3256146"/>
            <a:ext cx="4603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EE32DB3-751A-40C3-B766-93C09DE6FD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3288" y="2497280"/>
            <a:ext cx="6477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F9F7E3E-83A1-4EC4-AA0D-0E6A17F30F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1299" y="3303425"/>
            <a:ext cx="5048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C4FA770-6481-4463-95C7-FF2D0245FB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71440" y="2499739"/>
            <a:ext cx="6477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A1151E1-EFE9-4050-86B9-E0EB579A4E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93824" y="3272455"/>
            <a:ext cx="6477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B312F74-EC25-456F-9B1F-478692DDDF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1179" y="4078906"/>
            <a:ext cx="84157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112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F31710C-6984-4812-B45C-CFB1D17B9B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4058" y="4911217"/>
            <a:ext cx="78547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E37463E-18F5-4785-A361-C4842C3B9F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43076" y="4121075"/>
            <a:ext cx="12178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360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CF32D36-4718-4AC7-8735-57B4F51F32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04791" y="4850703"/>
            <a:ext cx="89438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F9BA1DA-9424-423E-942C-74D767C655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45682" y="4078734"/>
            <a:ext cx="89438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700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CCD9526-38BD-482E-8A28-329FE529EF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93508" y="4832025"/>
            <a:ext cx="89603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709719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screen">
            <a:alphaModFix amt="16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id="{97FE43A6-8D1F-4E9D-BA12-D382F15EE8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8342661"/>
              </p:ext>
            </p:extLst>
          </p:nvPr>
        </p:nvGraphicFramePr>
        <p:xfrm>
          <a:off x="2039816" y="2293034"/>
          <a:ext cx="9031455" cy="42461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06291">
                  <a:extLst>
                    <a:ext uri="{9D8B030D-6E8A-4147-A177-3AD203B41FA5}">
                      <a16:colId xmlns:a16="http://schemas.microsoft.com/office/drawing/2014/main" val="402659626"/>
                    </a:ext>
                  </a:extLst>
                </a:gridCol>
                <a:gridCol w="1806291">
                  <a:extLst>
                    <a:ext uri="{9D8B030D-6E8A-4147-A177-3AD203B41FA5}">
                      <a16:colId xmlns:a16="http://schemas.microsoft.com/office/drawing/2014/main" val="715736186"/>
                    </a:ext>
                  </a:extLst>
                </a:gridCol>
                <a:gridCol w="1806291">
                  <a:extLst>
                    <a:ext uri="{9D8B030D-6E8A-4147-A177-3AD203B41FA5}">
                      <a16:colId xmlns:a16="http://schemas.microsoft.com/office/drawing/2014/main" val="3260372444"/>
                    </a:ext>
                  </a:extLst>
                </a:gridCol>
                <a:gridCol w="1806291">
                  <a:extLst>
                    <a:ext uri="{9D8B030D-6E8A-4147-A177-3AD203B41FA5}">
                      <a16:colId xmlns:a16="http://schemas.microsoft.com/office/drawing/2014/main" val="295954102"/>
                    </a:ext>
                  </a:extLst>
                </a:gridCol>
                <a:gridCol w="1806291">
                  <a:extLst>
                    <a:ext uri="{9D8B030D-6E8A-4147-A177-3AD203B41FA5}">
                      <a16:colId xmlns:a16="http://schemas.microsoft.com/office/drawing/2014/main" val="1161188403"/>
                    </a:ext>
                  </a:extLst>
                </a:gridCol>
              </a:tblGrid>
              <a:tr h="1061525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r>
                        <a:rPr lang="en-US" sz="3200" b="1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54 036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757543"/>
                  </a:ext>
                </a:extLst>
              </a:tr>
              <a:tr h="1061525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63 805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31 894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2711550"/>
                  </a:ext>
                </a:extLst>
              </a:tr>
              <a:tr h="1061525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+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8227607"/>
                  </a:ext>
                </a:extLst>
              </a:tr>
              <a:tr h="1061525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 +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2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4176117"/>
                  </a:ext>
                </a:extLst>
              </a:tr>
            </a:tbl>
          </a:graphicData>
        </a:graphic>
      </p:graphicFrame>
      <p:sp>
        <p:nvSpPr>
          <p:cNvPr id="40" name="TextBox 8">
            <a:extLst>
              <a:ext uri="{FF2B5EF4-FFF2-40B4-BE49-F238E27FC236}">
                <a16:creationId xmlns:a16="http://schemas.microsoft.com/office/drawing/2014/main" id="{8B151EFD-6F0F-457D-A6CE-94D608DB79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8449" y="1003908"/>
            <a:ext cx="859418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4.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endParaRPr lang="en-US" alt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6D59C95-8B35-4160-8B08-993E098484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6987" y="4556199"/>
            <a:ext cx="1143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800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4905434-0570-4D7F-AB61-2DD4117AAB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9587" y="4556198"/>
            <a:ext cx="1143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5000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1B038D9-EA8C-41CE-9072-A15C1C306A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2370" y="4505719"/>
            <a:ext cx="1447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88 483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C32F0DA-C770-4B0E-A881-3AC0AAC69F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18553" y="4524647"/>
            <a:ext cx="1524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85 930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726E8A2-5977-4945-9355-9C21639DB8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3099" y="5491382"/>
            <a:ext cx="1168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800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7CEE2C5-6640-472C-ADF5-051ACFDCC1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9003" y="5532512"/>
            <a:ext cx="1143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5000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03A7B25-FD51-4E0D-9BA5-D0ACB75B1A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5512" y="5561704"/>
            <a:ext cx="1447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88 483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60A21F27-FD68-4FA0-950D-30B4EF1CE6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80686" y="5532511"/>
            <a:ext cx="1447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85 930</a:t>
            </a:r>
          </a:p>
        </p:txBody>
      </p:sp>
    </p:spTree>
    <p:extLst>
      <p:ext uri="{BB962C8B-B14F-4D97-AF65-F5344CB8AC3E}">
        <p14:creationId xmlns:p14="http://schemas.microsoft.com/office/powerpoint/2010/main" val="2869422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图片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7444" y="3178647"/>
            <a:ext cx="12209444" cy="3679353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552" y="2465007"/>
            <a:ext cx="4906376" cy="3980824"/>
          </a:xfrm>
          <a:prstGeom prst="rect">
            <a:avLst/>
          </a:prstGeom>
        </p:spPr>
      </p:pic>
      <p:pic>
        <p:nvPicPr>
          <p:cNvPr id="20" name="图片 19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7222131" y="3967765"/>
            <a:ext cx="3773430" cy="2705180"/>
          </a:xfrm>
          <a:prstGeom prst="rect">
            <a:avLst/>
          </a:prstGeom>
        </p:spPr>
      </p:pic>
      <p:pic>
        <p:nvPicPr>
          <p:cNvPr id="56" name="图片 55">
            <a:extLst>
              <a:ext uri="{FF2B5EF4-FFF2-40B4-BE49-F238E27FC236}">
                <a16:creationId xmlns:a16="http://schemas.microsoft.com/office/drawing/2014/main" id="{922D7C20-53C1-440C-A4D7-3834D810F5C4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145576" y="307586"/>
            <a:ext cx="6671120" cy="3944731"/>
          </a:xfrm>
          <a:prstGeom prst="rect">
            <a:avLst/>
          </a:prstGeom>
        </p:spPr>
      </p:pic>
      <p:pic>
        <p:nvPicPr>
          <p:cNvPr id="22" name="图片 21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907396" y="1792796"/>
            <a:ext cx="2215536" cy="1469192"/>
          </a:xfrm>
          <a:custGeom>
            <a:avLst/>
            <a:gdLst>
              <a:gd name="connsiteX0" fmla="*/ 0 w 4351728"/>
              <a:gd name="connsiteY0" fmla="*/ 0 h 2885770"/>
              <a:gd name="connsiteX1" fmla="*/ 2684410 w 4351728"/>
              <a:gd name="connsiteY1" fmla="*/ 0 h 2885770"/>
              <a:gd name="connsiteX2" fmla="*/ 2684410 w 4351728"/>
              <a:gd name="connsiteY2" fmla="*/ 206739 h 2885770"/>
              <a:gd name="connsiteX3" fmla="*/ 4351728 w 4351728"/>
              <a:gd name="connsiteY3" fmla="*/ 206739 h 2885770"/>
              <a:gd name="connsiteX4" fmla="*/ 4351728 w 4351728"/>
              <a:gd name="connsiteY4" fmla="*/ 2885770 h 2885770"/>
              <a:gd name="connsiteX5" fmla="*/ 0 w 4351728"/>
              <a:gd name="connsiteY5" fmla="*/ 2885770 h 2885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51728" h="2885770">
                <a:moveTo>
                  <a:pt x="0" y="0"/>
                </a:moveTo>
                <a:lnTo>
                  <a:pt x="2684410" y="0"/>
                </a:lnTo>
                <a:lnTo>
                  <a:pt x="2684410" y="206739"/>
                </a:lnTo>
                <a:lnTo>
                  <a:pt x="4351728" y="206739"/>
                </a:lnTo>
                <a:lnTo>
                  <a:pt x="4351728" y="2885770"/>
                </a:lnTo>
                <a:lnTo>
                  <a:pt x="0" y="2885770"/>
                </a:lnTo>
                <a:close/>
              </a:path>
            </a:pathLst>
          </a:custGeom>
        </p:spPr>
      </p:pic>
      <p:grpSp>
        <p:nvGrpSpPr>
          <p:cNvPr id="23" name="组合 22">
            <a:extLst>
              <a:ext uri="{FF2B5EF4-FFF2-40B4-BE49-F238E27FC236}">
                <a16:creationId xmlns:a16="http://schemas.microsoft.com/office/drawing/2014/main" id="{5C3F0EA5-D3AA-4CCB-8053-CA26C4C18711}"/>
              </a:ext>
            </a:extLst>
          </p:cNvPr>
          <p:cNvGrpSpPr/>
          <p:nvPr/>
        </p:nvGrpSpPr>
        <p:grpSpPr>
          <a:xfrm>
            <a:off x="6756819" y="3169720"/>
            <a:ext cx="804180" cy="374559"/>
            <a:chOff x="217691" y="6414967"/>
            <a:chExt cx="804180" cy="374559"/>
          </a:xfrm>
        </p:grpSpPr>
        <p:grpSp>
          <p:nvGrpSpPr>
            <p:cNvPr id="24" name="Group 4">
              <a:extLst>
                <a:ext uri="{FF2B5EF4-FFF2-40B4-BE49-F238E27FC236}">
                  <a16:creationId xmlns:a16="http://schemas.microsoft.com/office/drawing/2014/main" id="{0551CF28-A1CE-4253-9E51-49015C981594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17691" y="6414967"/>
              <a:ext cx="443922" cy="374559"/>
              <a:chOff x="3746" y="2079"/>
              <a:chExt cx="192" cy="162"/>
            </a:xfrm>
            <a:solidFill>
              <a:srgbClr val="A5CB01"/>
            </a:solidFill>
          </p:grpSpPr>
          <p:sp>
            <p:nvSpPr>
              <p:cNvPr id="30" name="Freeform 5">
                <a:extLst>
                  <a:ext uri="{FF2B5EF4-FFF2-40B4-BE49-F238E27FC236}">
                    <a16:creationId xmlns:a16="http://schemas.microsoft.com/office/drawing/2014/main" id="{3D183A1A-DE17-4CF6-BCB4-F3838E8F0E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5" y="2108"/>
                <a:ext cx="83" cy="133"/>
              </a:xfrm>
              <a:custGeom>
                <a:avLst/>
                <a:gdLst>
                  <a:gd name="T0" fmla="*/ 8 w 34"/>
                  <a:gd name="T1" fmla="*/ 54 h 54"/>
                  <a:gd name="T2" fmla="*/ 23 w 34"/>
                  <a:gd name="T3" fmla="*/ 54 h 54"/>
                  <a:gd name="T4" fmla="*/ 34 w 34"/>
                  <a:gd name="T5" fmla="*/ 0 h 54"/>
                  <a:gd name="T6" fmla="*/ 8 w 34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" h="54">
                    <a:moveTo>
                      <a:pt x="8" y="54"/>
                    </a:moveTo>
                    <a:cubicBezTo>
                      <a:pt x="23" y="54"/>
                      <a:pt x="23" y="54"/>
                      <a:pt x="23" y="54"/>
                    </a:cubicBezTo>
                    <a:cubicBezTo>
                      <a:pt x="15" y="34"/>
                      <a:pt x="34" y="0"/>
                      <a:pt x="34" y="0"/>
                    </a:cubicBezTo>
                    <a:cubicBezTo>
                      <a:pt x="0" y="23"/>
                      <a:pt x="8" y="54"/>
                      <a:pt x="8" y="5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1" name="Freeform 6">
                <a:extLst>
                  <a:ext uri="{FF2B5EF4-FFF2-40B4-BE49-F238E27FC236}">
                    <a16:creationId xmlns:a16="http://schemas.microsoft.com/office/drawing/2014/main" id="{3E7CCA13-12E3-434E-869F-2195DDDEE7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2" y="2089"/>
                <a:ext cx="86" cy="108"/>
              </a:xfrm>
              <a:custGeom>
                <a:avLst/>
                <a:gdLst>
                  <a:gd name="T0" fmla="*/ 35 w 35"/>
                  <a:gd name="T1" fmla="*/ 0 h 44"/>
                  <a:gd name="T2" fmla="*/ 0 w 35"/>
                  <a:gd name="T3" fmla="*/ 25 h 44"/>
                  <a:gd name="T4" fmla="*/ 5 w 35"/>
                  <a:gd name="T5" fmla="*/ 44 h 44"/>
                  <a:gd name="T6" fmla="*/ 35 w 35"/>
                  <a:gd name="T7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5" h="44">
                    <a:moveTo>
                      <a:pt x="35" y="0"/>
                    </a:moveTo>
                    <a:cubicBezTo>
                      <a:pt x="7" y="10"/>
                      <a:pt x="0" y="25"/>
                      <a:pt x="0" y="25"/>
                    </a:cubicBezTo>
                    <a:cubicBezTo>
                      <a:pt x="0" y="25"/>
                      <a:pt x="7" y="39"/>
                      <a:pt x="5" y="44"/>
                    </a:cubicBezTo>
                    <a:cubicBezTo>
                      <a:pt x="13" y="14"/>
                      <a:pt x="35" y="0"/>
                      <a:pt x="3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2" name="Freeform 7">
                <a:extLst>
                  <a:ext uri="{FF2B5EF4-FFF2-40B4-BE49-F238E27FC236}">
                    <a16:creationId xmlns:a16="http://schemas.microsoft.com/office/drawing/2014/main" id="{33D8A7C5-FD9F-4540-A37A-9BC58CCAAA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6" y="2104"/>
                <a:ext cx="84" cy="132"/>
              </a:xfrm>
              <a:custGeom>
                <a:avLst/>
                <a:gdLst>
                  <a:gd name="T0" fmla="*/ 0 w 34"/>
                  <a:gd name="T1" fmla="*/ 0 h 54"/>
                  <a:gd name="T2" fmla="*/ 11 w 34"/>
                  <a:gd name="T3" fmla="*/ 54 h 54"/>
                  <a:gd name="T4" fmla="*/ 26 w 34"/>
                  <a:gd name="T5" fmla="*/ 54 h 54"/>
                  <a:gd name="T6" fmla="*/ 0 w 34"/>
                  <a:gd name="T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" h="54">
                    <a:moveTo>
                      <a:pt x="0" y="0"/>
                    </a:moveTo>
                    <a:cubicBezTo>
                      <a:pt x="0" y="0"/>
                      <a:pt x="19" y="35"/>
                      <a:pt x="11" y="54"/>
                    </a:cubicBezTo>
                    <a:cubicBezTo>
                      <a:pt x="26" y="54"/>
                      <a:pt x="26" y="54"/>
                      <a:pt x="26" y="54"/>
                    </a:cubicBezTo>
                    <a:cubicBezTo>
                      <a:pt x="26" y="54"/>
                      <a:pt x="34" y="2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3" name="Freeform 8">
                <a:extLst>
                  <a:ext uri="{FF2B5EF4-FFF2-40B4-BE49-F238E27FC236}">
                    <a16:creationId xmlns:a16="http://schemas.microsoft.com/office/drawing/2014/main" id="{1DB4A1D3-3461-4F23-9060-242E6596F3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78" y="2079"/>
                <a:ext cx="106" cy="160"/>
              </a:xfrm>
              <a:custGeom>
                <a:avLst/>
                <a:gdLst>
                  <a:gd name="T0" fmla="*/ 0 w 43"/>
                  <a:gd name="T1" fmla="*/ 0 h 65"/>
                  <a:gd name="T2" fmla="*/ 15 w 43"/>
                  <a:gd name="T3" fmla="*/ 65 h 65"/>
                  <a:gd name="T4" fmla="*/ 32 w 43"/>
                  <a:gd name="T5" fmla="*/ 65 h 65"/>
                  <a:gd name="T6" fmla="*/ 0 w 43"/>
                  <a:gd name="T7" fmla="*/ 0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3" h="65">
                    <a:moveTo>
                      <a:pt x="0" y="0"/>
                    </a:moveTo>
                    <a:cubicBezTo>
                      <a:pt x="0" y="0"/>
                      <a:pt x="24" y="41"/>
                      <a:pt x="15" y="65"/>
                    </a:cubicBezTo>
                    <a:cubicBezTo>
                      <a:pt x="32" y="65"/>
                      <a:pt x="32" y="65"/>
                      <a:pt x="32" y="65"/>
                    </a:cubicBezTo>
                    <a:cubicBezTo>
                      <a:pt x="32" y="65"/>
                      <a:pt x="43" y="27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25" name="Group 4">
              <a:extLst>
                <a:ext uri="{FF2B5EF4-FFF2-40B4-BE49-F238E27FC236}">
                  <a16:creationId xmlns:a16="http://schemas.microsoft.com/office/drawing/2014/main" id="{D339A026-D097-41CE-B0D6-382C26DE3F8D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657417" y="6421203"/>
              <a:ext cx="364454" cy="307508"/>
              <a:chOff x="3746" y="2079"/>
              <a:chExt cx="192" cy="162"/>
            </a:xfrm>
            <a:solidFill>
              <a:srgbClr val="A5CB01"/>
            </a:solidFill>
          </p:grpSpPr>
          <p:sp>
            <p:nvSpPr>
              <p:cNvPr id="26" name="Freeform 5">
                <a:extLst>
                  <a:ext uri="{FF2B5EF4-FFF2-40B4-BE49-F238E27FC236}">
                    <a16:creationId xmlns:a16="http://schemas.microsoft.com/office/drawing/2014/main" id="{A458B4F9-0B31-4D97-AC09-B51F5A27E3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5" y="2108"/>
                <a:ext cx="83" cy="133"/>
              </a:xfrm>
              <a:custGeom>
                <a:avLst/>
                <a:gdLst>
                  <a:gd name="T0" fmla="*/ 8 w 34"/>
                  <a:gd name="T1" fmla="*/ 54 h 54"/>
                  <a:gd name="T2" fmla="*/ 23 w 34"/>
                  <a:gd name="T3" fmla="*/ 54 h 54"/>
                  <a:gd name="T4" fmla="*/ 34 w 34"/>
                  <a:gd name="T5" fmla="*/ 0 h 54"/>
                  <a:gd name="T6" fmla="*/ 8 w 34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" h="54">
                    <a:moveTo>
                      <a:pt x="8" y="54"/>
                    </a:moveTo>
                    <a:cubicBezTo>
                      <a:pt x="23" y="54"/>
                      <a:pt x="23" y="54"/>
                      <a:pt x="23" y="54"/>
                    </a:cubicBezTo>
                    <a:cubicBezTo>
                      <a:pt x="15" y="34"/>
                      <a:pt x="34" y="0"/>
                      <a:pt x="34" y="0"/>
                    </a:cubicBezTo>
                    <a:cubicBezTo>
                      <a:pt x="0" y="23"/>
                      <a:pt x="8" y="54"/>
                      <a:pt x="8" y="5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7" name="Freeform 6">
                <a:extLst>
                  <a:ext uri="{FF2B5EF4-FFF2-40B4-BE49-F238E27FC236}">
                    <a16:creationId xmlns:a16="http://schemas.microsoft.com/office/drawing/2014/main" id="{21D0D1DB-9134-4688-B72B-70C6A58B13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2" y="2089"/>
                <a:ext cx="86" cy="108"/>
              </a:xfrm>
              <a:custGeom>
                <a:avLst/>
                <a:gdLst>
                  <a:gd name="T0" fmla="*/ 35 w 35"/>
                  <a:gd name="T1" fmla="*/ 0 h 44"/>
                  <a:gd name="T2" fmla="*/ 0 w 35"/>
                  <a:gd name="T3" fmla="*/ 25 h 44"/>
                  <a:gd name="T4" fmla="*/ 5 w 35"/>
                  <a:gd name="T5" fmla="*/ 44 h 44"/>
                  <a:gd name="T6" fmla="*/ 35 w 35"/>
                  <a:gd name="T7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5" h="44">
                    <a:moveTo>
                      <a:pt x="35" y="0"/>
                    </a:moveTo>
                    <a:cubicBezTo>
                      <a:pt x="7" y="10"/>
                      <a:pt x="0" y="25"/>
                      <a:pt x="0" y="25"/>
                    </a:cubicBezTo>
                    <a:cubicBezTo>
                      <a:pt x="0" y="25"/>
                      <a:pt x="7" y="39"/>
                      <a:pt x="5" y="44"/>
                    </a:cubicBezTo>
                    <a:cubicBezTo>
                      <a:pt x="13" y="14"/>
                      <a:pt x="35" y="0"/>
                      <a:pt x="3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8" name="Freeform 7">
                <a:extLst>
                  <a:ext uri="{FF2B5EF4-FFF2-40B4-BE49-F238E27FC236}">
                    <a16:creationId xmlns:a16="http://schemas.microsoft.com/office/drawing/2014/main" id="{C428B3BE-70C9-4AC9-A041-2D5B3E416C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6" y="2104"/>
                <a:ext cx="84" cy="132"/>
              </a:xfrm>
              <a:custGeom>
                <a:avLst/>
                <a:gdLst>
                  <a:gd name="T0" fmla="*/ 0 w 34"/>
                  <a:gd name="T1" fmla="*/ 0 h 54"/>
                  <a:gd name="T2" fmla="*/ 11 w 34"/>
                  <a:gd name="T3" fmla="*/ 54 h 54"/>
                  <a:gd name="T4" fmla="*/ 26 w 34"/>
                  <a:gd name="T5" fmla="*/ 54 h 54"/>
                  <a:gd name="T6" fmla="*/ 0 w 34"/>
                  <a:gd name="T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" h="54">
                    <a:moveTo>
                      <a:pt x="0" y="0"/>
                    </a:moveTo>
                    <a:cubicBezTo>
                      <a:pt x="0" y="0"/>
                      <a:pt x="19" y="35"/>
                      <a:pt x="11" y="54"/>
                    </a:cubicBezTo>
                    <a:cubicBezTo>
                      <a:pt x="26" y="54"/>
                      <a:pt x="26" y="54"/>
                      <a:pt x="26" y="54"/>
                    </a:cubicBezTo>
                    <a:cubicBezTo>
                      <a:pt x="26" y="54"/>
                      <a:pt x="34" y="2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9" name="Freeform 8">
                <a:extLst>
                  <a:ext uri="{FF2B5EF4-FFF2-40B4-BE49-F238E27FC236}">
                    <a16:creationId xmlns:a16="http://schemas.microsoft.com/office/drawing/2014/main" id="{531A955B-4989-44CB-BD2F-3F2E466243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78" y="2079"/>
                <a:ext cx="106" cy="160"/>
              </a:xfrm>
              <a:custGeom>
                <a:avLst/>
                <a:gdLst>
                  <a:gd name="T0" fmla="*/ 0 w 43"/>
                  <a:gd name="T1" fmla="*/ 0 h 65"/>
                  <a:gd name="T2" fmla="*/ 15 w 43"/>
                  <a:gd name="T3" fmla="*/ 65 h 65"/>
                  <a:gd name="T4" fmla="*/ 32 w 43"/>
                  <a:gd name="T5" fmla="*/ 65 h 65"/>
                  <a:gd name="T6" fmla="*/ 0 w 43"/>
                  <a:gd name="T7" fmla="*/ 0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3" h="65">
                    <a:moveTo>
                      <a:pt x="0" y="0"/>
                    </a:moveTo>
                    <a:cubicBezTo>
                      <a:pt x="0" y="0"/>
                      <a:pt x="24" y="41"/>
                      <a:pt x="15" y="65"/>
                    </a:cubicBezTo>
                    <a:cubicBezTo>
                      <a:pt x="32" y="65"/>
                      <a:pt x="32" y="65"/>
                      <a:pt x="32" y="65"/>
                    </a:cubicBezTo>
                    <a:cubicBezTo>
                      <a:pt x="32" y="65"/>
                      <a:pt x="43" y="27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</p:grpSp>
      </p:grpSp>
      <p:sp>
        <p:nvSpPr>
          <p:cNvPr id="34" name="文本框 33">
            <a:extLst>
              <a:ext uri="{FF2B5EF4-FFF2-40B4-BE49-F238E27FC236}">
                <a16:creationId xmlns:a16="http://schemas.microsoft.com/office/drawing/2014/main" id="{F4ED10A7-E928-4DAB-8D6E-46F9B16A0627}"/>
              </a:ext>
            </a:extLst>
          </p:cNvPr>
          <p:cNvSpPr txBox="1"/>
          <p:nvPr/>
        </p:nvSpPr>
        <p:spPr>
          <a:xfrm>
            <a:off x="4046884" y="1772120"/>
            <a:ext cx="3897221" cy="92333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6350">
              <a:contourClr>
                <a:schemeClr val="bg1"/>
              </a:contourClr>
            </a:sp3d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altLang="zh-CN" sz="5400" b="1" kern="0" dirty="0"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VẬN DỤNG</a:t>
            </a:r>
            <a:endParaRPr kumimoji="0" lang="zh-CN" altLang="en-US" sz="5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pic>
        <p:nvPicPr>
          <p:cNvPr id="35" name="图片 34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22131" y="450639"/>
            <a:ext cx="4465329" cy="2328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9508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250"/>
                            </p:stCondLst>
                            <p:childTnLst>
                              <p:par>
                                <p:cTn id="2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75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250"/>
                            </p:stCondLst>
                            <p:childTnLst>
                              <p:par>
                                <p:cTn id="37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25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screen">
            <a:alphaModFix amt="6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1">
            <a:extLst>
              <a:ext uri="{FF2B5EF4-FFF2-40B4-BE49-F238E27FC236}">
                <a16:creationId xmlns:a16="http://schemas.microsoft.com/office/drawing/2014/main" id="{DA494F82-A837-46B6-BFCD-7DAFA72CCA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8628" y="1061052"/>
            <a:ext cx="825167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+ b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+ a?</a:t>
            </a:r>
          </a:p>
        </p:txBody>
      </p:sp>
    </p:spTree>
    <p:extLst>
      <p:ext uri="{BB962C8B-B14F-4D97-AF65-F5344CB8AC3E}">
        <p14:creationId xmlns:p14="http://schemas.microsoft.com/office/powerpoint/2010/main" val="1173082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图片 26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529943" y="2937311"/>
            <a:ext cx="6662057" cy="3920689"/>
          </a:xfrm>
          <a:custGeom>
            <a:avLst/>
            <a:gdLst>
              <a:gd name="connsiteX0" fmla="*/ 0 w 7888908"/>
              <a:gd name="connsiteY0" fmla="*/ 0 h 4642703"/>
              <a:gd name="connsiteX1" fmla="*/ 7888908 w 7888908"/>
              <a:gd name="connsiteY1" fmla="*/ 0 h 4642703"/>
              <a:gd name="connsiteX2" fmla="*/ 7888908 w 7888908"/>
              <a:gd name="connsiteY2" fmla="*/ 4642703 h 4642703"/>
              <a:gd name="connsiteX3" fmla="*/ 0 w 7888908"/>
              <a:gd name="connsiteY3" fmla="*/ 4642703 h 4642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88908" h="4642703">
                <a:moveTo>
                  <a:pt x="0" y="0"/>
                </a:moveTo>
                <a:lnTo>
                  <a:pt x="7888908" y="0"/>
                </a:lnTo>
                <a:lnTo>
                  <a:pt x="7888908" y="4642703"/>
                </a:lnTo>
                <a:lnTo>
                  <a:pt x="0" y="4642703"/>
                </a:lnTo>
                <a:close/>
              </a:path>
            </a:pathLst>
          </a:custGeom>
        </p:spPr>
      </p:pic>
      <p:pic>
        <p:nvPicPr>
          <p:cNvPr id="41" name="图片 40"/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705593" y="-190195"/>
            <a:ext cx="3692229" cy="1987501"/>
          </a:xfrm>
          <a:prstGeom prst="rect">
            <a:avLst/>
          </a:prstGeom>
        </p:spPr>
      </p:pic>
      <p:pic>
        <p:nvPicPr>
          <p:cNvPr id="57" name="图片 56"/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96632" y="-13800"/>
            <a:ext cx="1262808" cy="817356"/>
          </a:xfrm>
          <a:prstGeom prst="rect">
            <a:avLst/>
          </a:prstGeom>
        </p:spPr>
      </p:pic>
      <p:pic>
        <p:nvPicPr>
          <p:cNvPr id="58" name="图片 57"/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703244" y="0"/>
            <a:ext cx="1884051" cy="1219457"/>
          </a:xfrm>
          <a:prstGeom prst="rect">
            <a:avLst/>
          </a:prstGeom>
        </p:spPr>
      </p:pic>
      <p:pic>
        <p:nvPicPr>
          <p:cNvPr id="59" name="图片 58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-708504" y="3230551"/>
            <a:ext cx="2392073" cy="2392073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60013" y="-51874"/>
            <a:ext cx="3215123" cy="2278872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 rotWithShape="1"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262912" y="4944600"/>
            <a:ext cx="2092204" cy="1805399"/>
          </a:xfrm>
          <a:custGeom>
            <a:avLst/>
            <a:gdLst>
              <a:gd name="connsiteX0" fmla="*/ 0 w 2092204"/>
              <a:gd name="connsiteY0" fmla="*/ 0 h 1805399"/>
              <a:gd name="connsiteX1" fmla="*/ 2092204 w 2092204"/>
              <a:gd name="connsiteY1" fmla="*/ 0 h 1805399"/>
              <a:gd name="connsiteX2" fmla="*/ 2092204 w 2092204"/>
              <a:gd name="connsiteY2" fmla="*/ 1805399 h 1805399"/>
              <a:gd name="connsiteX3" fmla="*/ 0 w 2092204"/>
              <a:gd name="connsiteY3" fmla="*/ 1805399 h 1805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92204" h="1805399">
                <a:moveTo>
                  <a:pt x="0" y="0"/>
                </a:moveTo>
                <a:lnTo>
                  <a:pt x="2092204" y="0"/>
                </a:lnTo>
                <a:lnTo>
                  <a:pt x="2092204" y="1805399"/>
                </a:lnTo>
                <a:lnTo>
                  <a:pt x="0" y="1805399"/>
                </a:lnTo>
                <a:close/>
              </a:path>
            </a:pathLst>
          </a:custGeom>
        </p:spPr>
      </p:pic>
      <p:pic>
        <p:nvPicPr>
          <p:cNvPr id="16" name="图片 15"/>
          <p:cNvPicPr>
            <a:picLocks noChangeAspect="1"/>
          </p:cNvPicPr>
          <p:nvPr/>
        </p:nvPicPr>
        <p:blipFill rotWithShape="1"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683569" y="4540698"/>
            <a:ext cx="2039351" cy="2236763"/>
          </a:xfrm>
          <a:custGeom>
            <a:avLst/>
            <a:gdLst>
              <a:gd name="connsiteX0" fmla="*/ 0 w 2039351"/>
              <a:gd name="connsiteY0" fmla="*/ 0 h 2236763"/>
              <a:gd name="connsiteX1" fmla="*/ 128638 w 2039351"/>
              <a:gd name="connsiteY1" fmla="*/ 0 h 2236763"/>
              <a:gd name="connsiteX2" fmla="*/ 128638 w 2039351"/>
              <a:gd name="connsiteY2" fmla="*/ 384247 h 2236763"/>
              <a:gd name="connsiteX3" fmla="*/ 599278 w 2039351"/>
              <a:gd name="connsiteY3" fmla="*/ 384247 h 2236763"/>
              <a:gd name="connsiteX4" fmla="*/ 599278 w 2039351"/>
              <a:gd name="connsiteY4" fmla="*/ 0 h 2236763"/>
              <a:gd name="connsiteX5" fmla="*/ 1082423 w 2039351"/>
              <a:gd name="connsiteY5" fmla="*/ 0 h 2236763"/>
              <a:gd name="connsiteX6" fmla="*/ 1082423 w 2039351"/>
              <a:gd name="connsiteY6" fmla="*/ 239151 h 2236763"/>
              <a:gd name="connsiteX7" fmla="*/ 1364566 w 2039351"/>
              <a:gd name="connsiteY7" fmla="*/ 239151 h 2236763"/>
              <a:gd name="connsiteX8" fmla="*/ 1364566 w 2039351"/>
              <a:gd name="connsiteY8" fmla="*/ 0 h 2236763"/>
              <a:gd name="connsiteX9" fmla="*/ 1471902 w 2039351"/>
              <a:gd name="connsiteY9" fmla="*/ 0 h 2236763"/>
              <a:gd name="connsiteX10" fmla="*/ 1471902 w 2039351"/>
              <a:gd name="connsiteY10" fmla="*/ 183208 h 2236763"/>
              <a:gd name="connsiteX11" fmla="*/ 1685385 w 2039351"/>
              <a:gd name="connsiteY11" fmla="*/ 183208 h 2236763"/>
              <a:gd name="connsiteX12" fmla="*/ 1685385 w 2039351"/>
              <a:gd name="connsiteY12" fmla="*/ 0 h 2236763"/>
              <a:gd name="connsiteX13" fmla="*/ 2039351 w 2039351"/>
              <a:gd name="connsiteY13" fmla="*/ 0 h 2236763"/>
              <a:gd name="connsiteX14" fmla="*/ 2039351 w 2039351"/>
              <a:gd name="connsiteY14" fmla="*/ 2236763 h 2236763"/>
              <a:gd name="connsiteX15" fmla="*/ 0 w 2039351"/>
              <a:gd name="connsiteY15" fmla="*/ 2236763 h 2236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039351" h="2236763">
                <a:moveTo>
                  <a:pt x="0" y="0"/>
                </a:moveTo>
                <a:lnTo>
                  <a:pt x="128638" y="0"/>
                </a:lnTo>
                <a:lnTo>
                  <a:pt x="128638" y="384247"/>
                </a:lnTo>
                <a:lnTo>
                  <a:pt x="599278" y="384247"/>
                </a:lnTo>
                <a:lnTo>
                  <a:pt x="599278" y="0"/>
                </a:lnTo>
                <a:lnTo>
                  <a:pt x="1082423" y="0"/>
                </a:lnTo>
                <a:lnTo>
                  <a:pt x="1082423" y="239151"/>
                </a:lnTo>
                <a:lnTo>
                  <a:pt x="1364566" y="239151"/>
                </a:lnTo>
                <a:lnTo>
                  <a:pt x="1364566" y="0"/>
                </a:lnTo>
                <a:lnTo>
                  <a:pt x="1471902" y="0"/>
                </a:lnTo>
                <a:lnTo>
                  <a:pt x="1471902" y="183208"/>
                </a:lnTo>
                <a:lnTo>
                  <a:pt x="1685385" y="183208"/>
                </a:lnTo>
                <a:lnTo>
                  <a:pt x="1685385" y="0"/>
                </a:lnTo>
                <a:lnTo>
                  <a:pt x="2039351" y="0"/>
                </a:lnTo>
                <a:lnTo>
                  <a:pt x="2039351" y="2236763"/>
                </a:lnTo>
                <a:lnTo>
                  <a:pt x="0" y="2236763"/>
                </a:lnTo>
                <a:close/>
              </a:path>
            </a:pathLst>
          </a:custGeom>
        </p:spPr>
      </p:pic>
      <p:grpSp>
        <p:nvGrpSpPr>
          <p:cNvPr id="13" name="组合 41">
            <a:extLst>
              <a:ext uri="{FF2B5EF4-FFF2-40B4-BE49-F238E27FC236}">
                <a16:creationId xmlns:a16="http://schemas.microsoft.com/office/drawing/2014/main" id="{6497E0F6-36A8-41EE-BC3A-11807C5AC746}"/>
              </a:ext>
            </a:extLst>
          </p:cNvPr>
          <p:cNvGrpSpPr/>
          <p:nvPr/>
        </p:nvGrpSpPr>
        <p:grpSpPr>
          <a:xfrm>
            <a:off x="1829292" y="1904330"/>
            <a:ext cx="7821372" cy="1754393"/>
            <a:chOff x="3096176" y="-375444"/>
            <a:chExt cx="7821372" cy="1754393"/>
          </a:xfrm>
        </p:grpSpPr>
        <p:sp>
          <p:nvSpPr>
            <p:cNvPr id="20" name="文本框 42">
              <a:extLst>
                <a:ext uri="{FF2B5EF4-FFF2-40B4-BE49-F238E27FC236}">
                  <a16:creationId xmlns:a16="http://schemas.microsoft.com/office/drawing/2014/main" id="{DEDFC59E-787E-4CFB-A9EA-F7341522362C}"/>
                </a:ext>
              </a:extLst>
            </p:cNvPr>
            <p:cNvSpPr txBox="1"/>
            <p:nvPr/>
          </p:nvSpPr>
          <p:spPr>
            <a:xfrm>
              <a:off x="3096176" y="-375444"/>
              <a:ext cx="7821372" cy="1569660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lvl="0" algn="ctr" defTabSz="914400">
                <a:defRPr/>
              </a:pPr>
              <a:r>
                <a:rPr lang="vi-VN" altLang="zh-CN" sz="4800" kern="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+mn-lt"/>
                </a:rPr>
                <a:t>CHÚC CÁC CON </a:t>
              </a:r>
            </a:p>
            <a:p>
              <a:pPr lvl="0" algn="ctr" defTabSz="914400">
                <a:defRPr/>
              </a:pPr>
              <a:r>
                <a:rPr lang="vi-VN" altLang="zh-CN" sz="4800" kern="0" dirty="0">
                  <a:solidFill>
                    <a:schemeClr val="accent1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  <a:sym typeface="+mn-lt"/>
                </a:rPr>
                <a:t>CHĂM NGOAN, HỌC GIỎI! </a:t>
              </a:r>
              <a:endParaRPr lang="zh-CN" altLang="en-US" sz="4800" kern="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endParaRPr>
            </a:p>
          </p:txBody>
        </p:sp>
        <p:sp>
          <p:nvSpPr>
            <p:cNvPr id="21" name="文本框 46">
              <a:extLst>
                <a:ext uri="{FF2B5EF4-FFF2-40B4-BE49-F238E27FC236}">
                  <a16:creationId xmlns:a16="http://schemas.microsoft.com/office/drawing/2014/main" id="{FE2A1685-14DD-4310-8D11-6DB03DFBFA4C}"/>
                </a:ext>
              </a:extLst>
            </p:cNvPr>
            <p:cNvSpPr txBox="1"/>
            <p:nvPr/>
          </p:nvSpPr>
          <p:spPr>
            <a:xfrm>
              <a:off x="3628373" y="1134523"/>
              <a:ext cx="4935255" cy="2444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endParaRPr lang="en-US" altLang="zh-CN" sz="900" dirty="0">
                <a:solidFill>
                  <a:schemeClr val="accent1">
                    <a:lumMod val="50000"/>
                  </a:schemeClr>
                </a:solidFill>
                <a:cs typeface="+mn-ea"/>
                <a:sym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88001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000"/>
                            </p:stCondLst>
                            <p:childTnLst>
                              <p:par>
                                <p:cTn id="42" presetID="14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500"/>
                            </p:stCondLst>
                            <p:childTnLst>
                              <p:par>
                                <p:cTn id="46" presetID="14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图片 89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40227"/>
          <a:stretch/>
        </p:blipFill>
        <p:spPr>
          <a:xfrm>
            <a:off x="517336" y="2511189"/>
            <a:ext cx="4361930" cy="2115404"/>
          </a:xfrm>
          <a:custGeom>
            <a:avLst/>
            <a:gdLst>
              <a:gd name="connsiteX0" fmla="*/ 0 w 4361930"/>
              <a:gd name="connsiteY0" fmla="*/ 0 h 2115404"/>
              <a:gd name="connsiteX1" fmla="*/ 2853661 w 4361930"/>
              <a:gd name="connsiteY1" fmla="*/ 0 h 2115404"/>
              <a:gd name="connsiteX2" fmla="*/ 2853661 w 4361930"/>
              <a:gd name="connsiteY2" fmla="*/ 517302 h 2115404"/>
              <a:gd name="connsiteX3" fmla="*/ 3548226 w 4361930"/>
              <a:gd name="connsiteY3" fmla="*/ 517302 h 2115404"/>
              <a:gd name="connsiteX4" fmla="*/ 3548226 w 4361930"/>
              <a:gd name="connsiteY4" fmla="*/ 0 h 2115404"/>
              <a:gd name="connsiteX5" fmla="*/ 4361930 w 4361930"/>
              <a:gd name="connsiteY5" fmla="*/ 0 h 2115404"/>
              <a:gd name="connsiteX6" fmla="*/ 4361930 w 4361930"/>
              <a:gd name="connsiteY6" fmla="*/ 2115404 h 2115404"/>
              <a:gd name="connsiteX7" fmla="*/ 0 w 4361930"/>
              <a:gd name="connsiteY7" fmla="*/ 2115404 h 21154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61930" h="2115404">
                <a:moveTo>
                  <a:pt x="0" y="0"/>
                </a:moveTo>
                <a:lnTo>
                  <a:pt x="2853661" y="0"/>
                </a:lnTo>
                <a:lnTo>
                  <a:pt x="2853661" y="517302"/>
                </a:lnTo>
                <a:lnTo>
                  <a:pt x="3548226" y="517302"/>
                </a:lnTo>
                <a:lnTo>
                  <a:pt x="3548226" y="0"/>
                </a:lnTo>
                <a:lnTo>
                  <a:pt x="4361930" y="0"/>
                </a:lnTo>
                <a:lnTo>
                  <a:pt x="4361930" y="2115404"/>
                </a:lnTo>
                <a:lnTo>
                  <a:pt x="0" y="2115404"/>
                </a:lnTo>
                <a:close/>
              </a:path>
            </a:pathLst>
          </a:cu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1097" y="4403188"/>
            <a:ext cx="3314465" cy="2494135"/>
          </a:xfrm>
          <a:prstGeom prst="rect">
            <a:avLst/>
          </a:prstGeom>
        </p:spPr>
      </p:pic>
      <p:pic>
        <p:nvPicPr>
          <p:cNvPr id="31" name="图片 30"/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217542" y="496025"/>
            <a:ext cx="1362299" cy="934717"/>
          </a:xfrm>
          <a:prstGeom prst="rect">
            <a:avLst/>
          </a:prstGeom>
        </p:spPr>
      </p:pic>
      <p:pic>
        <p:nvPicPr>
          <p:cNvPr id="60" name="图片 59"/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120370" y="1750959"/>
            <a:ext cx="1517792" cy="982377"/>
          </a:xfrm>
          <a:prstGeom prst="rect">
            <a:avLst/>
          </a:prstGeom>
        </p:spPr>
      </p:pic>
      <p:pic>
        <p:nvPicPr>
          <p:cNvPr id="61" name="图片 60"/>
          <p:cNvPicPr>
            <a:picLocks noChangeAspect="1"/>
          </p:cNvPicPr>
          <p:nvPr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656599" y="3168833"/>
            <a:ext cx="1439400" cy="978791"/>
          </a:xfrm>
          <a:prstGeom prst="rect">
            <a:avLst/>
          </a:prstGeom>
        </p:spPr>
      </p:pic>
      <p:pic>
        <p:nvPicPr>
          <p:cNvPr id="66" name="图片 65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579841" y="4694575"/>
            <a:ext cx="1441161" cy="955680"/>
          </a:xfrm>
          <a:custGeom>
            <a:avLst/>
            <a:gdLst>
              <a:gd name="connsiteX0" fmla="*/ 0 w 4351728"/>
              <a:gd name="connsiteY0" fmla="*/ 0 h 2885770"/>
              <a:gd name="connsiteX1" fmla="*/ 2684410 w 4351728"/>
              <a:gd name="connsiteY1" fmla="*/ 0 h 2885770"/>
              <a:gd name="connsiteX2" fmla="*/ 2684410 w 4351728"/>
              <a:gd name="connsiteY2" fmla="*/ 206739 h 2885770"/>
              <a:gd name="connsiteX3" fmla="*/ 4351728 w 4351728"/>
              <a:gd name="connsiteY3" fmla="*/ 206739 h 2885770"/>
              <a:gd name="connsiteX4" fmla="*/ 4351728 w 4351728"/>
              <a:gd name="connsiteY4" fmla="*/ 2885770 h 2885770"/>
              <a:gd name="connsiteX5" fmla="*/ 0 w 4351728"/>
              <a:gd name="connsiteY5" fmla="*/ 2885770 h 2885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51728" h="2885770">
                <a:moveTo>
                  <a:pt x="0" y="0"/>
                </a:moveTo>
                <a:lnTo>
                  <a:pt x="2684410" y="0"/>
                </a:lnTo>
                <a:lnTo>
                  <a:pt x="2684410" y="206739"/>
                </a:lnTo>
                <a:lnTo>
                  <a:pt x="4351728" y="206739"/>
                </a:lnTo>
                <a:lnTo>
                  <a:pt x="4351728" y="2885770"/>
                </a:lnTo>
                <a:lnTo>
                  <a:pt x="0" y="2885770"/>
                </a:lnTo>
                <a:close/>
              </a:path>
            </a:pathLst>
          </a:custGeom>
        </p:spPr>
      </p:pic>
      <p:sp>
        <p:nvSpPr>
          <p:cNvPr id="77" name="文本框 76">
            <a:extLst>
              <a:ext uri="{FF2B5EF4-FFF2-40B4-BE49-F238E27FC236}">
                <a16:creationId xmlns:a16="http://schemas.microsoft.com/office/drawing/2014/main" id="{F4ED10A7-E928-4DAB-8D6E-46F9B16A0627}"/>
              </a:ext>
            </a:extLst>
          </p:cNvPr>
          <p:cNvSpPr txBox="1"/>
          <p:nvPr/>
        </p:nvSpPr>
        <p:spPr>
          <a:xfrm>
            <a:off x="4976502" y="759781"/>
            <a:ext cx="2802931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>
              <a:contourClr>
                <a:schemeClr val="bg1"/>
              </a:contourClr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zh-CN" sz="3200" b="1" i="0" u="none" strike="noStrike" kern="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KHỞI ĐỘNG</a:t>
            </a:r>
            <a:endParaRPr kumimoji="0" lang="zh-CN" altLang="en-US" sz="3200" b="1" i="0" u="none" strike="noStrike" kern="0" cap="none" spc="0" normalizeH="0" baseline="0" noProof="0" dirty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78" name="文本框 77">
            <a:extLst>
              <a:ext uri="{FF2B5EF4-FFF2-40B4-BE49-F238E27FC236}">
                <a16:creationId xmlns:a16="http://schemas.microsoft.com/office/drawing/2014/main" id="{9A579FFB-0C88-4882-8BE1-83D497F1CEAF}"/>
              </a:ext>
            </a:extLst>
          </p:cNvPr>
          <p:cNvSpPr txBox="1"/>
          <p:nvPr/>
        </p:nvSpPr>
        <p:spPr>
          <a:xfrm>
            <a:off x="5926152" y="2096602"/>
            <a:ext cx="2683276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>
              <a:contourClr>
                <a:schemeClr val="bg1"/>
              </a:contourClr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zh-CN" sz="3200" b="1" i="0" u="none" strike="noStrike" kern="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KHÁM PHÁ</a:t>
            </a:r>
            <a:endParaRPr kumimoji="0" lang="zh-CN" altLang="en-US" sz="3200" b="1" i="0" u="none" strike="noStrike" kern="0" cap="none" spc="0" normalizeH="0" baseline="0" noProof="0" dirty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79" name="文本框 78">
            <a:extLst>
              <a:ext uri="{FF2B5EF4-FFF2-40B4-BE49-F238E27FC236}">
                <a16:creationId xmlns:a16="http://schemas.microsoft.com/office/drawing/2014/main" id="{B49689D5-1B6C-4CCE-A810-8531B153D9D7}"/>
              </a:ext>
            </a:extLst>
          </p:cNvPr>
          <p:cNvSpPr txBox="1"/>
          <p:nvPr/>
        </p:nvSpPr>
        <p:spPr>
          <a:xfrm>
            <a:off x="6168028" y="3509895"/>
            <a:ext cx="5506636" cy="58477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6350">
              <a:contourClr>
                <a:schemeClr val="bg1"/>
              </a:contourClr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zh-CN" sz="3200" b="1" i="0" u="none" strike="noStrike" kern="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LUYỆN TẬP – THỰC HÀNH</a:t>
            </a:r>
            <a:endParaRPr kumimoji="0" lang="zh-CN" altLang="en-US" sz="3200" b="1" i="0" u="none" strike="noStrike" kern="0" cap="none" spc="0" normalizeH="0" baseline="0" noProof="0" dirty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80" name="文本框 79">
            <a:extLst>
              <a:ext uri="{FF2B5EF4-FFF2-40B4-BE49-F238E27FC236}">
                <a16:creationId xmlns:a16="http://schemas.microsoft.com/office/drawing/2014/main" id="{EFEB9C59-186A-4B38-B741-1CAFE72E0ABD}"/>
              </a:ext>
            </a:extLst>
          </p:cNvPr>
          <p:cNvSpPr txBox="1"/>
          <p:nvPr/>
        </p:nvSpPr>
        <p:spPr>
          <a:xfrm>
            <a:off x="6021002" y="4846715"/>
            <a:ext cx="5876642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>
              <a:contourClr>
                <a:schemeClr val="bg1"/>
              </a:contourClr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zh-CN" sz="3200" b="1" i="0" u="none" strike="noStrike" kern="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VẬN DỤNG – TRẢI NGHIỆM</a:t>
            </a:r>
            <a:endParaRPr kumimoji="0" lang="zh-CN" altLang="en-US" sz="3200" b="1" i="0" u="none" strike="noStrike" kern="0" cap="none" spc="0" normalizeH="0" baseline="0" noProof="0" dirty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pic>
        <p:nvPicPr>
          <p:cNvPr id="87" name="图片 86">
            <a:extLst>
              <a:ext uri="{FF2B5EF4-FFF2-40B4-BE49-F238E27FC236}">
                <a16:creationId xmlns:a16="http://schemas.microsoft.com/office/drawing/2014/main" id="{D7DDEBED-22C5-4A1D-BCC3-87136AD129C0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5629"/>
          <a:stretch/>
        </p:blipFill>
        <p:spPr>
          <a:xfrm flipH="1">
            <a:off x="517336" y="496025"/>
            <a:ext cx="1813132" cy="2305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176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00"/>
                            </p:stCondLst>
                            <p:childTnLst>
                              <p:par>
                                <p:cTn id="4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0"/>
                            </p:stCondLst>
                            <p:childTnLst>
                              <p:par>
                                <p:cTn id="5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500"/>
                            </p:stCondLst>
                            <p:childTnLst>
                              <p:par>
                                <p:cTn id="5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  <p:bldP spid="78" grpId="0"/>
      <p:bldP spid="79" grpId="0"/>
      <p:bldP spid="8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图片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7444" y="3178647"/>
            <a:ext cx="12209444" cy="3679353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552" y="2465007"/>
            <a:ext cx="4906376" cy="3980824"/>
          </a:xfrm>
          <a:prstGeom prst="rect">
            <a:avLst/>
          </a:prstGeom>
        </p:spPr>
      </p:pic>
      <p:pic>
        <p:nvPicPr>
          <p:cNvPr id="20" name="图片 19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7222131" y="3967765"/>
            <a:ext cx="3773430" cy="2705180"/>
          </a:xfrm>
          <a:prstGeom prst="rect">
            <a:avLst/>
          </a:prstGeom>
        </p:spPr>
      </p:pic>
      <p:pic>
        <p:nvPicPr>
          <p:cNvPr id="56" name="图片 55">
            <a:extLst>
              <a:ext uri="{FF2B5EF4-FFF2-40B4-BE49-F238E27FC236}">
                <a16:creationId xmlns:a16="http://schemas.microsoft.com/office/drawing/2014/main" id="{922D7C20-53C1-440C-A4D7-3834D810F5C4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145576" y="307586"/>
            <a:ext cx="6671120" cy="3944731"/>
          </a:xfrm>
          <a:prstGeom prst="rect">
            <a:avLst/>
          </a:prstGeom>
        </p:spPr>
      </p:pic>
      <p:pic>
        <p:nvPicPr>
          <p:cNvPr id="57" name="图片 56"/>
          <p:cNvPicPr>
            <a:picLocks noChangeAspect="1"/>
          </p:cNvPicPr>
          <p:nvPr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039552" y="1567177"/>
            <a:ext cx="2521764" cy="1730263"/>
          </a:xfrm>
          <a:prstGeom prst="rect">
            <a:avLst/>
          </a:prstGeom>
        </p:spPr>
      </p:pic>
      <p:grpSp>
        <p:nvGrpSpPr>
          <p:cNvPr id="58" name="组合 57">
            <a:extLst>
              <a:ext uri="{FF2B5EF4-FFF2-40B4-BE49-F238E27FC236}">
                <a16:creationId xmlns:a16="http://schemas.microsoft.com/office/drawing/2014/main" id="{5C3F0EA5-D3AA-4CCB-8053-CA26C4C18711}"/>
              </a:ext>
            </a:extLst>
          </p:cNvPr>
          <p:cNvGrpSpPr/>
          <p:nvPr/>
        </p:nvGrpSpPr>
        <p:grpSpPr>
          <a:xfrm>
            <a:off x="6756819" y="3169720"/>
            <a:ext cx="804180" cy="374559"/>
            <a:chOff x="217691" y="6414967"/>
            <a:chExt cx="804180" cy="374559"/>
          </a:xfrm>
        </p:grpSpPr>
        <p:grpSp>
          <p:nvGrpSpPr>
            <p:cNvPr id="59" name="Group 4">
              <a:extLst>
                <a:ext uri="{FF2B5EF4-FFF2-40B4-BE49-F238E27FC236}">
                  <a16:creationId xmlns:a16="http://schemas.microsoft.com/office/drawing/2014/main" id="{0551CF28-A1CE-4253-9E51-49015C981594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17691" y="6414967"/>
              <a:ext cx="443922" cy="374559"/>
              <a:chOff x="3746" y="2079"/>
              <a:chExt cx="192" cy="162"/>
            </a:xfrm>
            <a:solidFill>
              <a:srgbClr val="A5CB01"/>
            </a:solidFill>
          </p:grpSpPr>
          <p:sp>
            <p:nvSpPr>
              <p:cNvPr id="65" name="Freeform 5">
                <a:extLst>
                  <a:ext uri="{FF2B5EF4-FFF2-40B4-BE49-F238E27FC236}">
                    <a16:creationId xmlns:a16="http://schemas.microsoft.com/office/drawing/2014/main" id="{3D183A1A-DE17-4CF6-BCB4-F3838E8F0E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5" y="2108"/>
                <a:ext cx="83" cy="133"/>
              </a:xfrm>
              <a:custGeom>
                <a:avLst/>
                <a:gdLst>
                  <a:gd name="T0" fmla="*/ 8 w 34"/>
                  <a:gd name="T1" fmla="*/ 54 h 54"/>
                  <a:gd name="T2" fmla="*/ 23 w 34"/>
                  <a:gd name="T3" fmla="*/ 54 h 54"/>
                  <a:gd name="T4" fmla="*/ 34 w 34"/>
                  <a:gd name="T5" fmla="*/ 0 h 54"/>
                  <a:gd name="T6" fmla="*/ 8 w 34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" h="54">
                    <a:moveTo>
                      <a:pt x="8" y="54"/>
                    </a:moveTo>
                    <a:cubicBezTo>
                      <a:pt x="23" y="54"/>
                      <a:pt x="23" y="54"/>
                      <a:pt x="23" y="54"/>
                    </a:cubicBezTo>
                    <a:cubicBezTo>
                      <a:pt x="15" y="34"/>
                      <a:pt x="34" y="0"/>
                      <a:pt x="34" y="0"/>
                    </a:cubicBezTo>
                    <a:cubicBezTo>
                      <a:pt x="0" y="23"/>
                      <a:pt x="8" y="54"/>
                      <a:pt x="8" y="5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66" name="Freeform 6">
                <a:extLst>
                  <a:ext uri="{FF2B5EF4-FFF2-40B4-BE49-F238E27FC236}">
                    <a16:creationId xmlns:a16="http://schemas.microsoft.com/office/drawing/2014/main" id="{3E7CCA13-12E3-434E-869F-2195DDDEE7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2" y="2089"/>
                <a:ext cx="86" cy="108"/>
              </a:xfrm>
              <a:custGeom>
                <a:avLst/>
                <a:gdLst>
                  <a:gd name="T0" fmla="*/ 35 w 35"/>
                  <a:gd name="T1" fmla="*/ 0 h 44"/>
                  <a:gd name="T2" fmla="*/ 0 w 35"/>
                  <a:gd name="T3" fmla="*/ 25 h 44"/>
                  <a:gd name="T4" fmla="*/ 5 w 35"/>
                  <a:gd name="T5" fmla="*/ 44 h 44"/>
                  <a:gd name="T6" fmla="*/ 35 w 35"/>
                  <a:gd name="T7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5" h="44">
                    <a:moveTo>
                      <a:pt x="35" y="0"/>
                    </a:moveTo>
                    <a:cubicBezTo>
                      <a:pt x="7" y="10"/>
                      <a:pt x="0" y="25"/>
                      <a:pt x="0" y="25"/>
                    </a:cubicBezTo>
                    <a:cubicBezTo>
                      <a:pt x="0" y="25"/>
                      <a:pt x="7" y="39"/>
                      <a:pt x="5" y="44"/>
                    </a:cubicBezTo>
                    <a:cubicBezTo>
                      <a:pt x="13" y="14"/>
                      <a:pt x="35" y="0"/>
                      <a:pt x="3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67" name="Freeform 7">
                <a:extLst>
                  <a:ext uri="{FF2B5EF4-FFF2-40B4-BE49-F238E27FC236}">
                    <a16:creationId xmlns:a16="http://schemas.microsoft.com/office/drawing/2014/main" id="{33D8A7C5-FD9F-4540-A37A-9BC58CCAAA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6" y="2104"/>
                <a:ext cx="84" cy="132"/>
              </a:xfrm>
              <a:custGeom>
                <a:avLst/>
                <a:gdLst>
                  <a:gd name="T0" fmla="*/ 0 w 34"/>
                  <a:gd name="T1" fmla="*/ 0 h 54"/>
                  <a:gd name="T2" fmla="*/ 11 w 34"/>
                  <a:gd name="T3" fmla="*/ 54 h 54"/>
                  <a:gd name="T4" fmla="*/ 26 w 34"/>
                  <a:gd name="T5" fmla="*/ 54 h 54"/>
                  <a:gd name="T6" fmla="*/ 0 w 34"/>
                  <a:gd name="T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" h="54">
                    <a:moveTo>
                      <a:pt x="0" y="0"/>
                    </a:moveTo>
                    <a:cubicBezTo>
                      <a:pt x="0" y="0"/>
                      <a:pt x="19" y="35"/>
                      <a:pt x="11" y="54"/>
                    </a:cubicBezTo>
                    <a:cubicBezTo>
                      <a:pt x="26" y="54"/>
                      <a:pt x="26" y="54"/>
                      <a:pt x="26" y="54"/>
                    </a:cubicBezTo>
                    <a:cubicBezTo>
                      <a:pt x="26" y="54"/>
                      <a:pt x="34" y="2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68" name="Freeform 8">
                <a:extLst>
                  <a:ext uri="{FF2B5EF4-FFF2-40B4-BE49-F238E27FC236}">
                    <a16:creationId xmlns:a16="http://schemas.microsoft.com/office/drawing/2014/main" id="{1DB4A1D3-3461-4F23-9060-242E6596F3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78" y="2079"/>
                <a:ext cx="106" cy="160"/>
              </a:xfrm>
              <a:custGeom>
                <a:avLst/>
                <a:gdLst>
                  <a:gd name="T0" fmla="*/ 0 w 43"/>
                  <a:gd name="T1" fmla="*/ 0 h 65"/>
                  <a:gd name="T2" fmla="*/ 15 w 43"/>
                  <a:gd name="T3" fmla="*/ 65 h 65"/>
                  <a:gd name="T4" fmla="*/ 32 w 43"/>
                  <a:gd name="T5" fmla="*/ 65 h 65"/>
                  <a:gd name="T6" fmla="*/ 0 w 43"/>
                  <a:gd name="T7" fmla="*/ 0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3" h="65">
                    <a:moveTo>
                      <a:pt x="0" y="0"/>
                    </a:moveTo>
                    <a:cubicBezTo>
                      <a:pt x="0" y="0"/>
                      <a:pt x="24" y="41"/>
                      <a:pt x="15" y="65"/>
                    </a:cubicBezTo>
                    <a:cubicBezTo>
                      <a:pt x="32" y="65"/>
                      <a:pt x="32" y="65"/>
                      <a:pt x="32" y="65"/>
                    </a:cubicBezTo>
                    <a:cubicBezTo>
                      <a:pt x="32" y="65"/>
                      <a:pt x="43" y="27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60" name="Group 4">
              <a:extLst>
                <a:ext uri="{FF2B5EF4-FFF2-40B4-BE49-F238E27FC236}">
                  <a16:creationId xmlns:a16="http://schemas.microsoft.com/office/drawing/2014/main" id="{D339A026-D097-41CE-B0D6-382C26DE3F8D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657417" y="6421203"/>
              <a:ext cx="364454" cy="307508"/>
              <a:chOff x="3746" y="2079"/>
              <a:chExt cx="192" cy="162"/>
            </a:xfrm>
            <a:solidFill>
              <a:srgbClr val="A5CB01"/>
            </a:solidFill>
          </p:grpSpPr>
          <p:sp>
            <p:nvSpPr>
              <p:cNvPr id="61" name="Freeform 5">
                <a:extLst>
                  <a:ext uri="{FF2B5EF4-FFF2-40B4-BE49-F238E27FC236}">
                    <a16:creationId xmlns:a16="http://schemas.microsoft.com/office/drawing/2014/main" id="{A458B4F9-0B31-4D97-AC09-B51F5A27E3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5" y="2108"/>
                <a:ext cx="83" cy="133"/>
              </a:xfrm>
              <a:custGeom>
                <a:avLst/>
                <a:gdLst>
                  <a:gd name="T0" fmla="*/ 8 w 34"/>
                  <a:gd name="T1" fmla="*/ 54 h 54"/>
                  <a:gd name="T2" fmla="*/ 23 w 34"/>
                  <a:gd name="T3" fmla="*/ 54 h 54"/>
                  <a:gd name="T4" fmla="*/ 34 w 34"/>
                  <a:gd name="T5" fmla="*/ 0 h 54"/>
                  <a:gd name="T6" fmla="*/ 8 w 34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" h="54">
                    <a:moveTo>
                      <a:pt x="8" y="54"/>
                    </a:moveTo>
                    <a:cubicBezTo>
                      <a:pt x="23" y="54"/>
                      <a:pt x="23" y="54"/>
                      <a:pt x="23" y="54"/>
                    </a:cubicBezTo>
                    <a:cubicBezTo>
                      <a:pt x="15" y="34"/>
                      <a:pt x="34" y="0"/>
                      <a:pt x="34" y="0"/>
                    </a:cubicBezTo>
                    <a:cubicBezTo>
                      <a:pt x="0" y="23"/>
                      <a:pt x="8" y="54"/>
                      <a:pt x="8" y="5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62" name="Freeform 6">
                <a:extLst>
                  <a:ext uri="{FF2B5EF4-FFF2-40B4-BE49-F238E27FC236}">
                    <a16:creationId xmlns:a16="http://schemas.microsoft.com/office/drawing/2014/main" id="{21D0D1DB-9134-4688-B72B-70C6A58B13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2" y="2089"/>
                <a:ext cx="86" cy="108"/>
              </a:xfrm>
              <a:custGeom>
                <a:avLst/>
                <a:gdLst>
                  <a:gd name="T0" fmla="*/ 35 w 35"/>
                  <a:gd name="T1" fmla="*/ 0 h 44"/>
                  <a:gd name="T2" fmla="*/ 0 w 35"/>
                  <a:gd name="T3" fmla="*/ 25 h 44"/>
                  <a:gd name="T4" fmla="*/ 5 w 35"/>
                  <a:gd name="T5" fmla="*/ 44 h 44"/>
                  <a:gd name="T6" fmla="*/ 35 w 35"/>
                  <a:gd name="T7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5" h="44">
                    <a:moveTo>
                      <a:pt x="35" y="0"/>
                    </a:moveTo>
                    <a:cubicBezTo>
                      <a:pt x="7" y="10"/>
                      <a:pt x="0" y="25"/>
                      <a:pt x="0" y="25"/>
                    </a:cubicBezTo>
                    <a:cubicBezTo>
                      <a:pt x="0" y="25"/>
                      <a:pt x="7" y="39"/>
                      <a:pt x="5" y="44"/>
                    </a:cubicBezTo>
                    <a:cubicBezTo>
                      <a:pt x="13" y="14"/>
                      <a:pt x="35" y="0"/>
                      <a:pt x="3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63" name="Freeform 7">
                <a:extLst>
                  <a:ext uri="{FF2B5EF4-FFF2-40B4-BE49-F238E27FC236}">
                    <a16:creationId xmlns:a16="http://schemas.microsoft.com/office/drawing/2014/main" id="{C428B3BE-70C9-4AC9-A041-2D5B3E416C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6" y="2104"/>
                <a:ext cx="84" cy="132"/>
              </a:xfrm>
              <a:custGeom>
                <a:avLst/>
                <a:gdLst>
                  <a:gd name="T0" fmla="*/ 0 w 34"/>
                  <a:gd name="T1" fmla="*/ 0 h 54"/>
                  <a:gd name="T2" fmla="*/ 11 w 34"/>
                  <a:gd name="T3" fmla="*/ 54 h 54"/>
                  <a:gd name="T4" fmla="*/ 26 w 34"/>
                  <a:gd name="T5" fmla="*/ 54 h 54"/>
                  <a:gd name="T6" fmla="*/ 0 w 34"/>
                  <a:gd name="T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" h="54">
                    <a:moveTo>
                      <a:pt x="0" y="0"/>
                    </a:moveTo>
                    <a:cubicBezTo>
                      <a:pt x="0" y="0"/>
                      <a:pt x="19" y="35"/>
                      <a:pt x="11" y="54"/>
                    </a:cubicBezTo>
                    <a:cubicBezTo>
                      <a:pt x="26" y="54"/>
                      <a:pt x="26" y="54"/>
                      <a:pt x="26" y="54"/>
                    </a:cubicBezTo>
                    <a:cubicBezTo>
                      <a:pt x="26" y="54"/>
                      <a:pt x="34" y="2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64" name="Freeform 8">
                <a:extLst>
                  <a:ext uri="{FF2B5EF4-FFF2-40B4-BE49-F238E27FC236}">
                    <a16:creationId xmlns:a16="http://schemas.microsoft.com/office/drawing/2014/main" id="{531A955B-4989-44CB-BD2F-3F2E466243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78" y="2079"/>
                <a:ext cx="106" cy="160"/>
              </a:xfrm>
              <a:custGeom>
                <a:avLst/>
                <a:gdLst>
                  <a:gd name="T0" fmla="*/ 0 w 43"/>
                  <a:gd name="T1" fmla="*/ 0 h 65"/>
                  <a:gd name="T2" fmla="*/ 15 w 43"/>
                  <a:gd name="T3" fmla="*/ 65 h 65"/>
                  <a:gd name="T4" fmla="*/ 32 w 43"/>
                  <a:gd name="T5" fmla="*/ 65 h 65"/>
                  <a:gd name="T6" fmla="*/ 0 w 43"/>
                  <a:gd name="T7" fmla="*/ 0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3" h="65">
                    <a:moveTo>
                      <a:pt x="0" y="0"/>
                    </a:moveTo>
                    <a:cubicBezTo>
                      <a:pt x="0" y="0"/>
                      <a:pt x="24" y="41"/>
                      <a:pt x="15" y="65"/>
                    </a:cubicBezTo>
                    <a:cubicBezTo>
                      <a:pt x="32" y="65"/>
                      <a:pt x="32" y="65"/>
                      <a:pt x="32" y="65"/>
                    </a:cubicBezTo>
                    <a:cubicBezTo>
                      <a:pt x="32" y="65"/>
                      <a:pt x="43" y="27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</p:grpSp>
      </p:grpSp>
      <p:sp>
        <p:nvSpPr>
          <p:cNvPr id="69" name="文本框 68">
            <a:extLst>
              <a:ext uri="{FF2B5EF4-FFF2-40B4-BE49-F238E27FC236}">
                <a16:creationId xmlns:a16="http://schemas.microsoft.com/office/drawing/2014/main" id="{F4ED10A7-E928-4DAB-8D6E-46F9B16A0627}"/>
              </a:ext>
            </a:extLst>
          </p:cNvPr>
          <p:cNvSpPr txBox="1"/>
          <p:nvPr/>
        </p:nvSpPr>
        <p:spPr>
          <a:xfrm>
            <a:off x="3979556" y="1763653"/>
            <a:ext cx="4320413" cy="92333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6350">
              <a:contourClr>
                <a:schemeClr val="bg1"/>
              </a:contourClr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zh-CN" sz="5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KHỞI ĐỘNG</a:t>
            </a:r>
            <a:endParaRPr kumimoji="0" lang="zh-CN" altLang="en-US" sz="5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pic>
        <p:nvPicPr>
          <p:cNvPr id="70" name="图片 69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22131" y="450639"/>
            <a:ext cx="4465329" cy="2328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071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250"/>
                            </p:stCondLst>
                            <p:childTnLst>
                              <p:par>
                                <p:cTn id="2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75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250"/>
                            </p:stCondLst>
                            <p:childTnLst>
                              <p:par>
                                <p:cTn id="37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25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3898" y="1702544"/>
            <a:ext cx="11696131" cy="5079492"/>
          </a:xfrm>
          <a:prstGeom prst="rect">
            <a:avLst/>
          </a:prstGeom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D32A98E3-51C2-4A24-8E1B-E25D2AC7EF3F}"/>
              </a:ext>
            </a:extLst>
          </p:cNvPr>
          <p:cNvSpPr txBox="1"/>
          <p:nvPr/>
        </p:nvSpPr>
        <p:spPr>
          <a:xfrm>
            <a:off x="3628373" y="1274536"/>
            <a:ext cx="4935255" cy="25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endParaRPr lang="en-US" altLang="zh-CN" sz="900" dirty="0">
              <a:cs typeface="+mn-ea"/>
              <a:sym typeface="+mn-lt"/>
            </a:endParaRPr>
          </a:p>
        </p:txBody>
      </p:sp>
      <p:sp>
        <p:nvSpPr>
          <p:cNvPr id="7" name="Text Box 25">
            <a:extLst>
              <a:ext uri="{FF2B5EF4-FFF2-40B4-BE49-F238E27FC236}">
                <a16:creationId xmlns:a16="http://schemas.microsoft.com/office/drawing/2014/main" id="{E6557E23-53C8-4CD1-9A83-E4D96635F7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7213" y="4999264"/>
            <a:ext cx="7924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DA131A8-6E5C-4CC4-9669-2EE3FFCB4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8028" y="379105"/>
            <a:ext cx="6397171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4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4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sz="4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4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4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en-US" altLang="en-US" sz="40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4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+ 3 x n </a:t>
            </a:r>
            <a:r>
              <a:rPr lang="en-US" altLang="en-US" sz="4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4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 = 5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FF4961A-68BF-4D9B-B388-DA2C3CBB2F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7213" y="2428499"/>
            <a:ext cx="5638800" cy="206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 err="1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b="1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 = 5 </a:t>
            </a:r>
            <a:r>
              <a:rPr lang="en-US" altLang="en-US" b="1" dirty="0" err="1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b="1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35 + 3 x n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= 35 + 3 x 5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= 35 + 15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= 50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83D4DD7-E729-4A6D-BDE7-1C11EB83C8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8257" y="4417824"/>
            <a:ext cx="7162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81092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screen">
            <a:alphaModFix amt="32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>
            <a:extLst>
              <a:ext uri="{FF2B5EF4-FFF2-40B4-BE49-F238E27FC236}">
                <a16:creationId xmlns:a16="http://schemas.microsoft.com/office/drawing/2014/main" id="{CE480986-E52C-4709-90F7-E0C9BECCF1DA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31962" y="3709815"/>
            <a:ext cx="2799924" cy="3182582"/>
          </a:xfrm>
          <a:prstGeom prst="rect">
            <a:avLst/>
          </a:prstGeom>
        </p:spPr>
      </p:pic>
      <p:sp>
        <p:nvSpPr>
          <p:cNvPr id="13" name="标题 1">
            <a:extLst>
              <a:ext uri="{FF2B5EF4-FFF2-40B4-BE49-F238E27FC236}">
                <a16:creationId xmlns:a16="http://schemas.microsoft.com/office/drawing/2014/main" id="{164636AB-868A-471B-A67F-520ACBDA144B}"/>
              </a:ext>
            </a:extLst>
          </p:cNvPr>
          <p:cNvSpPr txBox="1">
            <a:spLocks/>
          </p:cNvSpPr>
          <p:nvPr/>
        </p:nvSpPr>
        <p:spPr>
          <a:xfrm>
            <a:off x="1780309" y="188899"/>
            <a:ext cx="8631382" cy="159478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altLang="zh-CN" sz="3600" b="1" dirty="0" err="1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Thứ</a:t>
            </a:r>
            <a:r>
              <a:rPr lang="en-US" altLang="zh-CN" sz="3600" b="1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en-US" altLang="zh-CN" sz="3600" b="1" dirty="0" err="1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ngày</a:t>
            </a:r>
            <a:r>
              <a:rPr lang="en-US" altLang="zh-CN" sz="3600" b="1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en-US" altLang="zh-CN" sz="3600" b="1" dirty="0" err="1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tháng</a:t>
            </a:r>
            <a:r>
              <a:rPr lang="en-US" altLang="zh-CN" sz="3600" b="1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altLang="zh-CN" sz="3600" b="1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en-US" altLang="zh-CN" sz="3600" b="1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zh-CN" sz="3600" b="1" dirty="0" err="1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năm</a:t>
            </a:r>
            <a:r>
              <a:rPr lang="en-US" altLang="zh-CN" sz="3600" b="1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 2022</a:t>
            </a:r>
            <a:br>
              <a:rPr lang="en-US" altLang="zh-CN" sz="3600" b="1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</a:br>
            <a:r>
              <a:rPr lang="en-US" altLang="zh-CN" sz="3600" b="1" dirty="0" err="1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Toán</a:t>
            </a:r>
            <a:br>
              <a:rPr lang="en-US" altLang="zh-CN" sz="3600" b="1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</a:br>
            <a:r>
              <a:rPr lang="vi-VN" altLang="zh-CN" sz="3600" b="1" dirty="0">
                <a:solidFill>
                  <a:srgbClr val="4D4D4D"/>
                </a:solidFill>
                <a:latin typeface="Arial" pitchFamily="34" charset="0"/>
                <a:cs typeface="Arial" pitchFamily="34" charset="0"/>
              </a:rPr>
              <a:t>Biểu thức chứa hai chữ</a:t>
            </a:r>
            <a:endParaRPr lang="en-US" altLang="zh-CN" sz="3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组合 4">
            <a:extLst>
              <a:ext uri="{FF2B5EF4-FFF2-40B4-BE49-F238E27FC236}">
                <a16:creationId xmlns:a16="http://schemas.microsoft.com/office/drawing/2014/main" id="{60948109-B278-4B85-B181-5E7043FDFDEA}"/>
              </a:ext>
            </a:extLst>
          </p:cNvPr>
          <p:cNvGrpSpPr/>
          <p:nvPr/>
        </p:nvGrpSpPr>
        <p:grpSpPr>
          <a:xfrm>
            <a:off x="821191" y="3399465"/>
            <a:ext cx="9287356" cy="2440412"/>
            <a:chOff x="5576748" y="2094003"/>
            <a:chExt cx="9287356" cy="2440412"/>
          </a:xfrm>
        </p:grpSpPr>
        <p:sp>
          <p:nvSpPr>
            <p:cNvPr id="15" name="Text Box 8">
              <a:extLst>
                <a:ext uri="{FF2B5EF4-FFF2-40B4-BE49-F238E27FC236}">
                  <a16:creationId xmlns:a16="http://schemas.microsoft.com/office/drawing/2014/main" id="{8549BC81-E5FB-46AB-87D3-B0FA8AE8C0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60707" y="2094003"/>
              <a:ext cx="8503397" cy="244041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anchor="ctr">
              <a:spAutoFit/>
            </a:bodyPr>
            <a:lstStyle/>
            <a:p>
              <a:pPr algn="just">
                <a:lnSpc>
                  <a:spcPct val="115000"/>
                </a:lnSpc>
                <a:spcAft>
                  <a:spcPts val="1000"/>
                </a:spcAft>
                <a:tabLst>
                  <a:tab pos="685800" algn="l"/>
                </a:tabLst>
              </a:pPr>
              <a:r>
                <a:rPr lang="vi-VN" sz="3200" b="1" dirty="0">
                  <a:solidFill>
                    <a:schemeClr val="tx2">
                      <a:lumMod val="50000"/>
                    </a:schemeClr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- Nhận biết được biểu thức có chứa hai chữ, giá trị của biểu thức có chứa hai chữ.</a:t>
              </a:r>
              <a:endParaRPr lang="en-US" sz="3200" b="1" dirty="0">
                <a:solidFill>
                  <a:schemeClr val="tx2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just">
                <a:lnSpc>
                  <a:spcPct val="115000"/>
                </a:lnSpc>
                <a:spcAft>
                  <a:spcPts val="1000"/>
                </a:spcAft>
              </a:pPr>
              <a:r>
                <a:rPr lang="vi-VN" sz="3200" b="1" dirty="0">
                  <a:solidFill>
                    <a:schemeClr val="tx2">
                      <a:lumMod val="50000"/>
                    </a:schemeClr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- Biết tính giá trị của biểu thức theo các giá trị cụ thể của biểu thức </a:t>
              </a:r>
              <a:endParaRPr lang="en-US" sz="3200" b="1" dirty="0">
                <a:solidFill>
                  <a:schemeClr val="tx2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6" name="直接连接符 17">
              <a:extLst>
                <a:ext uri="{FF2B5EF4-FFF2-40B4-BE49-F238E27FC236}">
                  <a16:creationId xmlns:a16="http://schemas.microsoft.com/office/drawing/2014/main" id="{6ED51A27-E331-486A-8137-7F5FCEB7795B}"/>
                </a:ext>
              </a:extLst>
            </p:cNvPr>
            <p:cNvCxnSpPr/>
            <p:nvPr/>
          </p:nvCxnSpPr>
          <p:spPr>
            <a:xfrm flipV="1">
              <a:off x="5576748" y="3427544"/>
              <a:ext cx="6060445" cy="2858"/>
            </a:xfrm>
            <a:prstGeom prst="line">
              <a:avLst/>
            </a:prstGeom>
            <a:noFill/>
            <a:ln w="6350" cap="flat" cmpd="sng" algn="ctr">
              <a:solidFill>
                <a:srgbClr val="6CBCBC"/>
              </a:solidFill>
              <a:prstDash val="dash"/>
              <a:miter lim="800000"/>
            </a:ln>
            <a:effectLst/>
          </p:spPr>
        </p:cxnSp>
        <p:sp>
          <p:nvSpPr>
            <p:cNvPr id="17" name="KSO_Shape">
              <a:extLst>
                <a:ext uri="{FF2B5EF4-FFF2-40B4-BE49-F238E27FC236}">
                  <a16:creationId xmlns:a16="http://schemas.microsoft.com/office/drawing/2014/main" id="{1CFA6CBD-3B60-4F34-84CE-39885EABC019}"/>
                </a:ext>
              </a:extLst>
            </p:cNvPr>
            <p:cNvSpPr/>
            <p:nvPr/>
          </p:nvSpPr>
          <p:spPr>
            <a:xfrm>
              <a:off x="5711189" y="2263743"/>
              <a:ext cx="515077" cy="482387"/>
            </a:xfrm>
            <a:prstGeom prst="ellipse">
              <a:avLst/>
            </a:prstGeom>
            <a:solidFill>
              <a:srgbClr val="6CBCBC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anchor="ctr"/>
            <a:lstStyle>
              <a:defPPr>
                <a:defRPr lang="zh-CN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21729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itchFamily="34" charset="0"/>
                  <a:ea typeface="思源黑体 CN Normal" panose="020B0400000000000000" pitchFamily="34" charset="-122"/>
                  <a:cs typeface="Arial" pitchFamily="34" charset="0"/>
                  <a:sym typeface="Wingdings 2"/>
                </a:rPr>
                <a:t></a:t>
              </a: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思源黑体 CN Normal" panose="020B0400000000000000" pitchFamily="34" charset="-122"/>
                <a:cs typeface="Arial" pitchFamily="34" charset="0"/>
              </a:endParaRPr>
            </a:p>
          </p:txBody>
        </p:sp>
      </p:grpSp>
      <p:sp>
        <p:nvSpPr>
          <p:cNvPr id="18" name="文本框 1">
            <a:extLst>
              <a:ext uri="{FF2B5EF4-FFF2-40B4-BE49-F238E27FC236}">
                <a16:creationId xmlns:a16="http://schemas.microsoft.com/office/drawing/2014/main" id="{FEBAF1FF-0F3A-4B0E-B599-3FEA8838D5CF}"/>
              </a:ext>
            </a:extLst>
          </p:cNvPr>
          <p:cNvSpPr txBox="1"/>
          <p:nvPr/>
        </p:nvSpPr>
        <p:spPr>
          <a:xfrm>
            <a:off x="3663011" y="2659559"/>
            <a:ext cx="43876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 algn="dist"/>
            <a:r>
              <a:rPr lang="en-US" sz="4400" b="1" i="0" u="none" dirty="0">
                <a:solidFill>
                  <a:srgbClr val="7030A0"/>
                </a:solidFill>
                <a:latin typeface="Arial" pitchFamily="34" charset="0"/>
                <a:ea typeface="Aachen" pitchFamily="18" charset="0"/>
                <a:cs typeface="Arial" pitchFamily="34" charset="0"/>
              </a:rPr>
              <a:t>MỤC</a:t>
            </a:r>
            <a:r>
              <a:rPr lang="vi-VN" sz="4400" b="1" i="0" u="none" dirty="0">
                <a:solidFill>
                  <a:srgbClr val="7030A0"/>
                </a:solidFill>
                <a:latin typeface="Arial" pitchFamily="34" charset="0"/>
                <a:ea typeface="Aachen" pitchFamily="18" charset="0"/>
                <a:cs typeface="Arial" pitchFamily="34" charset="0"/>
              </a:rPr>
              <a:t> </a:t>
            </a:r>
            <a:r>
              <a:rPr lang="en-US" sz="4400" b="1" i="0" u="none" dirty="0">
                <a:solidFill>
                  <a:srgbClr val="7030A0"/>
                </a:solidFill>
                <a:latin typeface="Arial" pitchFamily="34" charset="0"/>
                <a:ea typeface="Aachen" pitchFamily="18" charset="0"/>
                <a:cs typeface="Arial" pitchFamily="34" charset="0"/>
              </a:rPr>
              <a:t>TIÊU</a:t>
            </a:r>
          </a:p>
        </p:txBody>
      </p:sp>
    </p:spTree>
    <p:extLst>
      <p:ext uri="{BB962C8B-B14F-4D97-AF65-F5344CB8AC3E}">
        <p14:creationId xmlns:p14="http://schemas.microsoft.com/office/powerpoint/2010/main" val="1385113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图片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7444" y="3178647"/>
            <a:ext cx="12209444" cy="3679353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552" y="2465007"/>
            <a:ext cx="4906376" cy="3980824"/>
          </a:xfrm>
          <a:prstGeom prst="rect">
            <a:avLst/>
          </a:prstGeom>
        </p:spPr>
      </p:pic>
      <p:pic>
        <p:nvPicPr>
          <p:cNvPr id="20" name="图片 19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7222131" y="3967765"/>
            <a:ext cx="3773430" cy="2705180"/>
          </a:xfrm>
          <a:prstGeom prst="rect">
            <a:avLst/>
          </a:prstGeom>
        </p:spPr>
      </p:pic>
      <p:pic>
        <p:nvPicPr>
          <p:cNvPr id="56" name="图片 55">
            <a:extLst>
              <a:ext uri="{FF2B5EF4-FFF2-40B4-BE49-F238E27FC236}">
                <a16:creationId xmlns:a16="http://schemas.microsoft.com/office/drawing/2014/main" id="{922D7C20-53C1-440C-A4D7-3834D810F5C4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145576" y="307586"/>
            <a:ext cx="6671120" cy="3944731"/>
          </a:xfrm>
          <a:prstGeom prst="rect">
            <a:avLst/>
          </a:prstGeom>
        </p:spPr>
      </p:pic>
      <p:pic>
        <p:nvPicPr>
          <p:cNvPr id="22" name="图片 21"/>
          <p:cNvPicPr>
            <a:picLocks noChangeAspect="1"/>
          </p:cNvPicPr>
          <p:nvPr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4650" b="20626"/>
          <a:stretch/>
        </p:blipFill>
        <p:spPr>
          <a:xfrm>
            <a:off x="1785144" y="1605507"/>
            <a:ext cx="2554844" cy="1653602"/>
          </a:xfrm>
          <a:prstGeom prst="rect">
            <a:avLst/>
          </a:prstGeom>
        </p:spPr>
      </p:pic>
      <p:grpSp>
        <p:nvGrpSpPr>
          <p:cNvPr id="23" name="组合 22">
            <a:extLst>
              <a:ext uri="{FF2B5EF4-FFF2-40B4-BE49-F238E27FC236}">
                <a16:creationId xmlns:a16="http://schemas.microsoft.com/office/drawing/2014/main" id="{5C3F0EA5-D3AA-4CCB-8053-CA26C4C18711}"/>
              </a:ext>
            </a:extLst>
          </p:cNvPr>
          <p:cNvGrpSpPr/>
          <p:nvPr/>
        </p:nvGrpSpPr>
        <p:grpSpPr>
          <a:xfrm>
            <a:off x="6756819" y="3169720"/>
            <a:ext cx="804180" cy="374559"/>
            <a:chOff x="217691" y="6414967"/>
            <a:chExt cx="804180" cy="374559"/>
          </a:xfrm>
        </p:grpSpPr>
        <p:grpSp>
          <p:nvGrpSpPr>
            <p:cNvPr id="24" name="Group 4">
              <a:extLst>
                <a:ext uri="{FF2B5EF4-FFF2-40B4-BE49-F238E27FC236}">
                  <a16:creationId xmlns:a16="http://schemas.microsoft.com/office/drawing/2014/main" id="{0551CF28-A1CE-4253-9E51-49015C981594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17691" y="6414967"/>
              <a:ext cx="443922" cy="374559"/>
              <a:chOff x="3746" y="2079"/>
              <a:chExt cx="192" cy="162"/>
            </a:xfrm>
            <a:solidFill>
              <a:srgbClr val="A5CB01"/>
            </a:solidFill>
          </p:grpSpPr>
          <p:sp>
            <p:nvSpPr>
              <p:cNvPr id="30" name="Freeform 5">
                <a:extLst>
                  <a:ext uri="{FF2B5EF4-FFF2-40B4-BE49-F238E27FC236}">
                    <a16:creationId xmlns:a16="http://schemas.microsoft.com/office/drawing/2014/main" id="{3D183A1A-DE17-4CF6-BCB4-F3838E8F0E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5" y="2108"/>
                <a:ext cx="83" cy="133"/>
              </a:xfrm>
              <a:custGeom>
                <a:avLst/>
                <a:gdLst>
                  <a:gd name="T0" fmla="*/ 8 w 34"/>
                  <a:gd name="T1" fmla="*/ 54 h 54"/>
                  <a:gd name="T2" fmla="*/ 23 w 34"/>
                  <a:gd name="T3" fmla="*/ 54 h 54"/>
                  <a:gd name="T4" fmla="*/ 34 w 34"/>
                  <a:gd name="T5" fmla="*/ 0 h 54"/>
                  <a:gd name="T6" fmla="*/ 8 w 34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" h="54">
                    <a:moveTo>
                      <a:pt x="8" y="54"/>
                    </a:moveTo>
                    <a:cubicBezTo>
                      <a:pt x="23" y="54"/>
                      <a:pt x="23" y="54"/>
                      <a:pt x="23" y="54"/>
                    </a:cubicBezTo>
                    <a:cubicBezTo>
                      <a:pt x="15" y="34"/>
                      <a:pt x="34" y="0"/>
                      <a:pt x="34" y="0"/>
                    </a:cubicBezTo>
                    <a:cubicBezTo>
                      <a:pt x="0" y="23"/>
                      <a:pt x="8" y="54"/>
                      <a:pt x="8" y="5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1" name="Freeform 6">
                <a:extLst>
                  <a:ext uri="{FF2B5EF4-FFF2-40B4-BE49-F238E27FC236}">
                    <a16:creationId xmlns:a16="http://schemas.microsoft.com/office/drawing/2014/main" id="{3E7CCA13-12E3-434E-869F-2195DDDEE7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2" y="2089"/>
                <a:ext cx="86" cy="108"/>
              </a:xfrm>
              <a:custGeom>
                <a:avLst/>
                <a:gdLst>
                  <a:gd name="T0" fmla="*/ 35 w 35"/>
                  <a:gd name="T1" fmla="*/ 0 h 44"/>
                  <a:gd name="T2" fmla="*/ 0 w 35"/>
                  <a:gd name="T3" fmla="*/ 25 h 44"/>
                  <a:gd name="T4" fmla="*/ 5 w 35"/>
                  <a:gd name="T5" fmla="*/ 44 h 44"/>
                  <a:gd name="T6" fmla="*/ 35 w 35"/>
                  <a:gd name="T7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5" h="44">
                    <a:moveTo>
                      <a:pt x="35" y="0"/>
                    </a:moveTo>
                    <a:cubicBezTo>
                      <a:pt x="7" y="10"/>
                      <a:pt x="0" y="25"/>
                      <a:pt x="0" y="25"/>
                    </a:cubicBezTo>
                    <a:cubicBezTo>
                      <a:pt x="0" y="25"/>
                      <a:pt x="7" y="39"/>
                      <a:pt x="5" y="44"/>
                    </a:cubicBezTo>
                    <a:cubicBezTo>
                      <a:pt x="13" y="14"/>
                      <a:pt x="35" y="0"/>
                      <a:pt x="3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2" name="Freeform 7">
                <a:extLst>
                  <a:ext uri="{FF2B5EF4-FFF2-40B4-BE49-F238E27FC236}">
                    <a16:creationId xmlns:a16="http://schemas.microsoft.com/office/drawing/2014/main" id="{33D8A7C5-FD9F-4540-A37A-9BC58CCAAA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6" y="2104"/>
                <a:ext cx="84" cy="132"/>
              </a:xfrm>
              <a:custGeom>
                <a:avLst/>
                <a:gdLst>
                  <a:gd name="T0" fmla="*/ 0 w 34"/>
                  <a:gd name="T1" fmla="*/ 0 h 54"/>
                  <a:gd name="T2" fmla="*/ 11 w 34"/>
                  <a:gd name="T3" fmla="*/ 54 h 54"/>
                  <a:gd name="T4" fmla="*/ 26 w 34"/>
                  <a:gd name="T5" fmla="*/ 54 h 54"/>
                  <a:gd name="T6" fmla="*/ 0 w 34"/>
                  <a:gd name="T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" h="54">
                    <a:moveTo>
                      <a:pt x="0" y="0"/>
                    </a:moveTo>
                    <a:cubicBezTo>
                      <a:pt x="0" y="0"/>
                      <a:pt x="19" y="35"/>
                      <a:pt x="11" y="54"/>
                    </a:cubicBezTo>
                    <a:cubicBezTo>
                      <a:pt x="26" y="54"/>
                      <a:pt x="26" y="54"/>
                      <a:pt x="26" y="54"/>
                    </a:cubicBezTo>
                    <a:cubicBezTo>
                      <a:pt x="26" y="54"/>
                      <a:pt x="34" y="2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3" name="Freeform 8">
                <a:extLst>
                  <a:ext uri="{FF2B5EF4-FFF2-40B4-BE49-F238E27FC236}">
                    <a16:creationId xmlns:a16="http://schemas.microsoft.com/office/drawing/2014/main" id="{1DB4A1D3-3461-4F23-9060-242E6596F3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78" y="2079"/>
                <a:ext cx="106" cy="160"/>
              </a:xfrm>
              <a:custGeom>
                <a:avLst/>
                <a:gdLst>
                  <a:gd name="T0" fmla="*/ 0 w 43"/>
                  <a:gd name="T1" fmla="*/ 0 h 65"/>
                  <a:gd name="T2" fmla="*/ 15 w 43"/>
                  <a:gd name="T3" fmla="*/ 65 h 65"/>
                  <a:gd name="T4" fmla="*/ 32 w 43"/>
                  <a:gd name="T5" fmla="*/ 65 h 65"/>
                  <a:gd name="T6" fmla="*/ 0 w 43"/>
                  <a:gd name="T7" fmla="*/ 0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3" h="65">
                    <a:moveTo>
                      <a:pt x="0" y="0"/>
                    </a:moveTo>
                    <a:cubicBezTo>
                      <a:pt x="0" y="0"/>
                      <a:pt x="24" y="41"/>
                      <a:pt x="15" y="65"/>
                    </a:cubicBezTo>
                    <a:cubicBezTo>
                      <a:pt x="32" y="65"/>
                      <a:pt x="32" y="65"/>
                      <a:pt x="32" y="65"/>
                    </a:cubicBezTo>
                    <a:cubicBezTo>
                      <a:pt x="32" y="65"/>
                      <a:pt x="43" y="27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25" name="Group 4">
              <a:extLst>
                <a:ext uri="{FF2B5EF4-FFF2-40B4-BE49-F238E27FC236}">
                  <a16:creationId xmlns:a16="http://schemas.microsoft.com/office/drawing/2014/main" id="{D339A026-D097-41CE-B0D6-382C26DE3F8D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657417" y="6421203"/>
              <a:ext cx="364454" cy="307508"/>
              <a:chOff x="3746" y="2079"/>
              <a:chExt cx="192" cy="162"/>
            </a:xfrm>
            <a:solidFill>
              <a:srgbClr val="A5CB01"/>
            </a:solidFill>
          </p:grpSpPr>
          <p:sp>
            <p:nvSpPr>
              <p:cNvPr id="26" name="Freeform 5">
                <a:extLst>
                  <a:ext uri="{FF2B5EF4-FFF2-40B4-BE49-F238E27FC236}">
                    <a16:creationId xmlns:a16="http://schemas.microsoft.com/office/drawing/2014/main" id="{A458B4F9-0B31-4D97-AC09-B51F5A27E3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5" y="2108"/>
                <a:ext cx="83" cy="133"/>
              </a:xfrm>
              <a:custGeom>
                <a:avLst/>
                <a:gdLst>
                  <a:gd name="T0" fmla="*/ 8 w 34"/>
                  <a:gd name="T1" fmla="*/ 54 h 54"/>
                  <a:gd name="T2" fmla="*/ 23 w 34"/>
                  <a:gd name="T3" fmla="*/ 54 h 54"/>
                  <a:gd name="T4" fmla="*/ 34 w 34"/>
                  <a:gd name="T5" fmla="*/ 0 h 54"/>
                  <a:gd name="T6" fmla="*/ 8 w 34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" h="54">
                    <a:moveTo>
                      <a:pt x="8" y="54"/>
                    </a:moveTo>
                    <a:cubicBezTo>
                      <a:pt x="23" y="54"/>
                      <a:pt x="23" y="54"/>
                      <a:pt x="23" y="54"/>
                    </a:cubicBezTo>
                    <a:cubicBezTo>
                      <a:pt x="15" y="34"/>
                      <a:pt x="34" y="0"/>
                      <a:pt x="34" y="0"/>
                    </a:cubicBezTo>
                    <a:cubicBezTo>
                      <a:pt x="0" y="23"/>
                      <a:pt x="8" y="54"/>
                      <a:pt x="8" y="5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7" name="Freeform 6">
                <a:extLst>
                  <a:ext uri="{FF2B5EF4-FFF2-40B4-BE49-F238E27FC236}">
                    <a16:creationId xmlns:a16="http://schemas.microsoft.com/office/drawing/2014/main" id="{21D0D1DB-9134-4688-B72B-70C6A58B13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2" y="2089"/>
                <a:ext cx="86" cy="108"/>
              </a:xfrm>
              <a:custGeom>
                <a:avLst/>
                <a:gdLst>
                  <a:gd name="T0" fmla="*/ 35 w 35"/>
                  <a:gd name="T1" fmla="*/ 0 h 44"/>
                  <a:gd name="T2" fmla="*/ 0 w 35"/>
                  <a:gd name="T3" fmla="*/ 25 h 44"/>
                  <a:gd name="T4" fmla="*/ 5 w 35"/>
                  <a:gd name="T5" fmla="*/ 44 h 44"/>
                  <a:gd name="T6" fmla="*/ 35 w 35"/>
                  <a:gd name="T7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5" h="44">
                    <a:moveTo>
                      <a:pt x="35" y="0"/>
                    </a:moveTo>
                    <a:cubicBezTo>
                      <a:pt x="7" y="10"/>
                      <a:pt x="0" y="25"/>
                      <a:pt x="0" y="25"/>
                    </a:cubicBezTo>
                    <a:cubicBezTo>
                      <a:pt x="0" y="25"/>
                      <a:pt x="7" y="39"/>
                      <a:pt x="5" y="44"/>
                    </a:cubicBezTo>
                    <a:cubicBezTo>
                      <a:pt x="13" y="14"/>
                      <a:pt x="35" y="0"/>
                      <a:pt x="3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8" name="Freeform 7">
                <a:extLst>
                  <a:ext uri="{FF2B5EF4-FFF2-40B4-BE49-F238E27FC236}">
                    <a16:creationId xmlns:a16="http://schemas.microsoft.com/office/drawing/2014/main" id="{C428B3BE-70C9-4AC9-A041-2D5B3E416C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6" y="2104"/>
                <a:ext cx="84" cy="132"/>
              </a:xfrm>
              <a:custGeom>
                <a:avLst/>
                <a:gdLst>
                  <a:gd name="T0" fmla="*/ 0 w 34"/>
                  <a:gd name="T1" fmla="*/ 0 h 54"/>
                  <a:gd name="T2" fmla="*/ 11 w 34"/>
                  <a:gd name="T3" fmla="*/ 54 h 54"/>
                  <a:gd name="T4" fmla="*/ 26 w 34"/>
                  <a:gd name="T5" fmla="*/ 54 h 54"/>
                  <a:gd name="T6" fmla="*/ 0 w 34"/>
                  <a:gd name="T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4" h="54">
                    <a:moveTo>
                      <a:pt x="0" y="0"/>
                    </a:moveTo>
                    <a:cubicBezTo>
                      <a:pt x="0" y="0"/>
                      <a:pt x="19" y="35"/>
                      <a:pt x="11" y="54"/>
                    </a:cubicBezTo>
                    <a:cubicBezTo>
                      <a:pt x="26" y="54"/>
                      <a:pt x="26" y="54"/>
                      <a:pt x="26" y="54"/>
                    </a:cubicBezTo>
                    <a:cubicBezTo>
                      <a:pt x="26" y="54"/>
                      <a:pt x="34" y="2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9" name="Freeform 8">
                <a:extLst>
                  <a:ext uri="{FF2B5EF4-FFF2-40B4-BE49-F238E27FC236}">
                    <a16:creationId xmlns:a16="http://schemas.microsoft.com/office/drawing/2014/main" id="{531A955B-4989-44CB-BD2F-3F2E466243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78" y="2079"/>
                <a:ext cx="106" cy="160"/>
              </a:xfrm>
              <a:custGeom>
                <a:avLst/>
                <a:gdLst>
                  <a:gd name="T0" fmla="*/ 0 w 43"/>
                  <a:gd name="T1" fmla="*/ 0 h 65"/>
                  <a:gd name="T2" fmla="*/ 15 w 43"/>
                  <a:gd name="T3" fmla="*/ 65 h 65"/>
                  <a:gd name="T4" fmla="*/ 32 w 43"/>
                  <a:gd name="T5" fmla="*/ 65 h 65"/>
                  <a:gd name="T6" fmla="*/ 0 w 43"/>
                  <a:gd name="T7" fmla="*/ 0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3" h="65">
                    <a:moveTo>
                      <a:pt x="0" y="0"/>
                    </a:moveTo>
                    <a:cubicBezTo>
                      <a:pt x="0" y="0"/>
                      <a:pt x="24" y="41"/>
                      <a:pt x="15" y="65"/>
                    </a:cubicBezTo>
                    <a:cubicBezTo>
                      <a:pt x="32" y="65"/>
                      <a:pt x="32" y="65"/>
                      <a:pt x="32" y="65"/>
                    </a:cubicBezTo>
                    <a:cubicBezTo>
                      <a:pt x="32" y="65"/>
                      <a:pt x="43" y="27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/>
                <a:endParaRPr lang="zh-CN" altLang="en-US">
                  <a:solidFill>
                    <a:srgbClr val="000000"/>
                  </a:solidFill>
                  <a:cs typeface="+mn-ea"/>
                  <a:sym typeface="+mn-lt"/>
                </a:endParaRPr>
              </a:p>
            </p:txBody>
          </p:sp>
        </p:grpSp>
      </p:grpSp>
      <p:sp>
        <p:nvSpPr>
          <p:cNvPr id="34" name="文本框 33">
            <a:extLst>
              <a:ext uri="{FF2B5EF4-FFF2-40B4-BE49-F238E27FC236}">
                <a16:creationId xmlns:a16="http://schemas.microsoft.com/office/drawing/2014/main" id="{F4ED10A7-E928-4DAB-8D6E-46F9B16A0627}"/>
              </a:ext>
            </a:extLst>
          </p:cNvPr>
          <p:cNvSpPr txBox="1"/>
          <p:nvPr/>
        </p:nvSpPr>
        <p:spPr>
          <a:xfrm>
            <a:off x="3979556" y="1772120"/>
            <a:ext cx="4051109" cy="92333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6350">
              <a:contourClr>
                <a:schemeClr val="bg1"/>
              </a:contourClr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zh-CN" sz="5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KHÁM PHÁ</a:t>
            </a:r>
            <a:endParaRPr kumimoji="0" lang="zh-CN" altLang="en-US" sz="5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  <p:pic>
        <p:nvPicPr>
          <p:cNvPr id="35" name="图片 34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22131" y="450639"/>
            <a:ext cx="4465329" cy="2328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016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:a16="http://schemas.microsoft.com/office/drawing/2014/main" xmlns:a14="http://schemas.microsoft.com/office/drawing/2010/main" xmlns="">
      <p:transition spd="slow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250"/>
                            </p:stCondLst>
                            <p:childTnLst>
                              <p:par>
                                <p:cTn id="2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75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250"/>
                            </p:stCondLst>
                            <p:childTnLst>
                              <p:par>
                                <p:cTn id="37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25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screen">
            <a:alphaModFix amt="19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55026" y="3106870"/>
            <a:ext cx="3896436" cy="3896436"/>
          </a:xfrm>
          <a:prstGeom prst="rect">
            <a:avLst/>
          </a:prstGeom>
        </p:spPr>
      </p:pic>
      <p:sp>
        <p:nvSpPr>
          <p:cNvPr id="13" name="Text Box 136">
            <a:extLst>
              <a:ext uri="{FF2B5EF4-FFF2-40B4-BE49-F238E27FC236}">
                <a16:creationId xmlns:a16="http://schemas.microsoft.com/office/drawing/2014/main" id="{5D665CAB-44A8-4A21-A6DA-FB6BDD4AC6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2326" y="295309"/>
            <a:ext cx="10621108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Hai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Anh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 con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…con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 con </a:t>
            </a:r>
            <a:r>
              <a:rPr lang="en-US" alt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14" name="Group 137">
            <a:extLst>
              <a:ext uri="{FF2B5EF4-FFF2-40B4-BE49-F238E27FC236}">
                <a16:creationId xmlns:a16="http://schemas.microsoft.com/office/drawing/2014/main" id="{A6B513D4-C717-4634-BAAD-CEADF1021EF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5923962"/>
              </p:ext>
            </p:extLst>
          </p:nvPr>
        </p:nvGraphicFramePr>
        <p:xfrm>
          <a:off x="1222326" y="3062776"/>
          <a:ext cx="8610600" cy="3479801"/>
        </p:xfrm>
        <a:graphic>
          <a:graphicData uri="http://schemas.openxmlformats.org/drawingml/2006/table">
            <a:tbl>
              <a:tblPr/>
              <a:tblGrid>
                <a:gridCol w="243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883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 cá của anh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em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hai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anh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em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2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2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2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2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2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5" name="Text Box 167">
            <a:extLst>
              <a:ext uri="{FF2B5EF4-FFF2-40B4-BE49-F238E27FC236}">
                <a16:creationId xmlns:a16="http://schemas.microsoft.com/office/drawing/2014/main" id="{DFD63BE8-EDF5-4FD8-8BAF-87A6CDC7B7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4726" y="3902563"/>
            <a:ext cx="2362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CC00FF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6" name="Text Box 168">
            <a:extLst>
              <a:ext uri="{FF2B5EF4-FFF2-40B4-BE49-F238E27FC236}">
                <a16:creationId xmlns:a16="http://schemas.microsoft.com/office/drawing/2014/main" id="{07390CC9-E382-486A-BB3C-CEEB2787BB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9626" y="3893038"/>
            <a:ext cx="2590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CC00FF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7" name="Text Box 169">
            <a:extLst>
              <a:ext uri="{FF2B5EF4-FFF2-40B4-BE49-F238E27FC236}">
                <a16:creationId xmlns:a16="http://schemas.microsoft.com/office/drawing/2014/main" id="{CE29B06B-4067-49B9-AA4E-44AE38F308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65826" y="3918438"/>
            <a:ext cx="3581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CC00FF"/>
                </a:solidFill>
                <a:latin typeface="Times New Roman" panose="02020603050405020304" pitchFamily="18" charset="0"/>
              </a:rPr>
              <a:t>3 + 2</a:t>
            </a:r>
          </a:p>
        </p:txBody>
      </p:sp>
      <p:sp>
        <p:nvSpPr>
          <p:cNvPr id="18" name="Text Box 170">
            <a:extLst>
              <a:ext uri="{FF2B5EF4-FFF2-40B4-BE49-F238E27FC236}">
                <a16:creationId xmlns:a16="http://schemas.microsoft.com/office/drawing/2014/main" id="{E8569800-D810-421E-A62F-96714813E8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1226" y="4464538"/>
            <a:ext cx="2438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CC00FF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9" name="Text Box 171">
            <a:extLst>
              <a:ext uri="{FF2B5EF4-FFF2-40B4-BE49-F238E27FC236}">
                <a16:creationId xmlns:a16="http://schemas.microsoft.com/office/drawing/2014/main" id="{C39E1957-6FE4-4223-861F-BDDFB887B2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3126" y="4475651"/>
            <a:ext cx="2514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CC00FF"/>
                </a:solidFill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20" name="Text Box 172">
            <a:extLst>
              <a:ext uri="{FF2B5EF4-FFF2-40B4-BE49-F238E27FC236}">
                <a16:creationId xmlns:a16="http://schemas.microsoft.com/office/drawing/2014/main" id="{D12A0EF9-2776-484A-B5CF-7A2C056042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8526" y="4448663"/>
            <a:ext cx="3581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CC00FF"/>
                </a:solidFill>
                <a:latin typeface="Times New Roman" panose="02020603050405020304" pitchFamily="18" charset="0"/>
              </a:rPr>
              <a:t>4 + 0</a:t>
            </a:r>
          </a:p>
        </p:txBody>
      </p:sp>
      <p:sp>
        <p:nvSpPr>
          <p:cNvPr id="21" name="Text Box 173">
            <a:extLst>
              <a:ext uri="{FF2B5EF4-FFF2-40B4-BE49-F238E27FC236}">
                <a16:creationId xmlns:a16="http://schemas.microsoft.com/office/drawing/2014/main" id="{9AA6DE83-3BAC-469F-8F5F-CA7F174CE4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8526" y="4948726"/>
            <a:ext cx="2438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CC00FF"/>
                </a:solidFill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22" name="Text Box 174">
            <a:extLst>
              <a:ext uri="{FF2B5EF4-FFF2-40B4-BE49-F238E27FC236}">
                <a16:creationId xmlns:a16="http://schemas.microsoft.com/office/drawing/2014/main" id="{3F19F0F5-94A1-4AF7-9E54-1B858A68F4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7726" y="4978888"/>
            <a:ext cx="2590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CC00FF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23" name="Text Box 175">
            <a:extLst>
              <a:ext uri="{FF2B5EF4-FFF2-40B4-BE49-F238E27FC236}">
                <a16:creationId xmlns:a16="http://schemas.microsoft.com/office/drawing/2014/main" id="{2F5ABC78-6CBB-48FB-93BE-654690E8AB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8526" y="4978888"/>
            <a:ext cx="3581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CC00FF"/>
                </a:solidFill>
                <a:latin typeface="Times New Roman" panose="02020603050405020304" pitchFamily="18" charset="0"/>
              </a:rPr>
              <a:t>0 + 1</a:t>
            </a:r>
          </a:p>
        </p:txBody>
      </p:sp>
      <p:sp>
        <p:nvSpPr>
          <p:cNvPr id="24" name="Text Box 179">
            <a:extLst>
              <a:ext uri="{FF2B5EF4-FFF2-40B4-BE49-F238E27FC236}">
                <a16:creationId xmlns:a16="http://schemas.microsoft.com/office/drawing/2014/main" id="{960ACEEC-E4D4-4E14-9F06-59ACDDA758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6626" y="5955201"/>
            <a:ext cx="24384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25" name="Text Box 180">
            <a:extLst>
              <a:ext uri="{FF2B5EF4-FFF2-40B4-BE49-F238E27FC236}">
                <a16:creationId xmlns:a16="http://schemas.microsoft.com/office/drawing/2014/main" id="{B5F6C542-55F6-4930-AD33-D969992DD7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8526" y="5969488"/>
            <a:ext cx="2590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26" name="Text Box 181">
            <a:extLst>
              <a:ext uri="{FF2B5EF4-FFF2-40B4-BE49-F238E27FC236}">
                <a16:creationId xmlns:a16="http://schemas.microsoft.com/office/drawing/2014/main" id="{36940101-F924-4FAF-8466-B6DC12FD52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4726" y="5969488"/>
            <a:ext cx="35814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</a:rPr>
              <a:t>a + b</a:t>
            </a:r>
          </a:p>
        </p:txBody>
      </p:sp>
      <p:sp>
        <p:nvSpPr>
          <p:cNvPr id="27" name="Text Box 182">
            <a:extLst>
              <a:ext uri="{FF2B5EF4-FFF2-40B4-BE49-F238E27FC236}">
                <a16:creationId xmlns:a16="http://schemas.microsoft.com/office/drawing/2014/main" id="{298E6154-495F-4406-9AF6-88E0559C40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3126" y="5418626"/>
            <a:ext cx="3581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CC00FF"/>
                </a:solidFill>
              </a:rPr>
              <a:t>…</a:t>
            </a:r>
          </a:p>
        </p:txBody>
      </p:sp>
      <p:sp>
        <p:nvSpPr>
          <p:cNvPr id="28" name="Text Box 183">
            <a:extLst>
              <a:ext uri="{FF2B5EF4-FFF2-40B4-BE49-F238E27FC236}">
                <a16:creationId xmlns:a16="http://schemas.microsoft.com/office/drawing/2014/main" id="{B40D9837-E627-4120-99AB-CB701A6FC3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3926" y="5431326"/>
            <a:ext cx="2438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CC00FF"/>
                </a:solidFill>
              </a:rPr>
              <a:t>…</a:t>
            </a:r>
          </a:p>
        </p:txBody>
      </p:sp>
      <p:sp>
        <p:nvSpPr>
          <p:cNvPr id="29" name="Text Box 184">
            <a:extLst>
              <a:ext uri="{FF2B5EF4-FFF2-40B4-BE49-F238E27FC236}">
                <a16:creationId xmlns:a16="http://schemas.microsoft.com/office/drawing/2014/main" id="{39C71A4E-C79B-4E0F-B59E-639F4136EF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7726" y="5431326"/>
            <a:ext cx="2590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CC00FF"/>
                </a:solidFill>
              </a:rPr>
              <a:t>…</a:t>
            </a:r>
          </a:p>
        </p:txBody>
      </p:sp>
      <p:sp>
        <p:nvSpPr>
          <p:cNvPr id="30" name="Text Box 185">
            <a:extLst>
              <a:ext uri="{FF2B5EF4-FFF2-40B4-BE49-F238E27FC236}">
                <a16:creationId xmlns:a16="http://schemas.microsoft.com/office/drawing/2014/main" id="{A81A7E41-0FE4-4219-A285-0899DC8532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7526" y="2046926"/>
            <a:ext cx="5410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altLang="en-US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274966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screen">
            <a:alphaModFix amt="20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63628" y="2920620"/>
            <a:ext cx="3896436" cy="3896436"/>
          </a:xfrm>
          <a:prstGeom prst="rect">
            <a:avLst/>
          </a:prstGeom>
        </p:spPr>
      </p:pic>
      <p:sp>
        <p:nvSpPr>
          <p:cNvPr id="9" name="Text Box 7">
            <a:extLst>
              <a:ext uri="{FF2B5EF4-FFF2-40B4-BE49-F238E27FC236}">
                <a16:creationId xmlns:a16="http://schemas.microsoft.com/office/drawing/2014/main" id="{A73AAD92-8103-4C3D-A9D3-1898576353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722438"/>
            <a:ext cx="8839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endParaRPr lang="en-US" altLang="en-US">
              <a:solidFill>
                <a:srgbClr val="6767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" name="Text Box 93">
            <a:extLst>
              <a:ext uri="{FF2B5EF4-FFF2-40B4-BE49-F238E27FC236}">
                <a16:creationId xmlns:a16="http://schemas.microsoft.com/office/drawing/2014/main" id="{BAF36A93-C537-47BF-A5E3-280E7EC94A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74460"/>
            <a:ext cx="8382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a +  b  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</p:txBody>
      </p:sp>
      <p:sp>
        <p:nvSpPr>
          <p:cNvPr id="15" name="Text Box 94">
            <a:extLst>
              <a:ext uri="{FF2B5EF4-FFF2-40B4-BE49-F238E27FC236}">
                <a16:creationId xmlns:a16="http://schemas.microsoft.com/office/drawing/2014/main" id="{34D71B08-A144-40CF-943B-5575B608B8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300" y="1113413"/>
            <a:ext cx="50292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800" b="1" dirty="0">
                <a:solidFill>
                  <a:srgbClr val="C1272D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2800" b="1" dirty="0" err="1">
                <a:solidFill>
                  <a:srgbClr val="C1272D"/>
                </a:solidFill>
                <a:latin typeface="Times New Roman" panose="02020603050405020304" pitchFamily="18" charset="0"/>
              </a:rPr>
              <a:t>Nếu</a:t>
            </a:r>
            <a:r>
              <a:rPr lang="en-US" altLang="en-US" sz="2800" b="1" dirty="0">
                <a:solidFill>
                  <a:srgbClr val="C1272D"/>
                </a:solidFill>
                <a:latin typeface="Times New Roman" panose="02020603050405020304" pitchFamily="18" charset="0"/>
              </a:rPr>
              <a:t> a = 3 </a:t>
            </a:r>
            <a:r>
              <a:rPr lang="en-US" altLang="en-US" sz="2800" b="1" dirty="0" err="1">
                <a:solidFill>
                  <a:srgbClr val="C1272D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800" b="1" dirty="0">
                <a:solidFill>
                  <a:srgbClr val="C1272D"/>
                </a:solidFill>
                <a:latin typeface="Times New Roman" panose="02020603050405020304" pitchFamily="18" charset="0"/>
              </a:rPr>
              <a:t> b = 2 </a:t>
            </a:r>
            <a:r>
              <a:rPr lang="en-US" altLang="en-US" sz="2800" b="1" dirty="0" err="1">
                <a:solidFill>
                  <a:srgbClr val="C1272D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en-US" sz="2800" b="1" dirty="0">
                <a:solidFill>
                  <a:srgbClr val="C1272D"/>
                </a:solidFill>
                <a:latin typeface="Times New Roman" panose="02020603050405020304" pitchFamily="18" charset="0"/>
              </a:rPr>
              <a:t>  a + b =</a:t>
            </a:r>
          </a:p>
        </p:txBody>
      </p:sp>
      <p:sp>
        <p:nvSpPr>
          <p:cNvPr id="16" name="Text Box 95">
            <a:extLst>
              <a:ext uri="{FF2B5EF4-FFF2-40B4-BE49-F238E27FC236}">
                <a16:creationId xmlns:a16="http://schemas.microsoft.com/office/drawing/2014/main" id="{EC28B99E-4B00-4133-B18F-2126C70CF4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855" y="1716489"/>
            <a:ext cx="8534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     5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giá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trị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biểu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thức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a + b.</a:t>
            </a:r>
          </a:p>
        </p:txBody>
      </p:sp>
      <p:sp>
        <p:nvSpPr>
          <p:cNvPr id="17" name="Text Box 96">
            <a:extLst>
              <a:ext uri="{FF2B5EF4-FFF2-40B4-BE49-F238E27FC236}">
                <a16:creationId xmlns:a16="http://schemas.microsoft.com/office/drawing/2014/main" id="{9F6993D3-C383-47AB-B39A-976455FBFB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300" y="2267793"/>
            <a:ext cx="5029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800" b="1" dirty="0">
                <a:solidFill>
                  <a:srgbClr val="C1272D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2800" b="1" dirty="0" err="1">
                <a:solidFill>
                  <a:srgbClr val="C1272D"/>
                </a:solidFill>
                <a:latin typeface="Times New Roman" panose="02020603050405020304" pitchFamily="18" charset="0"/>
              </a:rPr>
              <a:t>Nếu</a:t>
            </a:r>
            <a:r>
              <a:rPr lang="en-US" altLang="en-US" sz="2800" b="1" dirty="0">
                <a:solidFill>
                  <a:srgbClr val="C1272D"/>
                </a:solidFill>
                <a:latin typeface="Times New Roman" panose="02020603050405020304" pitchFamily="18" charset="0"/>
              </a:rPr>
              <a:t> a = 4 </a:t>
            </a:r>
            <a:r>
              <a:rPr lang="en-US" altLang="en-US" sz="2800" b="1" dirty="0" err="1">
                <a:solidFill>
                  <a:srgbClr val="C1272D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800" b="1" dirty="0">
                <a:solidFill>
                  <a:srgbClr val="C1272D"/>
                </a:solidFill>
                <a:latin typeface="Times New Roman" panose="02020603050405020304" pitchFamily="18" charset="0"/>
              </a:rPr>
              <a:t> b = 0 </a:t>
            </a:r>
            <a:r>
              <a:rPr lang="en-US" altLang="en-US" sz="2800" b="1" dirty="0" err="1">
                <a:solidFill>
                  <a:srgbClr val="C1272D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en-US" sz="2800" b="1" dirty="0">
                <a:solidFill>
                  <a:srgbClr val="C1272D"/>
                </a:solidFill>
                <a:latin typeface="Times New Roman" panose="02020603050405020304" pitchFamily="18" charset="0"/>
              </a:rPr>
              <a:t>  a + b =</a:t>
            </a:r>
          </a:p>
        </p:txBody>
      </p:sp>
      <p:sp>
        <p:nvSpPr>
          <p:cNvPr id="18" name="Text Box 97">
            <a:extLst>
              <a:ext uri="{FF2B5EF4-FFF2-40B4-BE49-F238E27FC236}">
                <a16:creationId xmlns:a16="http://schemas.microsoft.com/office/drawing/2014/main" id="{765C9CC2-C6E4-4184-B8F1-DB9DE38B10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2789047"/>
            <a:ext cx="8763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   4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giá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trị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biểu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thức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a + b.</a:t>
            </a:r>
          </a:p>
        </p:txBody>
      </p:sp>
      <p:sp>
        <p:nvSpPr>
          <p:cNvPr id="19" name="Text Box 98">
            <a:extLst>
              <a:ext uri="{FF2B5EF4-FFF2-40B4-BE49-F238E27FC236}">
                <a16:creationId xmlns:a16="http://schemas.microsoft.com/office/drawing/2014/main" id="{AFAE47C1-CED0-40F1-8910-EFC5E131B5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9600" y="1081692"/>
            <a:ext cx="3048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800" b="1" dirty="0">
                <a:solidFill>
                  <a:srgbClr val="C1272D"/>
                </a:solidFill>
                <a:latin typeface="Times New Roman" panose="02020603050405020304" pitchFamily="18" charset="0"/>
              </a:rPr>
              <a:t>3 + 2 = 5</a:t>
            </a:r>
          </a:p>
        </p:txBody>
      </p:sp>
      <p:sp>
        <p:nvSpPr>
          <p:cNvPr id="20" name="Text Box 99">
            <a:extLst>
              <a:ext uri="{FF2B5EF4-FFF2-40B4-BE49-F238E27FC236}">
                <a16:creationId xmlns:a16="http://schemas.microsoft.com/office/drawing/2014/main" id="{16B8EC4F-FAAB-4121-AB5D-EBB5D67FC5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2043" y="2209610"/>
            <a:ext cx="3048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800" b="1" dirty="0">
                <a:solidFill>
                  <a:srgbClr val="C1272D"/>
                </a:solidFill>
                <a:latin typeface="Times New Roman" panose="02020603050405020304" pitchFamily="18" charset="0"/>
              </a:rPr>
              <a:t>4 + 0 = 4</a:t>
            </a:r>
          </a:p>
        </p:txBody>
      </p:sp>
      <p:sp>
        <p:nvSpPr>
          <p:cNvPr id="21" name="Text Box 100">
            <a:extLst>
              <a:ext uri="{FF2B5EF4-FFF2-40B4-BE49-F238E27FC236}">
                <a16:creationId xmlns:a16="http://schemas.microsoft.com/office/drawing/2014/main" id="{BA385841-00BC-49EF-88E4-A022D80FD6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243" y="3366886"/>
            <a:ext cx="4876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800" b="1" dirty="0">
                <a:solidFill>
                  <a:srgbClr val="C1272D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2800" b="1" dirty="0" err="1">
                <a:solidFill>
                  <a:srgbClr val="C1272D"/>
                </a:solidFill>
                <a:latin typeface="Times New Roman" panose="02020603050405020304" pitchFamily="18" charset="0"/>
              </a:rPr>
              <a:t>Nếu</a:t>
            </a:r>
            <a:r>
              <a:rPr lang="en-US" altLang="en-US" sz="2800" b="1" dirty="0">
                <a:solidFill>
                  <a:srgbClr val="C1272D"/>
                </a:solidFill>
                <a:latin typeface="Times New Roman" panose="02020603050405020304" pitchFamily="18" charset="0"/>
              </a:rPr>
              <a:t> a = 0 </a:t>
            </a:r>
            <a:r>
              <a:rPr lang="en-US" altLang="en-US" sz="2800" b="1" dirty="0" err="1">
                <a:solidFill>
                  <a:srgbClr val="C1272D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800" b="1" dirty="0">
                <a:solidFill>
                  <a:srgbClr val="C1272D"/>
                </a:solidFill>
                <a:latin typeface="Times New Roman" panose="02020603050405020304" pitchFamily="18" charset="0"/>
              </a:rPr>
              <a:t> b = 1 </a:t>
            </a:r>
            <a:r>
              <a:rPr lang="en-US" altLang="en-US" sz="2800" b="1" dirty="0" err="1">
                <a:solidFill>
                  <a:srgbClr val="C1272D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en-US" sz="2800" b="1" dirty="0">
                <a:solidFill>
                  <a:srgbClr val="C1272D"/>
                </a:solidFill>
                <a:latin typeface="Times New Roman" panose="02020603050405020304" pitchFamily="18" charset="0"/>
              </a:rPr>
              <a:t>  a + b =</a:t>
            </a:r>
          </a:p>
        </p:txBody>
      </p:sp>
      <p:sp>
        <p:nvSpPr>
          <p:cNvPr id="22" name="Text Box 101">
            <a:extLst>
              <a:ext uri="{FF2B5EF4-FFF2-40B4-BE49-F238E27FC236}">
                <a16:creationId xmlns:a16="http://schemas.microsoft.com/office/drawing/2014/main" id="{FE7772F1-6628-492D-BCA7-063C31C37A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200" y="3956823"/>
            <a:ext cx="8534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  1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giá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trị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biểu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thức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a + b </a:t>
            </a:r>
          </a:p>
        </p:txBody>
      </p:sp>
      <p:sp>
        <p:nvSpPr>
          <p:cNvPr id="23" name="Text Box 102">
            <a:extLst>
              <a:ext uri="{FF2B5EF4-FFF2-40B4-BE49-F238E27FC236}">
                <a16:creationId xmlns:a16="http://schemas.microsoft.com/office/drawing/2014/main" id="{CC4CC5A1-E1C8-4C2A-AD9F-D4D91685A3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4461" y="3350362"/>
            <a:ext cx="1752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800" b="1" dirty="0">
                <a:solidFill>
                  <a:srgbClr val="C1272D"/>
                </a:solidFill>
                <a:latin typeface="Times New Roman" panose="02020603050405020304" pitchFamily="18" charset="0"/>
              </a:rPr>
              <a:t>0 + 1 = 1</a:t>
            </a:r>
          </a:p>
        </p:txBody>
      </p:sp>
      <p:sp>
        <p:nvSpPr>
          <p:cNvPr id="24" name="Text Box 103">
            <a:extLst>
              <a:ext uri="{FF2B5EF4-FFF2-40B4-BE49-F238E27FC236}">
                <a16:creationId xmlns:a16="http://schemas.microsoft.com/office/drawing/2014/main" id="{6EB897B6-74FA-48D1-A7DD-9D5061378D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587608"/>
            <a:ext cx="891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800" b="1" dirty="0">
                <a:latin typeface="Times New Roman" panose="02020603050405020304" pitchFamily="18" charset="0"/>
              </a:rPr>
              <a:t>*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Mỗi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lần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thay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chữ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bằng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</a:rPr>
              <a:t>, ta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tính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được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gì</a:t>
            </a:r>
            <a:r>
              <a:rPr lang="en-US" altLang="en-US" sz="2800" b="1" dirty="0"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25" name="Text Box 104">
            <a:extLst>
              <a:ext uri="{FF2B5EF4-FFF2-40B4-BE49-F238E27FC236}">
                <a16:creationId xmlns:a16="http://schemas.microsoft.com/office/drawing/2014/main" id="{73C27786-EDB5-44B1-A62B-A1DD46D3FA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243" y="5186509"/>
            <a:ext cx="91440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Mỗi</a:t>
            </a:r>
            <a:r>
              <a: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lần</a:t>
            </a:r>
            <a:r>
              <a: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thay</a:t>
            </a:r>
            <a:r>
              <a: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chữ</a:t>
            </a:r>
            <a:r>
              <a: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rPr>
              <a:t>, ta </a:t>
            </a:r>
            <a:r>
              <a:rPr lang="en-US" altLang="en-US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giá</a:t>
            </a:r>
            <a:r>
              <a: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trị</a:t>
            </a:r>
            <a:r>
              <a: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biểu</a:t>
            </a:r>
            <a:r>
              <a: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thức</a:t>
            </a:r>
            <a:r>
              <a: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 a + b. </a:t>
            </a:r>
          </a:p>
        </p:txBody>
      </p:sp>
    </p:spTree>
    <p:extLst>
      <p:ext uri="{BB962C8B-B14F-4D97-AF65-F5344CB8AC3E}">
        <p14:creationId xmlns:p14="http://schemas.microsoft.com/office/powerpoint/2010/main" val="3758934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7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8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4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5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椭圆 8">
            <a:extLst>
              <a:ext uri="{FF2B5EF4-FFF2-40B4-BE49-F238E27FC236}">
                <a16:creationId xmlns:a16="http://schemas.microsoft.com/office/drawing/2014/main" id="{C83F227F-C140-4D13-B348-9490C79A76DB}"/>
              </a:ext>
            </a:extLst>
          </p:cNvPr>
          <p:cNvSpPr/>
          <p:nvPr/>
        </p:nvSpPr>
        <p:spPr>
          <a:xfrm>
            <a:off x="1227902" y="1371138"/>
            <a:ext cx="3495945" cy="3371165"/>
          </a:xfrm>
          <a:prstGeom prst="ellipse">
            <a:avLst/>
          </a:prstGeom>
          <a:noFill/>
          <a:ln w="19050" cap="flat" cmpd="sng" algn="ctr">
            <a:solidFill>
              <a:srgbClr val="FFFFFF"/>
            </a:solidFill>
            <a:prstDash val="dash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grpSp>
        <p:nvGrpSpPr>
          <p:cNvPr id="16" name="组合 15">
            <a:extLst>
              <a:ext uri="{FF2B5EF4-FFF2-40B4-BE49-F238E27FC236}">
                <a16:creationId xmlns:a16="http://schemas.microsoft.com/office/drawing/2014/main" id="{3A379213-18FA-48F2-BF5F-7C4B4BB497C7}"/>
              </a:ext>
            </a:extLst>
          </p:cNvPr>
          <p:cNvGrpSpPr/>
          <p:nvPr/>
        </p:nvGrpSpPr>
        <p:grpSpPr>
          <a:xfrm>
            <a:off x="1313937" y="4123382"/>
            <a:ext cx="1862063" cy="1142683"/>
            <a:chOff x="8726219" y="-661205"/>
            <a:chExt cx="2154936" cy="1322409"/>
          </a:xfrm>
        </p:grpSpPr>
        <p:sp>
          <p:nvSpPr>
            <p:cNvPr id="17" name="任意多边形 49">
              <a:extLst>
                <a:ext uri="{FF2B5EF4-FFF2-40B4-BE49-F238E27FC236}">
                  <a16:creationId xmlns:a16="http://schemas.microsoft.com/office/drawing/2014/main" id="{10543371-1346-4D7C-B52A-BDE748AEDC60}"/>
                </a:ext>
              </a:extLst>
            </p:cNvPr>
            <p:cNvSpPr/>
            <p:nvPr/>
          </p:nvSpPr>
          <p:spPr>
            <a:xfrm rot="21387068">
              <a:off x="8737941" y="-661205"/>
              <a:ext cx="2143214" cy="1322408"/>
            </a:xfrm>
            <a:custGeom>
              <a:avLst/>
              <a:gdLst>
                <a:gd name="connsiteX0" fmla="*/ 948690 w 2148840"/>
                <a:gd name="connsiteY0" fmla="*/ 0 h 1325880"/>
                <a:gd name="connsiteX1" fmla="*/ 1264643 w 2148840"/>
                <a:gd name="connsiteY1" fmla="*/ 209428 h 1325880"/>
                <a:gd name="connsiteX2" fmla="*/ 1272463 w 2148840"/>
                <a:gd name="connsiteY2" fmla="*/ 234618 h 1325880"/>
                <a:gd name="connsiteX3" fmla="*/ 1318138 w 2148840"/>
                <a:gd name="connsiteY3" fmla="*/ 209827 h 1325880"/>
                <a:gd name="connsiteX4" fmla="*/ 1451610 w 2148840"/>
                <a:gd name="connsiteY4" fmla="*/ 182880 h 1325880"/>
                <a:gd name="connsiteX5" fmla="*/ 1735948 w 2148840"/>
                <a:gd name="connsiteY5" fmla="*/ 334061 h 1325880"/>
                <a:gd name="connsiteX6" fmla="*/ 1754729 w 2148840"/>
                <a:gd name="connsiteY6" fmla="*/ 368663 h 1325880"/>
                <a:gd name="connsiteX7" fmla="*/ 1811161 w 2148840"/>
                <a:gd name="connsiteY7" fmla="*/ 374352 h 1325880"/>
                <a:gd name="connsiteX8" fmla="*/ 2148840 w 2148840"/>
                <a:gd name="connsiteY8" fmla="*/ 788670 h 1325880"/>
                <a:gd name="connsiteX9" fmla="*/ 1725930 w 2148840"/>
                <a:gd name="connsiteY9" fmla="*/ 1211580 h 1325880"/>
                <a:gd name="connsiteX10" fmla="*/ 1489477 w 2148840"/>
                <a:gd name="connsiteY10" fmla="*/ 1139354 h 1325880"/>
                <a:gd name="connsiteX11" fmla="*/ 1436947 w 2148840"/>
                <a:gd name="connsiteY11" fmla="*/ 1096013 h 1325880"/>
                <a:gd name="connsiteX12" fmla="*/ 1420223 w 2148840"/>
                <a:gd name="connsiteY12" fmla="*/ 1126825 h 1325880"/>
                <a:gd name="connsiteX13" fmla="*/ 1045845 w 2148840"/>
                <a:gd name="connsiteY13" fmla="*/ 1325880 h 1325880"/>
                <a:gd name="connsiteX14" fmla="*/ 726597 w 2148840"/>
                <a:gd name="connsiteY14" fmla="*/ 1193643 h 1325880"/>
                <a:gd name="connsiteX15" fmla="*/ 677235 w 2148840"/>
                <a:gd name="connsiteY15" fmla="*/ 1133816 h 1325880"/>
                <a:gd name="connsiteX16" fmla="*/ 643102 w 2148840"/>
                <a:gd name="connsiteY16" fmla="*/ 1152342 h 1325880"/>
                <a:gd name="connsiteX17" fmla="*/ 462915 w 2148840"/>
                <a:gd name="connsiteY17" fmla="*/ 1188720 h 1325880"/>
                <a:gd name="connsiteX18" fmla="*/ 0 w 2148840"/>
                <a:gd name="connsiteY18" fmla="*/ 725805 h 1325880"/>
                <a:gd name="connsiteX19" fmla="*/ 462915 w 2148840"/>
                <a:gd name="connsiteY19" fmla="*/ 262890 h 1325880"/>
                <a:gd name="connsiteX20" fmla="*/ 556209 w 2148840"/>
                <a:gd name="connsiteY20" fmla="*/ 272295 h 1325880"/>
                <a:gd name="connsiteX21" fmla="*/ 611187 w 2148840"/>
                <a:gd name="connsiteY21" fmla="*/ 289361 h 1325880"/>
                <a:gd name="connsiteX22" fmla="*/ 612757 w 2148840"/>
                <a:gd name="connsiteY22" fmla="*/ 273794 h 1325880"/>
                <a:gd name="connsiteX23" fmla="*/ 948690 w 2148840"/>
                <a:gd name="connsiteY23" fmla="*/ 0 h 1325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2148840" h="1325880">
                  <a:moveTo>
                    <a:pt x="948690" y="0"/>
                  </a:moveTo>
                  <a:cubicBezTo>
                    <a:pt x="1090723" y="0"/>
                    <a:pt x="1212588" y="86356"/>
                    <a:pt x="1264643" y="209428"/>
                  </a:cubicBezTo>
                  <a:lnTo>
                    <a:pt x="1272463" y="234618"/>
                  </a:lnTo>
                  <a:lnTo>
                    <a:pt x="1318138" y="209827"/>
                  </a:lnTo>
                  <a:cubicBezTo>
                    <a:pt x="1359162" y="192475"/>
                    <a:pt x="1404265" y="182880"/>
                    <a:pt x="1451610" y="182880"/>
                  </a:cubicBezTo>
                  <a:cubicBezTo>
                    <a:pt x="1569971" y="182880"/>
                    <a:pt x="1674326" y="242849"/>
                    <a:pt x="1735948" y="334061"/>
                  </a:cubicBezTo>
                  <a:lnTo>
                    <a:pt x="1754729" y="368663"/>
                  </a:lnTo>
                  <a:lnTo>
                    <a:pt x="1811161" y="374352"/>
                  </a:lnTo>
                  <a:cubicBezTo>
                    <a:pt x="2003874" y="413787"/>
                    <a:pt x="2148840" y="584299"/>
                    <a:pt x="2148840" y="788670"/>
                  </a:cubicBezTo>
                  <a:cubicBezTo>
                    <a:pt x="2148840" y="1022237"/>
                    <a:pt x="1959497" y="1211580"/>
                    <a:pt x="1725930" y="1211580"/>
                  </a:cubicBezTo>
                  <a:cubicBezTo>
                    <a:pt x="1638342" y="1211580"/>
                    <a:pt x="1556974" y="1184954"/>
                    <a:pt x="1489477" y="1139354"/>
                  </a:cubicBezTo>
                  <a:lnTo>
                    <a:pt x="1436947" y="1096013"/>
                  </a:lnTo>
                  <a:lnTo>
                    <a:pt x="1420223" y="1126825"/>
                  </a:lnTo>
                  <a:cubicBezTo>
                    <a:pt x="1339088" y="1246920"/>
                    <a:pt x="1201688" y="1325880"/>
                    <a:pt x="1045845" y="1325880"/>
                  </a:cubicBezTo>
                  <a:cubicBezTo>
                    <a:pt x="921171" y="1325880"/>
                    <a:pt x="808300" y="1275346"/>
                    <a:pt x="726597" y="1193643"/>
                  </a:cubicBezTo>
                  <a:lnTo>
                    <a:pt x="677235" y="1133816"/>
                  </a:lnTo>
                  <a:lnTo>
                    <a:pt x="643102" y="1152342"/>
                  </a:lnTo>
                  <a:cubicBezTo>
                    <a:pt x="587720" y="1175767"/>
                    <a:pt x="526830" y="1188720"/>
                    <a:pt x="462915" y="1188720"/>
                  </a:cubicBezTo>
                  <a:cubicBezTo>
                    <a:pt x="207254" y="1188720"/>
                    <a:pt x="0" y="981466"/>
                    <a:pt x="0" y="725805"/>
                  </a:cubicBezTo>
                  <a:cubicBezTo>
                    <a:pt x="0" y="470144"/>
                    <a:pt x="207254" y="262890"/>
                    <a:pt x="462915" y="262890"/>
                  </a:cubicBezTo>
                  <a:cubicBezTo>
                    <a:pt x="494873" y="262890"/>
                    <a:pt x="526074" y="266128"/>
                    <a:pt x="556209" y="272295"/>
                  </a:cubicBezTo>
                  <a:lnTo>
                    <a:pt x="611187" y="289361"/>
                  </a:lnTo>
                  <a:lnTo>
                    <a:pt x="612757" y="273794"/>
                  </a:lnTo>
                  <a:cubicBezTo>
                    <a:pt x="644731" y="117540"/>
                    <a:pt x="782984" y="0"/>
                    <a:pt x="948690" y="0"/>
                  </a:cubicBezTo>
                  <a:close/>
                </a:path>
              </a:pathLst>
            </a:custGeom>
            <a:solidFill>
              <a:srgbClr val="FFFFFF"/>
            </a:solidFill>
            <a:ln w="19050" cap="flat" cmpd="sng" algn="ctr">
              <a:solidFill>
                <a:srgbClr val="91F0FD"/>
              </a:solidFill>
              <a:prstDash val="solid"/>
              <a:miter lim="800000"/>
            </a:ln>
            <a:effectLst>
              <a:outerShdw blurRad="215900" dist="76200" dir="6600000" algn="t" rotWithShape="0">
                <a:prstClr val="black">
                  <a:alpha val="1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18" name="任意多边形 50">
              <a:extLst>
                <a:ext uri="{FF2B5EF4-FFF2-40B4-BE49-F238E27FC236}">
                  <a16:creationId xmlns:a16="http://schemas.microsoft.com/office/drawing/2014/main" id="{1A4BB0E9-3022-491C-89C1-D95194847095}"/>
                </a:ext>
              </a:extLst>
            </p:cNvPr>
            <p:cNvSpPr/>
            <p:nvPr/>
          </p:nvSpPr>
          <p:spPr>
            <a:xfrm rot="21387068">
              <a:off x="8726219" y="-661204"/>
              <a:ext cx="2143214" cy="1322408"/>
            </a:xfrm>
            <a:custGeom>
              <a:avLst/>
              <a:gdLst>
                <a:gd name="connsiteX0" fmla="*/ 948690 w 2148840"/>
                <a:gd name="connsiteY0" fmla="*/ 0 h 1325880"/>
                <a:gd name="connsiteX1" fmla="*/ 1264643 w 2148840"/>
                <a:gd name="connsiteY1" fmla="*/ 209428 h 1325880"/>
                <a:gd name="connsiteX2" fmla="*/ 1272463 w 2148840"/>
                <a:gd name="connsiteY2" fmla="*/ 234618 h 1325880"/>
                <a:gd name="connsiteX3" fmla="*/ 1318138 w 2148840"/>
                <a:gd name="connsiteY3" fmla="*/ 209827 h 1325880"/>
                <a:gd name="connsiteX4" fmla="*/ 1451610 w 2148840"/>
                <a:gd name="connsiteY4" fmla="*/ 182880 h 1325880"/>
                <a:gd name="connsiteX5" fmla="*/ 1735948 w 2148840"/>
                <a:gd name="connsiteY5" fmla="*/ 334061 h 1325880"/>
                <a:gd name="connsiteX6" fmla="*/ 1754729 w 2148840"/>
                <a:gd name="connsiteY6" fmla="*/ 368663 h 1325880"/>
                <a:gd name="connsiteX7" fmla="*/ 1811161 w 2148840"/>
                <a:gd name="connsiteY7" fmla="*/ 374352 h 1325880"/>
                <a:gd name="connsiteX8" fmla="*/ 2148840 w 2148840"/>
                <a:gd name="connsiteY8" fmla="*/ 788670 h 1325880"/>
                <a:gd name="connsiteX9" fmla="*/ 1725930 w 2148840"/>
                <a:gd name="connsiteY9" fmla="*/ 1211580 h 1325880"/>
                <a:gd name="connsiteX10" fmla="*/ 1489477 w 2148840"/>
                <a:gd name="connsiteY10" fmla="*/ 1139354 h 1325880"/>
                <a:gd name="connsiteX11" fmla="*/ 1436947 w 2148840"/>
                <a:gd name="connsiteY11" fmla="*/ 1096013 h 1325880"/>
                <a:gd name="connsiteX12" fmla="*/ 1420223 w 2148840"/>
                <a:gd name="connsiteY12" fmla="*/ 1126825 h 1325880"/>
                <a:gd name="connsiteX13" fmla="*/ 1045845 w 2148840"/>
                <a:gd name="connsiteY13" fmla="*/ 1325880 h 1325880"/>
                <a:gd name="connsiteX14" fmla="*/ 726597 w 2148840"/>
                <a:gd name="connsiteY14" fmla="*/ 1193643 h 1325880"/>
                <a:gd name="connsiteX15" fmla="*/ 677235 w 2148840"/>
                <a:gd name="connsiteY15" fmla="*/ 1133816 h 1325880"/>
                <a:gd name="connsiteX16" fmla="*/ 643102 w 2148840"/>
                <a:gd name="connsiteY16" fmla="*/ 1152342 h 1325880"/>
                <a:gd name="connsiteX17" fmla="*/ 462915 w 2148840"/>
                <a:gd name="connsiteY17" fmla="*/ 1188720 h 1325880"/>
                <a:gd name="connsiteX18" fmla="*/ 0 w 2148840"/>
                <a:gd name="connsiteY18" fmla="*/ 725805 h 1325880"/>
                <a:gd name="connsiteX19" fmla="*/ 462915 w 2148840"/>
                <a:gd name="connsiteY19" fmla="*/ 262890 h 1325880"/>
                <a:gd name="connsiteX20" fmla="*/ 556209 w 2148840"/>
                <a:gd name="connsiteY20" fmla="*/ 272295 h 1325880"/>
                <a:gd name="connsiteX21" fmla="*/ 611187 w 2148840"/>
                <a:gd name="connsiteY21" fmla="*/ 289361 h 1325880"/>
                <a:gd name="connsiteX22" fmla="*/ 612757 w 2148840"/>
                <a:gd name="connsiteY22" fmla="*/ 273794 h 1325880"/>
                <a:gd name="connsiteX23" fmla="*/ 948690 w 2148840"/>
                <a:gd name="connsiteY23" fmla="*/ 0 h 1325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2148840" h="1325880">
                  <a:moveTo>
                    <a:pt x="948690" y="0"/>
                  </a:moveTo>
                  <a:cubicBezTo>
                    <a:pt x="1090723" y="0"/>
                    <a:pt x="1212588" y="86356"/>
                    <a:pt x="1264643" y="209428"/>
                  </a:cubicBezTo>
                  <a:lnTo>
                    <a:pt x="1272463" y="234618"/>
                  </a:lnTo>
                  <a:lnTo>
                    <a:pt x="1318138" y="209827"/>
                  </a:lnTo>
                  <a:cubicBezTo>
                    <a:pt x="1359162" y="192475"/>
                    <a:pt x="1404265" y="182880"/>
                    <a:pt x="1451610" y="182880"/>
                  </a:cubicBezTo>
                  <a:cubicBezTo>
                    <a:pt x="1569971" y="182880"/>
                    <a:pt x="1674326" y="242849"/>
                    <a:pt x="1735948" y="334061"/>
                  </a:cubicBezTo>
                  <a:lnTo>
                    <a:pt x="1754729" y="368663"/>
                  </a:lnTo>
                  <a:lnTo>
                    <a:pt x="1811161" y="374352"/>
                  </a:lnTo>
                  <a:cubicBezTo>
                    <a:pt x="2003874" y="413787"/>
                    <a:pt x="2148840" y="584299"/>
                    <a:pt x="2148840" y="788670"/>
                  </a:cubicBezTo>
                  <a:cubicBezTo>
                    <a:pt x="2148840" y="1022237"/>
                    <a:pt x="1959497" y="1211580"/>
                    <a:pt x="1725930" y="1211580"/>
                  </a:cubicBezTo>
                  <a:cubicBezTo>
                    <a:pt x="1638342" y="1211580"/>
                    <a:pt x="1556974" y="1184954"/>
                    <a:pt x="1489477" y="1139354"/>
                  </a:cubicBezTo>
                  <a:lnTo>
                    <a:pt x="1436947" y="1096013"/>
                  </a:lnTo>
                  <a:lnTo>
                    <a:pt x="1420223" y="1126825"/>
                  </a:lnTo>
                  <a:cubicBezTo>
                    <a:pt x="1339088" y="1246920"/>
                    <a:pt x="1201688" y="1325880"/>
                    <a:pt x="1045845" y="1325880"/>
                  </a:cubicBezTo>
                  <a:cubicBezTo>
                    <a:pt x="921171" y="1325880"/>
                    <a:pt x="808300" y="1275346"/>
                    <a:pt x="726597" y="1193643"/>
                  </a:cubicBezTo>
                  <a:lnTo>
                    <a:pt x="677235" y="1133816"/>
                  </a:lnTo>
                  <a:lnTo>
                    <a:pt x="643102" y="1152342"/>
                  </a:lnTo>
                  <a:cubicBezTo>
                    <a:pt x="587720" y="1175767"/>
                    <a:pt x="526830" y="1188720"/>
                    <a:pt x="462915" y="1188720"/>
                  </a:cubicBezTo>
                  <a:cubicBezTo>
                    <a:pt x="207254" y="1188720"/>
                    <a:pt x="0" y="981466"/>
                    <a:pt x="0" y="725805"/>
                  </a:cubicBezTo>
                  <a:cubicBezTo>
                    <a:pt x="0" y="470144"/>
                    <a:pt x="207254" y="262890"/>
                    <a:pt x="462915" y="262890"/>
                  </a:cubicBezTo>
                  <a:cubicBezTo>
                    <a:pt x="494873" y="262890"/>
                    <a:pt x="526074" y="266128"/>
                    <a:pt x="556209" y="272295"/>
                  </a:cubicBezTo>
                  <a:lnTo>
                    <a:pt x="611187" y="289361"/>
                  </a:lnTo>
                  <a:lnTo>
                    <a:pt x="612757" y="273794"/>
                  </a:lnTo>
                  <a:cubicBezTo>
                    <a:pt x="644731" y="117540"/>
                    <a:pt x="782984" y="0"/>
                    <a:pt x="948690" y="0"/>
                  </a:cubicBezTo>
                  <a:close/>
                </a:path>
              </a:pathLst>
            </a:custGeom>
            <a:solidFill>
              <a:srgbClr val="FFFFFF"/>
            </a:solidFill>
            <a:ln w="19050" cap="flat" cmpd="sng" algn="ctr">
              <a:solidFill>
                <a:srgbClr val="91F0FD"/>
              </a:solidFill>
              <a:prstDash val="solid"/>
              <a:miter lim="800000"/>
            </a:ln>
            <a:effectLst>
              <a:innerShdw blurRad="355600" dist="114300" dir="3600000">
                <a:srgbClr val="19B4C9">
                  <a:alpha val="32000"/>
                </a:srgbClr>
              </a:inn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</p:grpSp>
      <p:grpSp>
        <p:nvGrpSpPr>
          <p:cNvPr id="19" name="组合 18">
            <a:extLst>
              <a:ext uri="{FF2B5EF4-FFF2-40B4-BE49-F238E27FC236}">
                <a16:creationId xmlns:a16="http://schemas.microsoft.com/office/drawing/2014/main" id="{A131D715-1D1A-430D-891E-413914BCCC21}"/>
              </a:ext>
            </a:extLst>
          </p:cNvPr>
          <p:cNvGrpSpPr/>
          <p:nvPr/>
        </p:nvGrpSpPr>
        <p:grpSpPr>
          <a:xfrm rot="19652793">
            <a:off x="2405070" y="4129113"/>
            <a:ext cx="601603" cy="609821"/>
            <a:chOff x="2817684" y="410418"/>
            <a:chExt cx="604235" cy="612489"/>
          </a:xfrm>
        </p:grpSpPr>
        <p:grpSp>
          <p:nvGrpSpPr>
            <p:cNvPr id="20" name="组合 19">
              <a:extLst>
                <a:ext uri="{FF2B5EF4-FFF2-40B4-BE49-F238E27FC236}">
                  <a16:creationId xmlns:a16="http://schemas.microsoft.com/office/drawing/2014/main" id="{952E7655-B934-4E6B-81FF-1B38E25E604F}"/>
                </a:ext>
              </a:extLst>
            </p:cNvPr>
            <p:cNvGrpSpPr/>
            <p:nvPr/>
          </p:nvGrpSpPr>
          <p:grpSpPr>
            <a:xfrm rot="21335217">
              <a:off x="2817684" y="410418"/>
              <a:ext cx="604235" cy="612489"/>
              <a:chOff x="7973451" y="5027358"/>
              <a:chExt cx="1573291" cy="1594779"/>
            </a:xfrm>
          </p:grpSpPr>
          <p:sp>
            <p:nvSpPr>
              <p:cNvPr id="22" name="五角星 2">
                <a:extLst>
                  <a:ext uri="{FF2B5EF4-FFF2-40B4-BE49-F238E27FC236}">
                    <a16:creationId xmlns:a16="http://schemas.microsoft.com/office/drawing/2014/main" id="{5B7323C0-EB21-4C23-BC3E-A1890700B352}"/>
                  </a:ext>
                </a:extLst>
              </p:cNvPr>
              <p:cNvSpPr/>
              <p:nvPr/>
            </p:nvSpPr>
            <p:spPr>
              <a:xfrm rot="20480842">
                <a:off x="7975659" y="5027358"/>
                <a:ext cx="1571083" cy="1580289"/>
              </a:xfrm>
              <a:custGeom>
                <a:avLst/>
                <a:gdLst>
                  <a:gd name="connsiteX0" fmla="*/ 1 w 914400"/>
                  <a:gd name="connsiteY0" fmla="*/ 349269 h 914400"/>
                  <a:gd name="connsiteX1" fmla="*/ 262140 w 914400"/>
                  <a:gd name="connsiteY1" fmla="*/ 223173 h 914400"/>
                  <a:gd name="connsiteX2" fmla="*/ 457200 w 914400"/>
                  <a:gd name="connsiteY2" fmla="*/ 0 h 914400"/>
                  <a:gd name="connsiteX3" fmla="*/ 652260 w 914400"/>
                  <a:gd name="connsiteY3" fmla="*/ 223173 h 914400"/>
                  <a:gd name="connsiteX4" fmla="*/ 914399 w 914400"/>
                  <a:gd name="connsiteY4" fmla="*/ 349269 h 914400"/>
                  <a:gd name="connsiteX5" fmla="*/ 772814 w 914400"/>
                  <a:gd name="connsiteY5" fmla="*/ 613293 h 914400"/>
                  <a:gd name="connsiteX6" fmla="*/ 739765 w 914400"/>
                  <a:gd name="connsiteY6" fmla="*/ 914398 h 914400"/>
                  <a:gd name="connsiteX7" fmla="*/ 457200 w 914400"/>
                  <a:gd name="connsiteY7" fmla="*/ 854400 h 914400"/>
                  <a:gd name="connsiteX8" fmla="*/ 174635 w 914400"/>
                  <a:gd name="connsiteY8" fmla="*/ 914398 h 914400"/>
                  <a:gd name="connsiteX9" fmla="*/ 141586 w 914400"/>
                  <a:gd name="connsiteY9" fmla="*/ 613293 h 914400"/>
                  <a:gd name="connsiteX10" fmla="*/ 1 w 914400"/>
                  <a:gd name="connsiteY10" fmla="*/ 349269 h 914400"/>
                  <a:gd name="connsiteX0" fmla="*/ 0 w 914398"/>
                  <a:gd name="connsiteY0" fmla="*/ 349269 h 923906"/>
                  <a:gd name="connsiteX1" fmla="*/ 262139 w 914398"/>
                  <a:gd name="connsiteY1" fmla="*/ 223173 h 923906"/>
                  <a:gd name="connsiteX2" fmla="*/ 457199 w 914398"/>
                  <a:gd name="connsiteY2" fmla="*/ 0 h 923906"/>
                  <a:gd name="connsiteX3" fmla="*/ 652259 w 914398"/>
                  <a:gd name="connsiteY3" fmla="*/ 223173 h 923906"/>
                  <a:gd name="connsiteX4" fmla="*/ 914398 w 914398"/>
                  <a:gd name="connsiteY4" fmla="*/ 349269 h 923906"/>
                  <a:gd name="connsiteX5" fmla="*/ 772813 w 914398"/>
                  <a:gd name="connsiteY5" fmla="*/ 613293 h 923906"/>
                  <a:gd name="connsiteX6" fmla="*/ 739764 w 914398"/>
                  <a:gd name="connsiteY6" fmla="*/ 914398 h 923906"/>
                  <a:gd name="connsiteX7" fmla="*/ 457199 w 914398"/>
                  <a:gd name="connsiteY7" fmla="*/ 854400 h 923906"/>
                  <a:gd name="connsiteX8" fmla="*/ 174634 w 914398"/>
                  <a:gd name="connsiteY8" fmla="*/ 914398 h 923906"/>
                  <a:gd name="connsiteX9" fmla="*/ 141585 w 914398"/>
                  <a:gd name="connsiteY9" fmla="*/ 613293 h 923906"/>
                  <a:gd name="connsiteX10" fmla="*/ 0 w 914398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18524" h="923906">
                    <a:moveTo>
                      <a:pt x="2063" y="349269"/>
                    </a:moveTo>
                    <a:cubicBezTo>
                      <a:pt x="22155" y="284249"/>
                      <a:pt x="188002" y="281384"/>
                      <a:pt x="264202" y="223173"/>
                    </a:cubicBezTo>
                    <a:cubicBezTo>
                      <a:pt x="340402" y="164962"/>
                      <a:pt x="394242" y="0"/>
                      <a:pt x="459262" y="0"/>
                    </a:cubicBezTo>
                    <a:cubicBezTo>
                      <a:pt x="524282" y="0"/>
                      <a:pt x="578122" y="164962"/>
                      <a:pt x="654322" y="223173"/>
                    </a:cubicBezTo>
                    <a:cubicBezTo>
                      <a:pt x="730522" y="281384"/>
                      <a:pt x="896369" y="284249"/>
                      <a:pt x="916461" y="349269"/>
                    </a:cubicBezTo>
                    <a:cubicBezTo>
                      <a:pt x="936553" y="414289"/>
                      <a:pt x="803982" y="519105"/>
                      <a:pt x="774876" y="613293"/>
                    </a:cubicBezTo>
                    <a:cubicBezTo>
                      <a:pt x="745770" y="707481"/>
                      <a:pt x="794429" y="874213"/>
                      <a:pt x="741827" y="914398"/>
                    </a:cubicBezTo>
                    <a:cubicBezTo>
                      <a:pt x="689225" y="954583"/>
                      <a:pt x="553450" y="854400"/>
                      <a:pt x="459262" y="854400"/>
                    </a:cubicBezTo>
                    <a:cubicBezTo>
                      <a:pt x="365074" y="874399"/>
                      <a:pt x="257367" y="928196"/>
                      <a:pt x="176697" y="914398"/>
                    </a:cubicBezTo>
                    <a:cubicBezTo>
                      <a:pt x="96027" y="900600"/>
                      <a:pt x="172754" y="707481"/>
                      <a:pt x="143648" y="613293"/>
                    </a:cubicBezTo>
                    <a:cubicBezTo>
                      <a:pt x="114542" y="519105"/>
                      <a:pt x="-18029" y="414289"/>
                      <a:pt x="2063" y="349269"/>
                    </a:cubicBezTo>
                    <a:close/>
                  </a:path>
                </a:pathLst>
              </a:custGeom>
              <a:solidFill>
                <a:srgbClr val="C4EF39"/>
              </a:solidFill>
              <a:ln w="63500" cap="flat" cmpd="sng" algn="ctr">
                <a:noFill/>
                <a:prstDash val="solid"/>
                <a:miter lim="800000"/>
              </a:ln>
              <a:effectLst>
                <a:outerShdw blurRad="190500" dist="63500" dir="5400000" algn="t" rotWithShape="0">
                  <a:prstClr val="black">
                    <a:alpha val="20000"/>
                  </a:prst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0" cap="none" spc="0" normalizeH="0" baseline="-2500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23" name="五角星 2">
                <a:extLst>
                  <a:ext uri="{FF2B5EF4-FFF2-40B4-BE49-F238E27FC236}">
                    <a16:creationId xmlns:a16="http://schemas.microsoft.com/office/drawing/2014/main" id="{4D145F3F-3E14-4A6B-BFC7-AD5A843B8682}"/>
                  </a:ext>
                </a:extLst>
              </p:cNvPr>
              <p:cNvSpPr/>
              <p:nvPr/>
            </p:nvSpPr>
            <p:spPr>
              <a:xfrm rot="20480842">
                <a:off x="7973451" y="5041848"/>
                <a:ext cx="1571083" cy="1580289"/>
              </a:xfrm>
              <a:custGeom>
                <a:avLst/>
                <a:gdLst>
                  <a:gd name="connsiteX0" fmla="*/ 1 w 914400"/>
                  <a:gd name="connsiteY0" fmla="*/ 349269 h 914400"/>
                  <a:gd name="connsiteX1" fmla="*/ 262140 w 914400"/>
                  <a:gd name="connsiteY1" fmla="*/ 223173 h 914400"/>
                  <a:gd name="connsiteX2" fmla="*/ 457200 w 914400"/>
                  <a:gd name="connsiteY2" fmla="*/ 0 h 914400"/>
                  <a:gd name="connsiteX3" fmla="*/ 652260 w 914400"/>
                  <a:gd name="connsiteY3" fmla="*/ 223173 h 914400"/>
                  <a:gd name="connsiteX4" fmla="*/ 914399 w 914400"/>
                  <a:gd name="connsiteY4" fmla="*/ 349269 h 914400"/>
                  <a:gd name="connsiteX5" fmla="*/ 772814 w 914400"/>
                  <a:gd name="connsiteY5" fmla="*/ 613293 h 914400"/>
                  <a:gd name="connsiteX6" fmla="*/ 739765 w 914400"/>
                  <a:gd name="connsiteY6" fmla="*/ 914398 h 914400"/>
                  <a:gd name="connsiteX7" fmla="*/ 457200 w 914400"/>
                  <a:gd name="connsiteY7" fmla="*/ 854400 h 914400"/>
                  <a:gd name="connsiteX8" fmla="*/ 174635 w 914400"/>
                  <a:gd name="connsiteY8" fmla="*/ 914398 h 914400"/>
                  <a:gd name="connsiteX9" fmla="*/ 141586 w 914400"/>
                  <a:gd name="connsiteY9" fmla="*/ 613293 h 914400"/>
                  <a:gd name="connsiteX10" fmla="*/ 1 w 914400"/>
                  <a:gd name="connsiteY10" fmla="*/ 349269 h 914400"/>
                  <a:gd name="connsiteX0" fmla="*/ 0 w 914398"/>
                  <a:gd name="connsiteY0" fmla="*/ 349269 h 923906"/>
                  <a:gd name="connsiteX1" fmla="*/ 262139 w 914398"/>
                  <a:gd name="connsiteY1" fmla="*/ 223173 h 923906"/>
                  <a:gd name="connsiteX2" fmla="*/ 457199 w 914398"/>
                  <a:gd name="connsiteY2" fmla="*/ 0 h 923906"/>
                  <a:gd name="connsiteX3" fmla="*/ 652259 w 914398"/>
                  <a:gd name="connsiteY3" fmla="*/ 223173 h 923906"/>
                  <a:gd name="connsiteX4" fmla="*/ 914398 w 914398"/>
                  <a:gd name="connsiteY4" fmla="*/ 349269 h 923906"/>
                  <a:gd name="connsiteX5" fmla="*/ 772813 w 914398"/>
                  <a:gd name="connsiteY5" fmla="*/ 613293 h 923906"/>
                  <a:gd name="connsiteX6" fmla="*/ 739764 w 914398"/>
                  <a:gd name="connsiteY6" fmla="*/ 914398 h 923906"/>
                  <a:gd name="connsiteX7" fmla="*/ 457199 w 914398"/>
                  <a:gd name="connsiteY7" fmla="*/ 854400 h 923906"/>
                  <a:gd name="connsiteX8" fmla="*/ 174634 w 914398"/>
                  <a:gd name="connsiteY8" fmla="*/ 914398 h 923906"/>
                  <a:gd name="connsiteX9" fmla="*/ 141585 w 914398"/>
                  <a:gd name="connsiteY9" fmla="*/ 613293 h 923906"/>
                  <a:gd name="connsiteX10" fmla="*/ 0 w 914398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18524" h="923906">
                    <a:moveTo>
                      <a:pt x="2063" y="349269"/>
                    </a:moveTo>
                    <a:cubicBezTo>
                      <a:pt x="22155" y="284249"/>
                      <a:pt x="188002" y="281384"/>
                      <a:pt x="264202" y="223173"/>
                    </a:cubicBezTo>
                    <a:cubicBezTo>
                      <a:pt x="340402" y="164962"/>
                      <a:pt x="394242" y="0"/>
                      <a:pt x="459262" y="0"/>
                    </a:cubicBezTo>
                    <a:cubicBezTo>
                      <a:pt x="524282" y="0"/>
                      <a:pt x="578122" y="164962"/>
                      <a:pt x="654322" y="223173"/>
                    </a:cubicBezTo>
                    <a:cubicBezTo>
                      <a:pt x="730522" y="281384"/>
                      <a:pt x="896369" y="284249"/>
                      <a:pt x="916461" y="349269"/>
                    </a:cubicBezTo>
                    <a:cubicBezTo>
                      <a:pt x="936553" y="414289"/>
                      <a:pt x="803982" y="519105"/>
                      <a:pt x="774876" y="613293"/>
                    </a:cubicBezTo>
                    <a:cubicBezTo>
                      <a:pt x="745770" y="707481"/>
                      <a:pt x="794429" y="874213"/>
                      <a:pt x="741827" y="914398"/>
                    </a:cubicBezTo>
                    <a:cubicBezTo>
                      <a:pt x="689225" y="954583"/>
                      <a:pt x="553450" y="854400"/>
                      <a:pt x="459262" y="854400"/>
                    </a:cubicBezTo>
                    <a:cubicBezTo>
                      <a:pt x="365074" y="874399"/>
                      <a:pt x="257367" y="928196"/>
                      <a:pt x="176697" y="914398"/>
                    </a:cubicBezTo>
                    <a:cubicBezTo>
                      <a:pt x="96027" y="900600"/>
                      <a:pt x="172754" y="707481"/>
                      <a:pt x="143648" y="613293"/>
                    </a:cubicBezTo>
                    <a:cubicBezTo>
                      <a:pt x="114542" y="519105"/>
                      <a:pt x="-18029" y="414289"/>
                      <a:pt x="2063" y="349269"/>
                    </a:cubicBezTo>
                    <a:close/>
                  </a:path>
                </a:pathLst>
              </a:custGeom>
              <a:solidFill>
                <a:srgbClr val="FF8FA7"/>
              </a:solidFill>
              <a:ln w="25400" cap="flat" cmpd="sng" algn="ctr">
                <a:solidFill>
                  <a:srgbClr val="FFFFFF"/>
                </a:solidFill>
                <a:prstDash val="solid"/>
                <a:miter lim="800000"/>
              </a:ln>
              <a:effectLst>
                <a:innerShdw blurRad="368300">
                  <a:srgbClr val="FF3B65"/>
                </a:inn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0" cap="none" spc="0" normalizeH="0" baseline="-2500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</p:grpSp>
        <p:sp>
          <p:nvSpPr>
            <p:cNvPr id="21" name="弧形 20">
              <a:extLst>
                <a:ext uri="{FF2B5EF4-FFF2-40B4-BE49-F238E27FC236}">
                  <a16:creationId xmlns:a16="http://schemas.microsoft.com/office/drawing/2014/main" id="{93D6286D-6CD9-4758-AA63-61C912835A53}"/>
                </a:ext>
              </a:extLst>
            </p:cNvPr>
            <p:cNvSpPr/>
            <p:nvPr/>
          </p:nvSpPr>
          <p:spPr>
            <a:xfrm rot="15881703">
              <a:off x="2988235" y="627531"/>
              <a:ext cx="197224" cy="197224"/>
            </a:xfrm>
            <a:prstGeom prst="arc">
              <a:avLst>
                <a:gd name="adj1" fmla="val 16200000"/>
                <a:gd name="adj2" fmla="val 20358260"/>
              </a:avLst>
            </a:prstGeom>
            <a:noFill/>
            <a:ln w="41275" cap="flat" cmpd="sng" algn="ctr">
              <a:solidFill>
                <a:srgbClr val="FFFFFF">
                  <a:alpha val="63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</p:grpSp>
      <p:grpSp>
        <p:nvGrpSpPr>
          <p:cNvPr id="24" name="组合 23">
            <a:extLst>
              <a:ext uri="{FF2B5EF4-FFF2-40B4-BE49-F238E27FC236}">
                <a16:creationId xmlns:a16="http://schemas.microsoft.com/office/drawing/2014/main" id="{DCA187A4-433D-43E6-B8E8-D4DC12A6DAEC}"/>
              </a:ext>
            </a:extLst>
          </p:cNvPr>
          <p:cNvGrpSpPr/>
          <p:nvPr/>
        </p:nvGrpSpPr>
        <p:grpSpPr>
          <a:xfrm rot="2224307">
            <a:off x="3660354" y="3927906"/>
            <a:ext cx="609094" cy="597894"/>
            <a:chOff x="10646778" y="4753862"/>
            <a:chExt cx="751521" cy="737702"/>
          </a:xfrm>
        </p:grpSpPr>
        <p:sp>
          <p:nvSpPr>
            <p:cNvPr id="25" name="五角星 2">
              <a:extLst>
                <a:ext uri="{FF2B5EF4-FFF2-40B4-BE49-F238E27FC236}">
                  <a16:creationId xmlns:a16="http://schemas.microsoft.com/office/drawing/2014/main" id="{18731907-C7B9-4880-B1B9-192E407B110E}"/>
                </a:ext>
              </a:extLst>
            </p:cNvPr>
            <p:cNvSpPr/>
            <p:nvPr/>
          </p:nvSpPr>
          <p:spPr>
            <a:xfrm rot="20227648" flipH="1">
              <a:off x="10648573" y="4753862"/>
              <a:ext cx="749726" cy="728735"/>
            </a:xfrm>
            <a:custGeom>
              <a:avLst/>
              <a:gdLst>
                <a:gd name="connsiteX0" fmla="*/ 1 w 914400"/>
                <a:gd name="connsiteY0" fmla="*/ 349269 h 914400"/>
                <a:gd name="connsiteX1" fmla="*/ 262140 w 914400"/>
                <a:gd name="connsiteY1" fmla="*/ 223173 h 914400"/>
                <a:gd name="connsiteX2" fmla="*/ 457200 w 914400"/>
                <a:gd name="connsiteY2" fmla="*/ 0 h 914400"/>
                <a:gd name="connsiteX3" fmla="*/ 652260 w 914400"/>
                <a:gd name="connsiteY3" fmla="*/ 223173 h 914400"/>
                <a:gd name="connsiteX4" fmla="*/ 914399 w 914400"/>
                <a:gd name="connsiteY4" fmla="*/ 349269 h 914400"/>
                <a:gd name="connsiteX5" fmla="*/ 772814 w 914400"/>
                <a:gd name="connsiteY5" fmla="*/ 613293 h 914400"/>
                <a:gd name="connsiteX6" fmla="*/ 739765 w 914400"/>
                <a:gd name="connsiteY6" fmla="*/ 914398 h 914400"/>
                <a:gd name="connsiteX7" fmla="*/ 457200 w 914400"/>
                <a:gd name="connsiteY7" fmla="*/ 854400 h 914400"/>
                <a:gd name="connsiteX8" fmla="*/ 174635 w 914400"/>
                <a:gd name="connsiteY8" fmla="*/ 914398 h 914400"/>
                <a:gd name="connsiteX9" fmla="*/ 141586 w 914400"/>
                <a:gd name="connsiteY9" fmla="*/ 613293 h 914400"/>
                <a:gd name="connsiteX10" fmla="*/ 1 w 914400"/>
                <a:gd name="connsiteY10" fmla="*/ 349269 h 914400"/>
                <a:gd name="connsiteX0" fmla="*/ 0 w 914398"/>
                <a:gd name="connsiteY0" fmla="*/ 349269 h 923906"/>
                <a:gd name="connsiteX1" fmla="*/ 262139 w 914398"/>
                <a:gd name="connsiteY1" fmla="*/ 223173 h 923906"/>
                <a:gd name="connsiteX2" fmla="*/ 457199 w 914398"/>
                <a:gd name="connsiteY2" fmla="*/ 0 h 923906"/>
                <a:gd name="connsiteX3" fmla="*/ 652259 w 914398"/>
                <a:gd name="connsiteY3" fmla="*/ 223173 h 923906"/>
                <a:gd name="connsiteX4" fmla="*/ 914398 w 914398"/>
                <a:gd name="connsiteY4" fmla="*/ 349269 h 923906"/>
                <a:gd name="connsiteX5" fmla="*/ 772813 w 914398"/>
                <a:gd name="connsiteY5" fmla="*/ 613293 h 923906"/>
                <a:gd name="connsiteX6" fmla="*/ 739764 w 914398"/>
                <a:gd name="connsiteY6" fmla="*/ 914398 h 923906"/>
                <a:gd name="connsiteX7" fmla="*/ 457199 w 914398"/>
                <a:gd name="connsiteY7" fmla="*/ 854400 h 923906"/>
                <a:gd name="connsiteX8" fmla="*/ 174634 w 914398"/>
                <a:gd name="connsiteY8" fmla="*/ 914398 h 923906"/>
                <a:gd name="connsiteX9" fmla="*/ 141585 w 914398"/>
                <a:gd name="connsiteY9" fmla="*/ 613293 h 923906"/>
                <a:gd name="connsiteX10" fmla="*/ 0 w 914398"/>
                <a:gd name="connsiteY10" fmla="*/ 349269 h 923906"/>
                <a:gd name="connsiteX0" fmla="*/ 0 w 916461"/>
                <a:gd name="connsiteY0" fmla="*/ 349269 h 923906"/>
                <a:gd name="connsiteX1" fmla="*/ 262139 w 916461"/>
                <a:gd name="connsiteY1" fmla="*/ 223173 h 923906"/>
                <a:gd name="connsiteX2" fmla="*/ 457199 w 916461"/>
                <a:gd name="connsiteY2" fmla="*/ 0 h 923906"/>
                <a:gd name="connsiteX3" fmla="*/ 652259 w 916461"/>
                <a:gd name="connsiteY3" fmla="*/ 223173 h 923906"/>
                <a:gd name="connsiteX4" fmla="*/ 914398 w 916461"/>
                <a:gd name="connsiteY4" fmla="*/ 349269 h 923906"/>
                <a:gd name="connsiteX5" fmla="*/ 772813 w 916461"/>
                <a:gd name="connsiteY5" fmla="*/ 613293 h 923906"/>
                <a:gd name="connsiteX6" fmla="*/ 739764 w 916461"/>
                <a:gd name="connsiteY6" fmla="*/ 914398 h 923906"/>
                <a:gd name="connsiteX7" fmla="*/ 457199 w 916461"/>
                <a:gd name="connsiteY7" fmla="*/ 854400 h 923906"/>
                <a:gd name="connsiteX8" fmla="*/ 174634 w 916461"/>
                <a:gd name="connsiteY8" fmla="*/ 914398 h 923906"/>
                <a:gd name="connsiteX9" fmla="*/ 141585 w 916461"/>
                <a:gd name="connsiteY9" fmla="*/ 613293 h 923906"/>
                <a:gd name="connsiteX10" fmla="*/ 0 w 916461"/>
                <a:gd name="connsiteY10" fmla="*/ 349269 h 923906"/>
                <a:gd name="connsiteX0" fmla="*/ 0 w 916461"/>
                <a:gd name="connsiteY0" fmla="*/ 349269 h 923906"/>
                <a:gd name="connsiteX1" fmla="*/ 262139 w 916461"/>
                <a:gd name="connsiteY1" fmla="*/ 223173 h 923906"/>
                <a:gd name="connsiteX2" fmla="*/ 457199 w 916461"/>
                <a:gd name="connsiteY2" fmla="*/ 0 h 923906"/>
                <a:gd name="connsiteX3" fmla="*/ 652259 w 916461"/>
                <a:gd name="connsiteY3" fmla="*/ 223173 h 923906"/>
                <a:gd name="connsiteX4" fmla="*/ 914398 w 916461"/>
                <a:gd name="connsiteY4" fmla="*/ 349269 h 923906"/>
                <a:gd name="connsiteX5" fmla="*/ 772813 w 916461"/>
                <a:gd name="connsiteY5" fmla="*/ 613293 h 923906"/>
                <a:gd name="connsiteX6" fmla="*/ 739764 w 916461"/>
                <a:gd name="connsiteY6" fmla="*/ 914398 h 923906"/>
                <a:gd name="connsiteX7" fmla="*/ 457199 w 916461"/>
                <a:gd name="connsiteY7" fmla="*/ 854400 h 923906"/>
                <a:gd name="connsiteX8" fmla="*/ 174634 w 916461"/>
                <a:gd name="connsiteY8" fmla="*/ 914398 h 923906"/>
                <a:gd name="connsiteX9" fmla="*/ 141585 w 916461"/>
                <a:gd name="connsiteY9" fmla="*/ 613293 h 923906"/>
                <a:gd name="connsiteX10" fmla="*/ 0 w 916461"/>
                <a:gd name="connsiteY10" fmla="*/ 349269 h 923906"/>
                <a:gd name="connsiteX0" fmla="*/ 2063 w 918524"/>
                <a:gd name="connsiteY0" fmla="*/ 349269 h 923906"/>
                <a:gd name="connsiteX1" fmla="*/ 264202 w 918524"/>
                <a:gd name="connsiteY1" fmla="*/ 223173 h 923906"/>
                <a:gd name="connsiteX2" fmla="*/ 459262 w 918524"/>
                <a:gd name="connsiteY2" fmla="*/ 0 h 923906"/>
                <a:gd name="connsiteX3" fmla="*/ 654322 w 918524"/>
                <a:gd name="connsiteY3" fmla="*/ 223173 h 923906"/>
                <a:gd name="connsiteX4" fmla="*/ 916461 w 918524"/>
                <a:gd name="connsiteY4" fmla="*/ 349269 h 923906"/>
                <a:gd name="connsiteX5" fmla="*/ 774876 w 918524"/>
                <a:gd name="connsiteY5" fmla="*/ 613293 h 923906"/>
                <a:gd name="connsiteX6" fmla="*/ 741827 w 918524"/>
                <a:gd name="connsiteY6" fmla="*/ 914398 h 923906"/>
                <a:gd name="connsiteX7" fmla="*/ 459262 w 918524"/>
                <a:gd name="connsiteY7" fmla="*/ 854400 h 923906"/>
                <a:gd name="connsiteX8" fmla="*/ 176697 w 918524"/>
                <a:gd name="connsiteY8" fmla="*/ 914398 h 923906"/>
                <a:gd name="connsiteX9" fmla="*/ 143648 w 918524"/>
                <a:gd name="connsiteY9" fmla="*/ 613293 h 923906"/>
                <a:gd name="connsiteX10" fmla="*/ 2063 w 918524"/>
                <a:gd name="connsiteY10" fmla="*/ 349269 h 923906"/>
                <a:gd name="connsiteX0" fmla="*/ 2063 w 918524"/>
                <a:gd name="connsiteY0" fmla="*/ 349269 h 923906"/>
                <a:gd name="connsiteX1" fmla="*/ 264202 w 918524"/>
                <a:gd name="connsiteY1" fmla="*/ 223173 h 923906"/>
                <a:gd name="connsiteX2" fmla="*/ 459262 w 918524"/>
                <a:gd name="connsiteY2" fmla="*/ 0 h 923906"/>
                <a:gd name="connsiteX3" fmla="*/ 654322 w 918524"/>
                <a:gd name="connsiteY3" fmla="*/ 223173 h 923906"/>
                <a:gd name="connsiteX4" fmla="*/ 916461 w 918524"/>
                <a:gd name="connsiteY4" fmla="*/ 349269 h 923906"/>
                <a:gd name="connsiteX5" fmla="*/ 774876 w 918524"/>
                <a:gd name="connsiteY5" fmla="*/ 613293 h 923906"/>
                <a:gd name="connsiteX6" fmla="*/ 741827 w 918524"/>
                <a:gd name="connsiteY6" fmla="*/ 914398 h 923906"/>
                <a:gd name="connsiteX7" fmla="*/ 459262 w 918524"/>
                <a:gd name="connsiteY7" fmla="*/ 854400 h 923906"/>
                <a:gd name="connsiteX8" fmla="*/ 176697 w 918524"/>
                <a:gd name="connsiteY8" fmla="*/ 914398 h 923906"/>
                <a:gd name="connsiteX9" fmla="*/ 143648 w 918524"/>
                <a:gd name="connsiteY9" fmla="*/ 613293 h 923906"/>
                <a:gd name="connsiteX10" fmla="*/ 2063 w 918524"/>
                <a:gd name="connsiteY10" fmla="*/ 349269 h 923906"/>
                <a:gd name="connsiteX0" fmla="*/ 2063 w 918524"/>
                <a:gd name="connsiteY0" fmla="*/ 349269 h 923906"/>
                <a:gd name="connsiteX1" fmla="*/ 264202 w 918524"/>
                <a:gd name="connsiteY1" fmla="*/ 223173 h 923906"/>
                <a:gd name="connsiteX2" fmla="*/ 459262 w 918524"/>
                <a:gd name="connsiteY2" fmla="*/ 0 h 923906"/>
                <a:gd name="connsiteX3" fmla="*/ 654322 w 918524"/>
                <a:gd name="connsiteY3" fmla="*/ 223173 h 923906"/>
                <a:gd name="connsiteX4" fmla="*/ 916461 w 918524"/>
                <a:gd name="connsiteY4" fmla="*/ 349269 h 923906"/>
                <a:gd name="connsiteX5" fmla="*/ 774876 w 918524"/>
                <a:gd name="connsiteY5" fmla="*/ 613293 h 923906"/>
                <a:gd name="connsiteX6" fmla="*/ 741827 w 918524"/>
                <a:gd name="connsiteY6" fmla="*/ 914398 h 923906"/>
                <a:gd name="connsiteX7" fmla="*/ 459262 w 918524"/>
                <a:gd name="connsiteY7" fmla="*/ 854400 h 923906"/>
                <a:gd name="connsiteX8" fmla="*/ 176697 w 918524"/>
                <a:gd name="connsiteY8" fmla="*/ 914398 h 923906"/>
                <a:gd name="connsiteX9" fmla="*/ 143648 w 918524"/>
                <a:gd name="connsiteY9" fmla="*/ 613293 h 923906"/>
                <a:gd name="connsiteX10" fmla="*/ 2063 w 918524"/>
                <a:gd name="connsiteY10" fmla="*/ 349269 h 923906"/>
                <a:gd name="connsiteX0" fmla="*/ 2063 w 918524"/>
                <a:gd name="connsiteY0" fmla="*/ 349269 h 923906"/>
                <a:gd name="connsiteX1" fmla="*/ 264202 w 918524"/>
                <a:gd name="connsiteY1" fmla="*/ 223173 h 923906"/>
                <a:gd name="connsiteX2" fmla="*/ 459262 w 918524"/>
                <a:gd name="connsiteY2" fmla="*/ 0 h 923906"/>
                <a:gd name="connsiteX3" fmla="*/ 654322 w 918524"/>
                <a:gd name="connsiteY3" fmla="*/ 223173 h 923906"/>
                <a:gd name="connsiteX4" fmla="*/ 916461 w 918524"/>
                <a:gd name="connsiteY4" fmla="*/ 349269 h 923906"/>
                <a:gd name="connsiteX5" fmla="*/ 774876 w 918524"/>
                <a:gd name="connsiteY5" fmla="*/ 613293 h 923906"/>
                <a:gd name="connsiteX6" fmla="*/ 741827 w 918524"/>
                <a:gd name="connsiteY6" fmla="*/ 914398 h 923906"/>
                <a:gd name="connsiteX7" fmla="*/ 459262 w 918524"/>
                <a:gd name="connsiteY7" fmla="*/ 854400 h 923906"/>
                <a:gd name="connsiteX8" fmla="*/ 176697 w 918524"/>
                <a:gd name="connsiteY8" fmla="*/ 914398 h 923906"/>
                <a:gd name="connsiteX9" fmla="*/ 143648 w 918524"/>
                <a:gd name="connsiteY9" fmla="*/ 613293 h 923906"/>
                <a:gd name="connsiteX10" fmla="*/ 2063 w 918524"/>
                <a:gd name="connsiteY10" fmla="*/ 349269 h 923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18524" h="923906">
                  <a:moveTo>
                    <a:pt x="2063" y="349269"/>
                  </a:moveTo>
                  <a:cubicBezTo>
                    <a:pt x="22155" y="284249"/>
                    <a:pt x="188002" y="281384"/>
                    <a:pt x="264202" y="223173"/>
                  </a:cubicBezTo>
                  <a:cubicBezTo>
                    <a:pt x="340402" y="164962"/>
                    <a:pt x="394242" y="0"/>
                    <a:pt x="459262" y="0"/>
                  </a:cubicBezTo>
                  <a:cubicBezTo>
                    <a:pt x="524282" y="0"/>
                    <a:pt x="578122" y="164962"/>
                    <a:pt x="654322" y="223173"/>
                  </a:cubicBezTo>
                  <a:cubicBezTo>
                    <a:pt x="730522" y="281384"/>
                    <a:pt x="896369" y="284249"/>
                    <a:pt x="916461" y="349269"/>
                  </a:cubicBezTo>
                  <a:cubicBezTo>
                    <a:pt x="936553" y="414289"/>
                    <a:pt x="803982" y="519105"/>
                    <a:pt x="774876" y="613293"/>
                  </a:cubicBezTo>
                  <a:cubicBezTo>
                    <a:pt x="745770" y="707481"/>
                    <a:pt x="794429" y="874213"/>
                    <a:pt x="741827" y="914398"/>
                  </a:cubicBezTo>
                  <a:cubicBezTo>
                    <a:pt x="689225" y="954583"/>
                    <a:pt x="553450" y="854400"/>
                    <a:pt x="459262" y="854400"/>
                  </a:cubicBezTo>
                  <a:cubicBezTo>
                    <a:pt x="365074" y="874399"/>
                    <a:pt x="257367" y="928196"/>
                    <a:pt x="176697" y="914398"/>
                  </a:cubicBezTo>
                  <a:cubicBezTo>
                    <a:pt x="96027" y="900600"/>
                    <a:pt x="172754" y="707481"/>
                    <a:pt x="143648" y="613293"/>
                  </a:cubicBezTo>
                  <a:cubicBezTo>
                    <a:pt x="114542" y="519105"/>
                    <a:pt x="-18029" y="414289"/>
                    <a:pt x="2063" y="349269"/>
                  </a:cubicBezTo>
                  <a:close/>
                </a:path>
              </a:pathLst>
            </a:custGeom>
            <a:solidFill>
              <a:srgbClr val="FFFFFF"/>
            </a:solidFill>
            <a:ln w="15875" cap="flat" cmpd="sng" algn="ctr">
              <a:noFill/>
              <a:prstDash val="solid"/>
              <a:miter lim="800000"/>
            </a:ln>
            <a:effectLst>
              <a:outerShdw blurRad="76200" dist="50800" dir="5400000" algn="t" rotWithShape="0">
                <a:prstClr val="black">
                  <a:alpha val="16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grpSp>
          <p:nvGrpSpPr>
            <p:cNvPr id="26" name="组合 25">
              <a:extLst>
                <a:ext uri="{FF2B5EF4-FFF2-40B4-BE49-F238E27FC236}">
                  <a16:creationId xmlns:a16="http://schemas.microsoft.com/office/drawing/2014/main" id="{F38EDDC1-BE23-4C32-B7C9-A1D9A74F6096}"/>
                </a:ext>
              </a:extLst>
            </p:cNvPr>
            <p:cNvGrpSpPr/>
            <p:nvPr/>
          </p:nvGrpSpPr>
          <p:grpSpPr>
            <a:xfrm>
              <a:off x="10646778" y="4762829"/>
              <a:ext cx="749726" cy="728735"/>
              <a:chOff x="11012539" y="4493889"/>
              <a:chExt cx="749726" cy="728735"/>
            </a:xfrm>
          </p:grpSpPr>
          <p:sp>
            <p:nvSpPr>
              <p:cNvPr id="27" name="五角星 2">
                <a:extLst>
                  <a:ext uri="{FF2B5EF4-FFF2-40B4-BE49-F238E27FC236}">
                    <a16:creationId xmlns:a16="http://schemas.microsoft.com/office/drawing/2014/main" id="{2EC19478-3621-4EBF-9CF0-24F5460F4CC7}"/>
                  </a:ext>
                </a:extLst>
              </p:cNvPr>
              <p:cNvSpPr/>
              <p:nvPr/>
            </p:nvSpPr>
            <p:spPr>
              <a:xfrm rot="20227648" flipH="1">
                <a:off x="11012539" y="4493889"/>
                <a:ext cx="749726" cy="728735"/>
              </a:xfrm>
              <a:custGeom>
                <a:avLst/>
                <a:gdLst>
                  <a:gd name="connsiteX0" fmla="*/ 1 w 914400"/>
                  <a:gd name="connsiteY0" fmla="*/ 349269 h 914400"/>
                  <a:gd name="connsiteX1" fmla="*/ 262140 w 914400"/>
                  <a:gd name="connsiteY1" fmla="*/ 223173 h 914400"/>
                  <a:gd name="connsiteX2" fmla="*/ 457200 w 914400"/>
                  <a:gd name="connsiteY2" fmla="*/ 0 h 914400"/>
                  <a:gd name="connsiteX3" fmla="*/ 652260 w 914400"/>
                  <a:gd name="connsiteY3" fmla="*/ 223173 h 914400"/>
                  <a:gd name="connsiteX4" fmla="*/ 914399 w 914400"/>
                  <a:gd name="connsiteY4" fmla="*/ 349269 h 914400"/>
                  <a:gd name="connsiteX5" fmla="*/ 772814 w 914400"/>
                  <a:gd name="connsiteY5" fmla="*/ 613293 h 914400"/>
                  <a:gd name="connsiteX6" fmla="*/ 739765 w 914400"/>
                  <a:gd name="connsiteY6" fmla="*/ 914398 h 914400"/>
                  <a:gd name="connsiteX7" fmla="*/ 457200 w 914400"/>
                  <a:gd name="connsiteY7" fmla="*/ 854400 h 914400"/>
                  <a:gd name="connsiteX8" fmla="*/ 174635 w 914400"/>
                  <a:gd name="connsiteY8" fmla="*/ 914398 h 914400"/>
                  <a:gd name="connsiteX9" fmla="*/ 141586 w 914400"/>
                  <a:gd name="connsiteY9" fmla="*/ 613293 h 914400"/>
                  <a:gd name="connsiteX10" fmla="*/ 1 w 914400"/>
                  <a:gd name="connsiteY10" fmla="*/ 349269 h 914400"/>
                  <a:gd name="connsiteX0" fmla="*/ 0 w 914398"/>
                  <a:gd name="connsiteY0" fmla="*/ 349269 h 923906"/>
                  <a:gd name="connsiteX1" fmla="*/ 262139 w 914398"/>
                  <a:gd name="connsiteY1" fmla="*/ 223173 h 923906"/>
                  <a:gd name="connsiteX2" fmla="*/ 457199 w 914398"/>
                  <a:gd name="connsiteY2" fmla="*/ 0 h 923906"/>
                  <a:gd name="connsiteX3" fmla="*/ 652259 w 914398"/>
                  <a:gd name="connsiteY3" fmla="*/ 223173 h 923906"/>
                  <a:gd name="connsiteX4" fmla="*/ 914398 w 914398"/>
                  <a:gd name="connsiteY4" fmla="*/ 349269 h 923906"/>
                  <a:gd name="connsiteX5" fmla="*/ 772813 w 914398"/>
                  <a:gd name="connsiteY5" fmla="*/ 613293 h 923906"/>
                  <a:gd name="connsiteX6" fmla="*/ 739764 w 914398"/>
                  <a:gd name="connsiteY6" fmla="*/ 914398 h 923906"/>
                  <a:gd name="connsiteX7" fmla="*/ 457199 w 914398"/>
                  <a:gd name="connsiteY7" fmla="*/ 854400 h 923906"/>
                  <a:gd name="connsiteX8" fmla="*/ 174634 w 914398"/>
                  <a:gd name="connsiteY8" fmla="*/ 914398 h 923906"/>
                  <a:gd name="connsiteX9" fmla="*/ 141585 w 914398"/>
                  <a:gd name="connsiteY9" fmla="*/ 613293 h 923906"/>
                  <a:gd name="connsiteX10" fmla="*/ 0 w 914398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18524" h="923906">
                    <a:moveTo>
                      <a:pt x="2063" y="349269"/>
                    </a:moveTo>
                    <a:cubicBezTo>
                      <a:pt x="22155" y="284249"/>
                      <a:pt x="188002" y="281384"/>
                      <a:pt x="264202" y="223173"/>
                    </a:cubicBezTo>
                    <a:cubicBezTo>
                      <a:pt x="340402" y="164962"/>
                      <a:pt x="394242" y="0"/>
                      <a:pt x="459262" y="0"/>
                    </a:cubicBezTo>
                    <a:cubicBezTo>
                      <a:pt x="524282" y="0"/>
                      <a:pt x="578122" y="164962"/>
                      <a:pt x="654322" y="223173"/>
                    </a:cubicBezTo>
                    <a:cubicBezTo>
                      <a:pt x="730522" y="281384"/>
                      <a:pt x="896369" y="284249"/>
                      <a:pt x="916461" y="349269"/>
                    </a:cubicBezTo>
                    <a:cubicBezTo>
                      <a:pt x="936553" y="414289"/>
                      <a:pt x="803982" y="519105"/>
                      <a:pt x="774876" y="613293"/>
                    </a:cubicBezTo>
                    <a:cubicBezTo>
                      <a:pt x="745770" y="707481"/>
                      <a:pt x="794429" y="874213"/>
                      <a:pt x="741827" y="914398"/>
                    </a:cubicBezTo>
                    <a:cubicBezTo>
                      <a:pt x="689225" y="954583"/>
                      <a:pt x="553450" y="854400"/>
                      <a:pt x="459262" y="854400"/>
                    </a:cubicBezTo>
                    <a:cubicBezTo>
                      <a:pt x="365074" y="874399"/>
                      <a:pt x="257367" y="928196"/>
                      <a:pt x="176697" y="914398"/>
                    </a:cubicBezTo>
                    <a:cubicBezTo>
                      <a:pt x="96027" y="900600"/>
                      <a:pt x="172754" y="707481"/>
                      <a:pt x="143648" y="613293"/>
                    </a:cubicBezTo>
                    <a:cubicBezTo>
                      <a:pt x="114542" y="519105"/>
                      <a:pt x="-18029" y="414289"/>
                      <a:pt x="2063" y="349269"/>
                    </a:cubicBezTo>
                    <a:close/>
                  </a:path>
                </a:pathLst>
              </a:custGeom>
              <a:solidFill>
                <a:srgbClr val="FFFF00"/>
              </a:solidFill>
              <a:ln w="15875" cap="flat" cmpd="sng" algn="ctr">
                <a:solidFill>
                  <a:srgbClr val="FFFF00"/>
                </a:solidFill>
                <a:prstDash val="solid"/>
                <a:miter lim="800000"/>
              </a:ln>
              <a:effectLst>
                <a:innerShdw blurRad="292100">
                  <a:srgbClr val="FFC000"/>
                </a:inn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28" name="五角星 2">
                <a:extLst>
                  <a:ext uri="{FF2B5EF4-FFF2-40B4-BE49-F238E27FC236}">
                    <a16:creationId xmlns:a16="http://schemas.microsoft.com/office/drawing/2014/main" id="{30103E1E-A9FD-4D6F-B8BD-692F1593B6F0}"/>
                  </a:ext>
                </a:extLst>
              </p:cNvPr>
              <p:cNvSpPr/>
              <p:nvPr/>
            </p:nvSpPr>
            <p:spPr>
              <a:xfrm rot="20424262">
                <a:off x="11046365" y="4655056"/>
                <a:ext cx="290576" cy="221980"/>
              </a:xfrm>
              <a:custGeom>
                <a:avLst/>
                <a:gdLst>
                  <a:gd name="connsiteX0" fmla="*/ 1 w 914400"/>
                  <a:gd name="connsiteY0" fmla="*/ 349269 h 914400"/>
                  <a:gd name="connsiteX1" fmla="*/ 262140 w 914400"/>
                  <a:gd name="connsiteY1" fmla="*/ 223173 h 914400"/>
                  <a:gd name="connsiteX2" fmla="*/ 457200 w 914400"/>
                  <a:gd name="connsiteY2" fmla="*/ 0 h 914400"/>
                  <a:gd name="connsiteX3" fmla="*/ 652260 w 914400"/>
                  <a:gd name="connsiteY3" fmla="*/ 223173 h 914400"/>
                  <a:gd name="connsiteX4" fmla="*/ 914399 w 914400"/>
                  <a:gd name="connsiteY4" fmla="*/ 349269 h 914400"/>
                  <a:gd name="connsiteX5" fmla="*/ 772814 w 914400"/>
                  <a:gd name="connsiteY5" fmla="*/ 613293 h 914400"/>
                  <a:gd name="connsiteX6" fmla="*/ 739765 w 914400"/>
                  <a:gd name="connsiteY6" fmla="*/ 914398 h 914400"/>
                  <a:gd name="connsiteX7" fmla="*/ 457200 w 914400"/>
                  <a:gd name="connsiteY7" fmla="*/ 854400 h 914400"/>
                  <a:gd name="connsiteX8" fmla="*/ 174635 w 914400"/>
                  <a:gd name="connsiteY8" fmla="*/ 914398 h 914400"/>
                  <a:gd name="connsiteX9" fmla="*/ 141586 w 914400"/>
                  <a:gd name="connsiteY9" fmla="*/ 613293 h 914400"/>
                  <a:gd name="connsiteX10" fmla="*/ 1 w 914400"/>
                  <a:gd name="connsiteY10" fmla="*/ 349269 h 914400"/>
                  <a:gd name="connsiteX0" fmla="*/ 0 w 914398"/>
                  <a:gd name="connsiteY0" fmla="*/ 349269 h 923906"/>
                  <a:gd name="connsiteX1" fmla="*/ 262139 w 914398"/>
                  <a:gd name="connsiteY1" fmla="*/ 223173 h 923906"/>
                  <a:gd name="connsiteX2" fmla="*/ 457199 w 914398"/>
                  <a:gd name="connsiteY2" fmla="*/ 0 h 923906"/>
                  <a:gd name="connsiteX3" fmla="*/ 652259 w 914398"/>
                  <a:gd name="connsiteY3" fmla="*/ 223173 h 923906"/>
                  <a:gd name="connsiteX4" fmla="*/ 914398 w 914398"/>
                  <a:gd name="connsiteY4" fmla="*/ 349269 h 923906"/>
                  <a:gd name="connsiteX5" fmla="*/ 772813 w 914398"/>
                  <a:gd name="connsiteY5" fmla="*/ 613293 h 923906"/>
                  <a:gd name="connsiteX6" fmla="*/ 739764 w 914398"/>
                  <a:gd name="connsiteY6" fmla="*/ 914398 h 923906"/>
                  <a:gd name="connsiteX7" fmla="*/ 457199 w 914398"/>
                  <a:gd name="connsiteY7" fmla="*/ 854400 h 923906"/>
                  <a:gd name="connsiteX8" fmla="*/ 174634 w 914398"/>
                  <a:gd name="connsiteY8" fmla="*/ 914398 h 923906"/>
                  <a:gd name="connsiteX9" fmla="*/ 141585 w 914398"/>
                  <a:gd name="connsiteY9" fmla="*/ 613293 h 923906"/>
                  <a:gd name="connsiteX10" fmla="*/ 0 w 914398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654322 w 918524"/>
                  <a:gd name="connsiteY0" fmla="*/ 223173 h 923906"/>
                  <a:gd name="connsiteX1" fmla="*/ 916461 w 918524"/>
                  <a:gd name="connsiteY1" fmla="*/ 349269 h 923906"/>
                  <a:gd name="connsiteX2" fmla="*/ 774876 w 918524"/>
                  <a:gd name="connsiteY2" fmla="*/ 613293 h 923906"/>
                  <a:gd name="connsiteX3" fmla="*/ 741827 w 918524"/>
                  <a:gd name="connsiteY3" fmla="*/ 914398 h 923906"/>
                  <a:gd name="connsiteX4" fmla="*/ 459262 w 918524"/>
                  <a:gd name="connsiteY4" fmla="*/ 854400 h 923906"/>
                  <a:gd name="connsiteX5" fmla="*/ 176697 w 918524"/>
                  <a:gd name="connsiteY5" fmla="*/ 914398 h 923906"/>
                  <a:gd name="connsiteX6" fmla="*/ 143648 w 918524"/>
                  <a:gd name="connsiteY6" fmla="*/ 613293 h 923906"/>
                  <a:gd name="connsiteX7" fmla="*/ 2063 w 918524"/>
                  <a:gd name="connsiteY7" fmla="*/ 349269 h 923906"/>
                  <a:gd name="connsiteX8" fmla="*/ 264202 w 918524"/>
                  <a:gd name="connsiteY8" fmla="*/ 223173 h 923906"/>
                  <a:gd name="connsiteX9" fmla="*/ 459262 w 918524"/>
                  <a:gd name="connsiteY9" fmla="*/ 0 h 923906"/>
                  <a:gd name="connsiteX10" fmla="*/ 715845 w 918524"/>
                  <a:gd name="connsiteY10" fmla="*/ 284696 h 923906"/>
                  <a:gd name="connsiteX0" fmla="*/ 916461 w 918524"/>
                  <a:gd name="connsiteY0" fmla="*/ 349269 h 923906"/>
                  <a:gd name="connsiteX1" fmla="*/ 774876 w 918524"/>
                  <a:gd name="connsiteY1" fmla="*/ 613293 h 923906"/>
                  <a:gd name="connsiteX2" fmla="*/ 741827 w 918524"/>
                  <a:gd name="connsiteY2" fmla="*/ 914398 h 923906"/>
                  <a:gd name="connsiteX3" fmla="*/ 459262 w 918524"/>
                  <a:gd name="connsiteY3" fmla="*/ 854400 h 923906"/>
                  <a:gd name="connsiteX4" fmla="*/ 176697 w 918524"/>
                  <a:gd name="connsiteY4" fmla="*/ 914398 h 923906"/>
                  <a:gd name="connsiteX5" fmla="*/ 143648 w 918524"/>
                  <a:gd name="connsiteY5" fmla="*/ 613293 h 923906"/>
                  <a:gd name="connsiteX6" fmla="*/ 2063 w 918524"/>
                  <a:gd name="connsiteY6" fmla="*/ 349269 h 923906"/>
                  <a:gd name="connsiteX7" fmla="*/ 264202 w 918524"/>
                  <a:gd name="connsiteY7" fmla="*/ 223173 h 923906"/>
                  <a:gd name="connsiteX8" fmla="*/ 459262 w 918524"/>
                  <a:gd name="connsiteY8" fmla="*/ 0 h 923906"/>
                  <a:gd name="connsiteX9" fmla="*/ 715845 w 918524"/>
                  <a:gd name="connsiteY9" fmla="*/ 284696 h 923906"/>
                  <a:gd name="connsiteX0" fmla="*/ 774876 w 774876"/>
                  <a:gd name="connsiteY0" fmla="*/ 613293 h 923906"/>
                  <a:gd name="connsiteX1" fmla="*/ 741827 w 774876"/>
                  <a:gd name="connsiteY1" fmla="*/ 914398 h 923906"/>
                  <a:gd name="connsiteX2" fmla="*/ 459262 w 774876"/>
                  <a:gd name="connsiteY2" fmla="*/ 854400 h 923906"/>
                  <a:gd name="connsiteX3" fmla="*/ 176697 w 774876"/>
                  <a:gd name="connsiteY3" fmla="*/ 914398 h 923906"/>
                  <a:gd name="connsiteX4" fmla="*/ 143648 w 774876"/>
                  <a:gd name="connsiteY4" fmla="*/ 613293 h 923906"/>
                  <a:gd name="connsiteX5" fmla="*/ 2063 w 774876"/>
                  <a:gd name="connsiteY5" fmla="*/ 349269 h 923906"/>
                  <a:gd name="connsiteX6" fmla="*/ 264202 w 774876"/>
                  <a:gd name="connsiteY6" fmla="*/ 223173 h 923906"/>
                  <a:gd name="connsiteX7" fmla="*/ 459262 w 774876"/>
                  <a:gd name="connsiteY7" fmla="*/ 0 h 923906"/>
                  <a:gd name="connsiteX8" fmla="*/ 715845 w 774876"/>
                  <a:gd name="connsiteY8" fmla="*/ 284696 h 923906"/>
                  <a:gd name="connsiteX0" fmla="*/ 741827 w 741827"/>
                  <a:gd name="connsiteY0" fmla="*/ 914398 h 923906"/>
                  <a:gd name="connsiteX1" fmla="*/ 459262 w 741827"/>
                  <a:gd name="connsiteY1" fmla="*/ 854400 h 923906"/>
                  <a:gd name="connsiteX2" fmla="*/ 176697 w 741827"/>
                  <a:gd name="connsiteY2" fmla="*/ 914398 h 923906"/>
                  <a:gd name="connsiteX3" fmla="*/ 143648 w 741827"/>
                  <a:gd name="connsiteY3" fmla="*/ 613293 h 923906"/>
                  <a:gd name="connsiteX4" fmla="*/ 2063 w 741827"/>
                  <a:gd name="connsiteY4" fmla="*/ 349269 h 923906"/>
                  <a:gd name="connsiteX5" fmla="*/ 264202 w 741827"/>
                  <a:gd name="connsiteY5" fmla="*/ 223173 h 923906"/>
                  <a:gd name="connsiteX6" fmla="*/ 459262 w 741827"/>
                  <a:gd name="connsiteY6" fmla="*/ 0 h 923906"/>
                  <a:gd name="connsiteX7" fmla="*/ 715845 w 741827"/>
                  <a:gd name="connsiteY7" fmla="*/ 284696 h 923906"/>
                  <a:gd name="connsiteX0" fmla="*/ 459262 w 715845"/>
                  <a:gd name="connsiteY0" fmla="*/ 854400 h 916632"/>
                  <a:gd name="connsiteX1" fmla="*/ 176697 w 715845"/>
                  <a:gd name="connsiteY1" fmla="*/ 914398 h 916632"/>
                  <a:gd name="connsiteX2" fmla="*/ 143648 w 715845"/>
                  <a:gd name="connsiteY2" fmla="*/ 613293 h 916632"/>
                  <a:gd name="connsiteX3" fmla="*/ 2063 w 715845"/>
                  <a:gd name="connsiteY3" fmla="*/ 349269 h 916632"/>
                  <a:gd name="connsiteX4" fmla="*/ 264202 w 715845"/>
                  <a:gd name="connsiteY4" fmla="*/ 223173 h 916632"/>
                  <a:gd name="connsiteX5" fmla="*/ 459262 w 715845"/>
                  <a:gd name="connsiteY5" fmla="*/ 0 h 916632"/>
                  <a:gd name="connsiteX6" fmla="*/ 715845 w 715845"/>
                  <a:gd name="connsiteY6" fmla="*/ 284696 h 916632"/>
                  <a:gd name="connsiteX0" fmla="*/ 176697 w 715845"/>
                  <a:gd name="connsiteY0" fmla="*/ 914398 h 914398"/>
                  <a:gd name="connsiteX1" fmla="*/ 143648 w 715845"/>
                  <a:gd name="connsiteY1" fmla="*/ 613293 h 914398"/>
                  <a:gd name="connsiteX2" fmla="*/ 2063 w 715845"/>
                  <a:gd name="connsiteY2" fmla="*/ 349269 h 914398"/>
                  <a:gd name="connsiteX3" fmla="*/ 264202 w 715845"/>
                  <a:gd name="connsiteY3" fmla="*/ 223173 h 914398"/>
                  <a:gd name="connsiteX4" fmla="*/ 459262 w 715845"/>
                  <a:gd name="connsiteY4" fmla="*/ 0 h 914398"/>
                  <a:gd name="connsiteX5" fmla="*/ 715845 w 715845"/>
                  <a:gd name="connsiteY5" fmla="*/ 284696 h 914398"/>
                  <a:gd name="connsiteX0" fmla="*/ 143648 w 715845"/>
                  <a:gd name="connsiteY0" fmla="*/ 613293 h 613293"/>
                  <a:gd name="connsiteX1" fmla="*/ 2063 w 715845"/>
                  <a:gd name="connsiteY1" fmla="*/ 349269 h 613293"/>
                  <a:gd name="connsiteX2" fmla="*/ 264202 w 715845"/>
                  <a:gd name="connsiteY2" fmla="*/ 223173 h 613293"/>
                  <a:gd name="connsiteX3" fmla="*/ 459262 w 715845"/>
                  <a:gd name="connsiteY3" fmla="*/ 0 h 613293"/>
                  <a:gd name="connsiteX4" fmla="*/ 715845 w 715845"/>
                  <a:gd name="connsiteY4" fmla="*/ 284696 h 613293"/>
                  <a:gd name="connsiteX0" fmla="*/ 0 w 713782"/>
                  <a:gd name="connsiteY0" fmla="*/ 349269 h 349269"/>
                  <a:gd name="connsiteX1" fmla="*/ 262139 w 713782"/>
                  <a:gd name="connsiteY1" fmla="*/ 223173 h 349269"/>
                  <a:gd name="connsiteX2" fmla="*/ 457199 w 713782"/>
                  <a:gd name="connsiteY2" fmla="*/ 0 h 349269"/>
                  <a:gd name="connsiteX3" fmla="*/ 713782 w 713782"/>
                  <a:gd name="connsiteY3" fmla="*/ 284696 h 349269"/>
                  <a:gd name="connsiteX0" fmla="*/ 0 w 457199"/>
                  <a:gd name="connsiteY0" fmla="*/ 349269 h 349269"/>
                  <a:gd name="connsiteX1" fmla="*/ 262139 w 457199"/>
                  <a:gd name="connsiteY1" fmla="*/ 223173 h 349269"/>
                  <a:gd name="connsiteX2" fmla="*/ 457199 w 457199"/>
                  <a:gd name="connsiteY2" fmla="*/ 0 h 349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57199" h="349269">
                    <a:moveTo>
                      <a:pt x="0" y="349269"/>
                    </a:moveTo>
                    <a:cubicBezTo>
                      <a:pt x="20092" y="284249"/>
                      <a:pt x="185939" y="281384"/>
                      <a:pt x="262139" y="223173"/>
                    </a:cubicBezTo>
                    <a:cubicBezTo>
                      <a:pt x="338339" y="164962"/>
                      <a:pt x="392179" y="0"/>
                      <a:pt x="457199" y="0"/>
                    </a:cubicBezTo>
                  </a:path>
                </a:pathLst>
              </a:custGeom>
              <a:noFill/>
              <a:ln w="28575" cap="rnd" cmpd="sng" algn="ctr">
                <a:solidFill>
                  <a:srgbClr val="FFFFFF">
                    <a:alpha val="89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29" name="五角星 2">
                <a:extLst>
                  <a:ext uri="{FF2B5EF4-FFF2-40B4-BE49-F238E27FC236}">
                    <a16:creationId xmlns:a16="http://schemas.microsoft.com/office/drawing/2014/main" id="{D1EF2A04-0405-488D-B6F5-898B1F92BB53}"/>
                  </a:ext>
                </a:extLst>
              </p:cNvPr>
              <p:cNvSpPr/>
              <p:nvPr/>
            </p:nvSpPr>
            <p:spPr>
              <a:xfrm rot="6997346">
                <a:off x="11587935" y="4901938"/>
                <a:ext cx="128719" cy="147271"/>
              </a:xfrm>
              <a:custGeom>
                <a:avLst/>
                <a:gdLst>
                  <a:gd name="connsiteX0" fmla="*/ 1 w 914400"/>
                  <a:gd name="connsiteY0" fmla="*/ 349269 h 914400"/>
                  <a:gd name="connsiteX1" fmla="*/ 262140 w 914400"/>
                  <a:gd name="connsiteY1" fmla="*/ 223173 h 914400"/>
                  <a:gd name="connsiteX2" fmla="*/ 457200 w 914400"/>
                  <a:gd name="connsiteY2" fmla="*/ 0 h 914400"/>
                  <a:gd name="connsiteX3" fmla="*/ 652260 w 914400"/>
                  <a:gd name="connsiteY3" fmla="*/ 223173 h 914400"/>
                  <a:gd name="connsiteX4" fmla="*/ 914399 w 914400"/>
                  <a:gd name="connsiteY4" fmla="*/ 349269 h 914400"/>
                  <a:gd name="connsiteX5" fmla="*/ 772814 w 914400"/>
                  <a:gd name="connsiteY5" fmla="*/ 613293 h 914400"/>
                  <a:gd name="connsiteX6" fmla="*/ 739765 w 914400"/>
                  <a:gd name="connsiteY6" fmla="*/ 914398 h 914400"/>
                  <a:gd name="connsiteX7" fmla="*/ 457200 w 914400"/>
                  <a:gd name="connsiteY7" fmla="*/ 854400 h 914400"/>
                  <a:gd name="connsiteX8" fmla="*/ 174635 w 914400"/>
                  <a:gd name="connsiteY8" fmla="*/ 914398 h 914400"/>
                  <a:gd name="connsiteX9" fmla="*/ 141586 w 914400"/>
                  <a:gd name="connsiteY9" fmla="*/ 613293 h 914400"/>
                  <a:gd name="connsiteX10" fmla="*/ 1 w 914400"/>
                  <a:gd name="connsiteY10" fmla="*/ 349269 h 914400"/>
                  <a:gd name="connsiteX0" fmla="*/ 0 w 914398"/>
                  <a:gd name="connsiteY0" fmla="*/ 349269 h 923906"/>
                  <a:gd name="connsiteX1" fmla="*/ 262139 w 914398"/>
                  <a:gd name="connsiteY1" fmla="*/ 223173 h 923906"/>
                  <a:gd name="connsiteX2" fmla="*/ 457199 w 914398"/>
                  <a:gd name="connsiteY2" fmla="*/ 0 h 923906"/>
                  <a:gd name="connsiteX3" fmla="*/ 652259 w 914398"/>
                  <a:gd name="connsiteY3" fmla="*/ 223173 h 923906"/>
                  <a:gd name="connsiteX4" fmla="*/ 914398 w 914398"/>
                  <a:gd name="connsiteY4" fmla="*/ 349269 h 923906"/>
                  <a:gd name="connsiteX5" fmla="*/ 772813 w 914398"/>
                  <a:gd name="connsiteY5" fmla="*/ 613293 h 923906"/>
                  <a:gd name="connsiteX6" fmla="*/ 739764 w 914398"/>
                  <a:gd name="connsiteY6" fmla="*/ 914398 h 923906"/>
                  <a:gd name="connsiteX7" fmla="*/ 457199 w 914398"/>
                  <a:gd name="connsiteY7" fmla="*/ 854400 h 923906"/>
                  <a:gd name="connsiteX8" fmla="*/ 174634 w 914398"/>
                  <a:gd name="connsiteY8" fmla="*/ 914398 h 923906"/>
                  <a:gd name="connsiteX9" fmla="*/ 141585 w 914398"/>
                  <a:gd name="connsiteY9" fmla="*/ 613293 h 923906"/>
                  <a:gd name="connsiteX10" fmla="*/ 0 w 914398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654322 w 918524"/>
                  <a:gd name="connsiteY0" fmla="*/ 223173 h 923906"/>
                  <a:gd name="connsiteX1" fmla="*/ 916461 w 918524"/>
                  <a:gd name="connsiteY1" fmla="*/ 349269 h 923906"/>
                  <a:gd name="connsiteX2" fmla="*/ 774876 w 918524"/>
                  <a:gd name="connsiteY2" fmla="*/ 613293 h 923906"/>
                  <a:gd name="connsiteX3" fmla="*/ 741827 w 918524"/>
                  <a:gd name="connsiteY3" fmla="*/ 914398 h 923906"/>
                  <a:gd name="connsiteX4" fmla="*/ 459262 w 918524"/>
                  <a:gd name="connsiteY4" fmla="*/ 854400 h 923906"/>
                  <a:gd name="connsiteX5" fmla="*/ 176697 w 918524"/>
                  <a:gd name="connsiteY5" fmla="*/ 914398 h 923906"/>
                  <a:gd name="connsiteX6" fmla="*/ 143648 w 918524"/>
                  <a:gd name="connsiteY6" fmla="*/ 613293 h 923906"/>
                  <a:gd name="connsiteX7" fmla="*/ 2063 w 918524"/>
                  <a:gd name="connsiteY7" fmla="*/ 349269 h 923906"/>
                  <a:gd name="connsiteX8" fmla="*/ 264202 w 918524"/>
                  <a:gd name="connsiteY8" fmla="*/ 223173 h 923906"/>
                  <a:gd name="connsiteX9" fmla="*/ 459262 w 918524"/>
                  <a:gd name="connsiteY9" fmla="*/ 0 h 923906"/>
                  <a:gd name="connsiteX10" fmla="*/ 715845 w 918524"/>
                  <a:gd name="connsiteY10" fmla="*/ 284696 h 923906"/>
                  <a:gd name="connsiteX0" fmla="*/ 916461 w 918524"/>
                  <a:gd name="connsiteY0" fmla="*/ 349269 h 923906"/>
                  <a:gd name="connsiteX1" fmla="*/ 774876 w 918524"/>
                  <a:gd name="connsiteY1" fmla="*/ 613293 h 923906"/>
                  <a:gd name="connsiteX2" fmla="*/ 741827 w 918524"/>
                  <a:gd name="connsiteY2" fmla="*/ 914398 h 923906"/>
                  <a:gd name="connsiteX3" fmla="*/ 459262 w 918524"/>
                  <a:gd name="connsiteY3" fmla="*/ 854400 h 923906"/>
                  <a:gd name="connsiteX4" fmla="*/ 176697 w 918524"/>
                  <a:gd name="connsiteY4" fmla="*/ 914398 h 923906"/>
                  <a:gd name="connsiteX5" fmla="*/ 143648 w 918524"/>
                  <a:gd name="connsiteY5" fmla="*/ 613293 h 923906"/>
                  <a:gd name="connsiteX6" fmla="*/ 2063 w 918524"/>
                  <a:gd name="connsiteY6" fmla="*/ 349269 h 923906"/>
                  <a:gd name="connsiteX7" fmla="*/ 264202 w 918524"/>
                  <a:gd name="connsiteY7" fmla="*/ 223173 h 923906"/>
                  <a:gd name="connsiteX8" fmla="*/ 459262 w 918524"/>
                  <a:gd name="connsiteY8" fmla="*/ 0 h 923906"/>
                  <a:gd name="connsiteX9" fmla="*/ 715845 w 918524"/>
                  <a:gd name="connsiteY9" fmla="*/ 284696 h 923906"/>
                  <a:gd name="connsiteX0" fmla="*/ 774876 w 774876"/>
                  <a:gd name="connsiteY0" fmla="*/ 613293 h 923906"/>
                  <a:gd name="connsiteX1" fmla="*/ 741827 w 774876"/>
                  <a:gd name="connsiteY1" fmla="*/ 914398 h 923906"/>
                  <a:gd name="connsiteX2" fmla="*/ 459262 w 774876"/>
                  <a:gd name="connsiteY2" fmla="*/ 854400 h 923906"/>
                  <a:gd name="connsiteX3" fmla="*/ 176697 w 774876"/>
                  <a:gd name="connsiteY3" fmla="*/ 914398 h 923906"/>
                  <a:gd name="connsiteX4" fmla="*/ 143648 w 774876"/>
                  <a:gd name="connsiteY4" fmla="*/ 613293 h 923906"/>
                  <a:gd name="connsiteX5" fmla="*/ 2063 w 774876"/>
                  <a:gd name="connsiteY5" fmla="*/ 349269 h 923906"/>
                  <a:gd name="connsiteX6" fmla="*/ 264202 w 774876"/>
                  <a:gd name="connsiteY6" fmla="*/ 223173 h 923906"/>
                  <a:gd name="connsiteX7" fmla="*/ 459262 w 774876"/>
                  <a:gd name="connsiteY7" fmla="*/ 0 h 923906"/>
                  <a:gd name="connsiteX8" fmla="*/ 715845 w 774876"/>
                  <a:gd name="connsiteY8" fmla="*/ 284696 h 923906"/>
                  <a:gd name="connsiteX0" fmla="*/ 741827 w 741827"/>
                  <a:gd name="connsiteY0" fmla="*/ 914398 h 923906"/>
                  <a:gd name="connsiteX1" fmla="*/ 459262 w 741827"/>
                  <a:gd name="connsiteY1" fmla="*/ 854400 h 923906"/>
                  <a:gd name="connsiteX2" fmla="*/ 176697 w 741827"/>
                  <a:gd name="connsiteY2" fmla="*/ 914398 h 923906"/>
                  <a:gd name="connsiteX3" fmla="*/ 143648 w 741827"/>
                  <a:gd name="connsiteY3" fmla="*/ 613293 h 923906"/>
                  <a:gd name="connsiteX4" fmla="*/ 2063 w 741827"/>
                  <a:gd name="connsiteY4" fmla="*/ 349269 h 923906"/>
                  <a:gd name="connsiteX5" fmla="*/ 264202 w 741827"/>
                  <a:gd name="connsiteY5" fmla="*/ 223173 h 923906"/>
                  <a:gd name="connsiteX6" fmla="*/ 459262 w 741827"/>
                  <a:gd name="connsiteY6" fmla="*/ 0 h 923906"/>
                  <a:gd name="connsiteX7" fmla="*/ 715845 w 741827"/>
                  <a:gd name="connsiteY7" fmla="*/ 284696 h 923906"/>
                  <a:gd name="connsiteX0" fmla="*/ 459262 w 715845"/>
                  <a:gd name="connsiteY0" fmla="*/ 854400 h 916632"/>
                  <a:gd name="connsiteX1" fmla="*/ 176697 w 715845"/>
                  <a:gd name="connsiteY1" fmla="*/ 914398 h 916632"/>
                  <a:gd name="connsiteX2" fmla="*/ 143648 w 715845"/>
                  <a:gd name="connsiteY2" fmla="*/ 613293 h 916632"/>
                  <a:gd name="connsiteX3" fmla="*/ 2063 w 715845"/>
                  <a:gd name="connsiteY3" fmla="*/ 349269 h 916632"/>
                  <a:gd name="connsiteX4" fmla="*/ 264202 w 715845"/>
                  <a:gd name="connsiteY4" fmla="*/ 223173 h 916632"/>
                  <a:gd name="connsiteX5" fmla="*/ 459262 w 715845"/>
                  <a:gd name="connsiteY5" fmla="*/ 0 h 916632"/>
                  <a:gd name="connsiteX6" fmla="*/ 715845 w 715845"/>
                  <a:gd name="connsiteY6" fmla="*/ 284696 h 916632"/>
                  <a:gd name="connsiteX0" fmla="*/ 176697 w 715845"/>
                  <a:gd name="connsiteY0" fmla="*/ 914398 h 914398"/>
                  <a:gd name="connsiteX1" fmla="*/ 143648 w 715845"/>
                  <a:gd name="connsiteY1" fmla="*/ 613293 h 914398"/>
                  <a:gd name="connsiteX2" fmla="*/ 2063 w 715845"/>
                  <a:gd name="connsiteY2" fmla="*/ 349269 h 914398"/>
                  <a:gd name="connsiteX3" fmla="*/ 264202 w 715845"/>
                  <a:gd name="connsiteY3" fmla="*/ 223173 h 914398"/>
                  <a:gd name="connsiteX4" fmla="*/ 459262 w 715845"/>
                  <a:gd name="connsiteY4" fmla="*/ 0 h 914398"/>
                  <a:gd name="connsiteX5" fmla="*/ 715845 w 715845"/>
                  <a:gd name="connsiteY5" fmla="*/ 284696 h 914398"/>
                  <a:gd name="connsiteX0" fmla="*/ 143648 w 715845"/>
                  <a:gd name="connsiteY0" fmla="*/ 613293 h 613293"/>
                  <a:gd name="connsiteX1" fmla="*/ 2063 w 715845"/>
                  <a:gd name="connsiteY1" fmla="*/ 349269 h 613293"/>
                  <a:gd name="connsiteX2" fmla="*/ 264202 w 715845"/>
                  <a:gd name="connsiteY2" fmla="*/ 223173 h 613293"/>
                  <a:gd name="connsiteX3" fmla="*/ 459262 w 715845"/>
                  <a:gd name="connsiteY3" fmla="*/ 0 h 613293"/>
                  <a:gd name="connsiteX4" fmla="*/ 715845 w 715845"/>
                  <a:gd name="connsiteY4" fmla="*/ 284696 h 613293"/>
                  <a:gd name="connsiteX0" fmla="*/ 0 w 713782"/>
                  <a:gd name="connsiteY0" fmla="*/ 349269 h 349269"/>
                  <a:gd name="connsiteX1" fmla="*/ 262139 w 713782"/>
                  <a:gd name="connsiteY1" fmla="*/ 223173 h 349269"/>
                  <a:gd name="connsiteX2" fmla="*/ 457199 w 713782"/>
                  <a:gd name="connsiteY2" fmla="*/ 0 h 349269"/>
                  <a:gd name="connsiteX3" fmla="*/ 713782 w 713782"/>
                  <a:gd name="connsiteY3" fmla="*/ 284696 h 349269"/>
                  <a:gd name="connsiteX0" fmla="*/ 0 w 457199"/>
                  <a:gd name="connsiteY0" fmla="*/ 349269 h 349269"/>
                  <a:gd name="connsiteX1" fmla="*/ 262139 w 457199"/>
                  <a:gd name="connsiteY1" fmla="*/ 223173 h 349269"/>
                  <a:gd name="connsiteX2" fmla="*/ 457199 w 457199"/>
                  <a:gd name="connsiteY2" fmla="*/ 0 h 349269"/>
                  <a:gd name="connsiteX0" fmla="*/ 0 w 195060"/>
                  <a:gd name="connsiteY0" fmla="*/ 223173 h 223173"/>
                  <a:gd name="connsiteX1" fmla="*/ 195060 w 195060"/>
                  <a:gd name="connsiteY1" fmla="*/ 0 h 2231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95060" h="223173">
                    <a:moveTo>
                      <a:pt x="0" y="223173"/>
                    </a:moveTo>
                    <a:cubicBezTo>
                      <a:pt x="76200" y="164962"/>
                      <a:pt x="130040" y="0"/>
                      <a:pt x="195060" y="0"/>
                    </a:cubicBezTo>
                  </a:path>
                </a:pathLst>
              </a:custGeom>
              <a:noFill/>
              <a:ln w="28575" cap="rnd" cmpd="sng" algn="ctr">
                <a:solidFill>
                  <a:srgbClr val="FFFFFF">
                    <a:alpha val="69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</p:grpSp>
      </p:grpSp>
      <p:pic>
        <p:nvPicPr>
          <p:cNvPr id="37" name="图片 36">
            <a:extLst>
              <a:ext uri="{FF2B5EF4-FFF2-40B4-BE49-F238E27FC236}">
                <a16:creationId xmlns:a16="http://schemas.microsoft.com/office/drawing/2014/main" id="{1349356E-55CE-464A-944F-FE4E49A3AAF5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0730" y="4698277"/>
            <a:ext cx="2720833" cy="2143417"/>
          </a:xfrm>
          <a:prstGeom prst="rect">
            <a:avLst/>
          </a:prstGeom>
          <a:effectLst/>
        </p:spPr>
      </p:pic>
      <p:sp>
        <p:nvSpPr>
          <p:cNvPr id="45" name="椭圆 44">
            <a:extLst>
              <a:ext uri="{FF2B5EF4-FFF2-40B4-BE49-F238E27FC236}">
                <a16:creationId xmlns:a16="http://schemas.microsoft.com/office/drawing/2014/main" id="{34A19C02-9C11-4035-B7DB-E4F7153AE676}"/>
              </a:ext>
            </a:extLst>
          </p:cNvPr>
          <p:cNvSpPr/>
          <p:nvPr/>
        </p:nvSpPr>
        <p:spPr>
          <a:xfrm>
            <a:off x="7843594" y="1553318"/>
            <a:ext cx="3495945" cy="3371165"/>
          </a:xfrm>
          <a:prstGeom prst="ellipse">
            <a:avLst/>
          </a:prstGeom>
          <a:noFill/>
          <a:ln w="19050" cap="flat" cmpd="sng" algn="ctr">
            <a:solidFill>
              <a:srgbClr val="FFFFFF"/>
            </a:solidFill>
            <a:prstDash val="dash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grpSp>
        <p:nvGrpSpPr>
          <p:cNvPr id="52" name="组合 51">
            <a:extLst>
              <a:ext uri="{FF2B5EF4-FFF2-40B4-BE49-F238E27FC236}">
                <a16:creationId xmlns:a16="http://schemas.microsoft.com/office/drawing/2014/main" id="{11710423-6EC9-4F29-A4DF-6322BF8CC949}"/>
              </a:ext>
            </a:extLst>
          </p:cNvPr>
          <p:cNvGrpSpPr/>
          <p:nvPr/>
        </p:nvGrpSpPr>
        <p:grpSpPr>
          <a:xfrm>
            <a:off x="8334042" y="5246326"/>
            <a:ext cx="1862063" cy="1142683"/>
            <a:chOff x="8726219" y="-661205"/>
            <a:chExt cx="2154936" cy="1322409"/>
          </a:xfrm>
        </p:grpSpPr>
        <p:sp>
          <p:nvSpPr>
            <p:cNvPr id="53" name="任意多边形 49">
              <a:extLst>
                <a:ext uri="{FF2B5EF4-FFF2-40B4-BE49-F238E27FC236}">
                  <a16:creationId xmlns:a16="http://schemas.microsoft.com/office/drawing/2014/main" id="{947AB17E-6794-419D-A1DC-EE74E2F8B956}"/>
                </a:ext>
              </a:extLst>
            </p:cNvPr>
            <p:cNvSpPr/>
            <p:nvPr/>
          </p:nvSpPr>
          <p:spPr>
            <a:xfrm rot="21387068">
              <a:off x="8737941" y="-661205"/>
              <a:ext cx="2143214" cy="1322408"/>
            </a:xfrm>
            <a:custGeom>
              <a:avLst/>
              <a:gdLst>
                <a:gd name="connsiteX0" fmla="*/ 948690 w 2148840"/>
                <a:gd name="connsiteY0" fmla="*/ 0 h 1325880"/>
                <a:gd name="connsiteX1" fmla="*/ 1264643 w 2148840"/>
                <a:gd name="connsiteY1" fmla="*/ 209428 h 1325880"/>
                <a:gd name="connsiteX2" fmla="*/ 1272463 w 2148840"/>
                <a:gd name="connsiteY2" fmla="*/ 234618 h 1325880"/>
                <a:gd name="connsiteX3" fmla="*/ 1318138 w 2148840"/>
                <a:gd name="connsiteY3" fmla="*/ 209827 h 1325880"/>
                <a:gd name="connsiteX4" fmla="*/ 1451610 w 2148840"/>
                <a:gd name="connsiteY4" fmla="*/ 182880 h 1325880"/>
                <a:gd name="connsiteX5" fmla="*/ 1735948 w 2148840"/>
                <a:gd name="connsiteY5" fmla="*/ 334061 h 1325880"/>
                <a:gd name="connsiteX6" fmla="*/ 1754729 w 2148840"/>
                <a:gd name="connsiteY6" fmla="*/ 368663 h 1325880"/>
                <a:gd name="connsiteX7" fmla="*/ 1811161 w 2148840"/>
                <a:gd name="connsiteY7" fmla="*/ 374352 h 1325880"/>
                <a:gd name="connsiteX8" fmla="*/ 2148840 w 2148840"/>
                <a:gd name="connsiteY8" fmla="*/ 788670 h 1325880"/>
                <a:gd name="connsiteX9" fmla="*/ 1725930 w 2148840"/>
                <a:gd name="connsiteY9" fmla="*/ 1211580 h 1325880"/>
                <a:gd name="connsiteX10" fmla="*/ 1489477 w 2148840"/>
                <a:gd name="connsiteY10" fmla="*/ 1139354 h 1325880"/>
                <a:gd name="connsiteX11" fmla="*/ 1436947 w 2148840"/>
                <a:gd name="connsiteY11" fmla="*/ 1096013 h 1325880"/>
                <a:gd name="connsiteX12" fmla="*/ 1420223 w 2148840"/>
                <a:gd name="connsiteY12" fmla="*/ 1126825 h 1325880"/>
                <a:gd name="connsiteX13" fmla="*/ 1045845 w 2148840"/>
                <a:gd name="connsiteY13" fmla="*/ 1325880 h 1325880"/>
                <a:gd name="connsiteX14" fmla="*/ 726597 w 2148840"/>
                <a:gd name="connsiteY14" fmla="*/ 1193643 h 1325880"/>
                <a:gd name="connsiteX15" fmla="*/ 677235 w 2148840"/>
                <a:gd name="connsiteY15" fmla="*/ 1133816 h 1325880"/>
                <a:gd name="connsiteX16" fmla="*/ 643102 w 2148840"/>
                <a:gd name="connsiteY16" fmla="*/ 1152342 h 1325880"/>
                <a:gd name="connsiteX17" fmla="*/ 462915 w 2148840"/>
                <a:gd name="connsiteY17" fmla="*/ 1188720 h 1325880"/>
                <a:gd name="connsiteX18" fmla="*/ 0 w 2148840"/>
                <a:gd name="connsiteY18" fmla="*/ 725805 h 1325880"/>
                <a:gd name="connsiteX19" fmla="*/ 462915 w 2148840"/>
                <a:gd name="connsiteY19" fmla="*/ 262890 h 1325880"/>
                <a:gd name="connsiteX20" fmla="*/ 556209 w 2148840"/>
                <a:gd name="connsiteY20" fmla="*/ 272295 h 1325880"/>
                <a:gd name="connsiteX21" fmla="*/ 611187 w 2148840"/>
                <a:gd name="connsiteY21" fmla="*/ 289361 h 1325880"/>
                <a:gd name="connsiteX22" fmla="*/ 612757 w 2148840"/>
                <a:gd name="connsiteY22" fmla="*/ 273794 h 1325880"/>
                <a:gd name="connsiteX23" fmla="*/ 948690 w 2148840"/>
                <a:gd name="connsiteY23" fmla="*/ 0 h 1325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2148840" h="1325880">
                  <a:moveTo>
                    <a:pt x="948690" y="0"/>
                  </a:moveTo>
                  <a:cubicBezTo>
                    <a:pt x="1090723" y="0"/>
                    <a:pt x="1212588" y="86356"/>
                    <a:pt x="1264643" y="209428"/>
                  </a:cubicBezTo>
                  <a:lnTo>
                    <a:pt x="1272463" y="234618"/>
                  </a:lnTo>
                  <a:lnTo>
                    <a:pt x="1318138" y="209827"/>
                  </a:lnTo>
                  <a:cubicBezTo>
                    <a:pt x="1359162" y="192475"/>
                    <a:pt x="1404265" y="182880"/>
                    <a:pt x="1451610" y="182880"/>
                  </a:cubicBezTo>
                  <a:cubicBezTo>
                    <a:pt x="1569971" y="182880"/>
                    <a:pt x="1674326" y="242849"/>
                    <a:pt x="1735948" y="334061"/>
                  </a:cubicBezTo>
                  <a:lnTo>
                    <a:pt x="1754729" y="368663"/>
                  </a:lnTo>
                  <a:lnTo>
                    <a:pt x="1811161" y="374352"/>
                  </a:lnTo>
                  <a:cubicBezTo>
                    <a:pt x="2003874" y="413787"/>
                    <a:pt x="2148840" y="584299"/>
                    <a:pt x="2148840" y="788670"/>
                  </a:cubicBezTo>
                  <a:cubicBezTo>
                    <a:pt x="2148840" y="1022237"/>
                    <a:pt x="1959497" y="1211580"/>
                    <a:pt x="1725930" y="1211580"/>
                  </a:cubicBezTo>
                  <a:cubicBezTo>
                    <a:pt x="1638342" y="1211580"/>
                    <a:pt x="1556974" y="1184954"/>
                    <a:pt x="1489477" y="1139354"/>
                  </a:cubicBezTo>
                  <a:lnTo>
                    <a:pt x="1436947" y="1096013"/>
                  </a:lnTo>
                  <a:lnTo>
                    <a:pt x="1420223" y="1126825"/>
                  </a:lnTo>
                  <a:cubicBezTo>
                    <a:pt x="1339088" y="1246920"/>
                    <a:pt x="1201688" y="1325880"/>
                    <a:pt x="1045845" y="1325880"/>
                  </a:cubicBezTo>
                  <a:cubicBezTo>
                    <a:pt x="921171" y="1325880"/>
                    <a:pt x="808300" y="1275346"/>
                    <a:pt x="726597" y="1193643"/>
                  </a:cubicBezTo>
                  <a:lnTo>
                    <a:pt x="677235" y="1133816"/>
                  </a:lnTo>
                  <a:lnTo>
                    <a:pt x="643102" y="1152342"/>
                  </a:lnTo>
                  <a:cubicBezTo>
                    <a:pt x="587720" y="1175767"/>
                    <a:pt x="526830" y="1188720"/>
                    <a:pt x="462915" y="1188720"/>
                  </a:cubicBezTo>
                  <a:cubicBezTo>
                    <a:pt x="207254" y="1188720"/>
                    <a:pt x="0" y="981466"/>
                    <a:pt x="0" y="725805"/>
                  </a:cubicBezTo>
                  <a:cubicBezTo>
                    <a:pt x="0" y="470144"/>
                    <a:pt x="207254" y="262890"/>
                    <a:pt x="462915" y="262890"/>
                  </a:cubicBezTo>
                  <a:cubicBezTo>
                    <a:pt x="494873" y="262890"/>
                    <a:pt x="526074" y="266128"/>
                    <a:pt x="556209" y="272295"/>
                  </a:cubicBezTo>
                  <a:lnTo>
                    <a:pt x="611187" y="289361"/>
                  </a:lnTo>
                  <a:lnTo>
                    <a:pt x="612757" y="273794"/>
                  </a:lnTo>
                  <a:cubicBezTo>
                    <a:pt x="644731" y="117540"/>
                    <a:pt x="782984" y="0"/>
                    <a:pt x="948690" y="0"/>
                  </a:cubicBezTo>
                  <a:close/>
                </a:path>
              </a:pathLst>
            </a:custGeom>
            <a:solidFill>
              <a:srgbClr val="FFFFFF"/>
            </a:solidFill>
            <a:ln w="19050" cap="flat" cmpd="sng" algn="ctr">
              <a:solidFill>
                <a:srgbClr val="91F0FD"/>
              </a:solidFill>
              <a:prstDash val="solid"/>
              <a:miter lim="800000"/>
            </a:ln>
            <a:effectLst>
              <a:outerShdw blurRad="215900" dist="76200" dir="6600000" algn="t" rotWithShape="0">
                <a:prstClr val="black">
                  <a:alpha val="1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54" name="任意多边形 50">
              <a:extLst>
                <a:ext uri="{FF2B5EF4-FFF2-40B4-BE49-F238E27FC236}">
                  <a16:creationId xmlns:a16="http://schemas.microsoft.com/office/drawing/2014/main" id="{0F241E19-1F42-4566-BDAB-5624FD86F56E}"/>
                </a:ext>
              </a:extLst>
            </p:cNvPr>
            <p:cNvSpPr/>
            <p:nvPr/>
          </p:nvSpPr>
          <p:spPr>
            <a:xfrm rot="21387068">
              <a:off x="8726219" y="-661204"/>
              <a:ext cx="2143214" cy="1322408"/>
            </a:xfrm>
            <a:custGeom>
              <a:avLst/>
              <a:gdLst>
                <a:gd name="connsiteX0" fmla="*/ 948690 w 2148840"/>
                <a:gd name="connsiteY0" fmla="*/ 0 h 1325880"/>
                <a:gd name="connsiteX1" fmla="*/ 1264643 w 2148840"/>
                <a:gd name="connsiteY1" fmla="*/ 209428 h 1325880"/>
                <a:gd name="connsiteX2" fmla="*/ 1272463 w 2148840"/>
                <a:gd name="connsiteY2" fmla="*/ 234618 h 1325880"/>
                <a:gd name="connsiteX3" fmla="*/ 1318138 w 2148840"/>
                <a:gd name="connsiteY3" fmla="*/ 209827 h 1325880"/>
                <a:gd name="connsiteX4" fmla="*/ 1451610 w 2148840"/>
                <a:gd name="connsiteY4" fmla="*/ 182880 h 1325880"/>
                <a:gd name="connsiteX5" fmla="*/ 1735948 w 2148840"/>
                <a:gd name="connsiteY5" fmla="*/ 334061 h 1325880"/>
                <a:gd name="connsiteX6" fmla="*/ 1754729 w 2148840"/>
                <a:gd name="connsiteY6" fmla="*/ 368663 h 1325880"/>
                <a:gd name="connsiteX7" fmla="*/ 1811161 w 2148840"/>
                <a:gd name="connsiteY7" fmla="*/ 374352 h 1325880"/>
                <a:gd name="connsiteX8" fmla="*/ 2148840 w 2148840"/>
                <a:gd name="connsiteY8" fmla="*/ 788670 h 1325880"/>
                <a:gd name="connsiteX9" fmla="*/ 1725930 w 2148840"/>
                <a:gd name="connsiteY9" fmla="*/ 1211580 h 1325880"/>
                <a:gd name="connsiteX10" fmla="*/ 1489477 w 2148840"/>
                <a:gd name="connsiteY10" fmla="*/ 1139354 h 1325880"/>
                <a:gd name="connsiteX11" fmla="*/ 1436947 w 2148840"/>
                <a:gd name="connsiteY11" fmla="*/ 1096013 h 1325880"/>
                <a:gd name="connsiteX12" fmla="*/ 1420223 w 2148840"/>
                <a:gd name="connsiteY12" fmla="*/ 1126825 h 1325880"/>
                <a:gd name="connsiteX13" fmla="*/ 1045845 w 2148840"/>
                <a:gd name="connsiteY13" fmla="*/ 1325880 h 1325880"/>
                <a:gd name="connsiteX14" fmla="*/ 726597 w 2148840"/>
                <a:gd name="connsiteY14" fmla="*/ 1193643 h 1325880"/>
                <a:gd name="connsiteX15" fmla="*/ 677235 w 2148840"/>
                <a:gd name="connsiteY15" fmla="*/ 1133816 h 1325880"/>
                <a:gd name="connsiteX16" fmla="*/ 643102 w 2148840"/>
                <a:gd name="connsiteY16" fmla="*/ 1152342 h 1325880"/>
                <a:gd name="connsiteX17" fmla="*/ 462915 w 2148840"/>
                <a:gd name="connsiteY17" fmla="*/ 1188720 h 1325880"/>
                <a:gd name="connsiteX18" fmla="*/ 0 w 2148840"/>
                <a:gd name="connsiteY18" fmla="*/ 725805 h 1325880"/>
                <a:gd name="connsiteX19" fmla="*/ 462915 w 2148840"/>
                <a:gd name="connsiteY19" fmla="*/ 262890 h 1325880"/>
                <a:gd name="connsiteX20" fmla="*/ 556209 w 2148840"/>
                <a:gd name="connsiteY20" fmla="*/ 272295 h 1325880"/>
                <a:gd name="connsiteX21" fmla="*/ 611187 w 2148840"/>
                <a:gd name="connsiteY21" fmla="*/ 289361 h 1325880"/>
                <a:gd name="connsiteX22" fmla="*/ 612757 w 2148840"/>
                <a:gd name="connsiteY22" fmla="*/ 273794 h 1325880"/>
                <a:gd name="connsiteX23" fmla="*/ 948690 w 2148840"/>
                <a:gd name="connsiteY23" fmla="*/ 0 h 1325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2148840" h="1325880">
                  <a:moveTo>
                    <a:pt x="948690" y="0"/>
                  </a:moveTo>
                  <a:cubicBezTo>
                    <a:pt x="1090723" y="0"/>
                    <a:pt x="1212588" y="86356"/>
                    <a:pt x="1264643" y="209428"/>
                  </a:cubicBezTo>
                  <a:lnTo>
                    <a:pt x="1272463" y="234618"/>
                  </a:lnTo>
                  <a:lnTo>
                    <a:pt x="1318138" y="209827"/>
                  </a:lnTo>
                  <a:cubicBezTo>
                    <a:pt x="1359162" y="192475"/>
                    <a:pt x="1404265" y="182880"/>
                    <a:pt x="1451610" y="182880"/>
                  </a:cubicBezTo>
                  <a:cubicBezTo>
                    <a:pt x="1569971" y="182880"/>
                    <a:pt x="1674326" y="242849"/>
                    <a:pt x="1735948" y="334061"/>
                  </a:cubicBezTo>
                  <a:lnTo>
                    <a:pt x="1754729" y="368663"/>
                  </a:lnTo>
                  <a:lnTo>
                    <a:pt x="1811161" y="374352"/>
                  </a:lnTo>
                  <a:cubicBezTo>
                    <a:pt x="2003874" y="413787"/>
                    <a:pt x="2148840" y="584299"/>
                    <a:pt x="2148840" y="788670"/>
                  </a:cubicBezTo>
                  <a:cubicBezTo>
                    <a:pt x="2148840" y="1022237"/>
                    <a:pt x="1959497" y="1211580"/>
                    <a:pt x="1725930" y="1211580"/>
                  </a:cubicBezTo>
                  <a:cubicBezTo>
                    <a:pt x="1638342" y="1211580"/>
                    <a:pt x="1556974" y="1184954"/>
                    <a:pt x="1489477" y="1139354"/>
                  </a:cubicBezTo>
                  <a:lnTo>
                    <a:pt x="1436947" y="1096013"/>
                  </a:lnTo>
                  <a:lnTo>
                    <a:pt x="1420223" y="1126825"/>
                  </a:lnTo>
                  <a:cubicBezTo>
                    <a:pt x="1339088" y="1246920"/>
                    <a:pt x="1201688" y="1325880"/>
                    <a:pt x="1045845" y="1325880"/>
                  </a:cubicBezTo>
                  <a:cubicBezTo>
                    <a:pt x="921171" y="1325880"/>
                    <a:pt x="808300" y="1275346"/>
                    <a:pt x="726597" y="1193643"/>
                  </a:cubicBezTo>
                  <a:lnTo>
                    <a:pt x="677235" y="1133816"/>
                  </a:lnTo>
                  <a:lnTo>
                    <a:pt x="643102" y="1152342"/>
                  </a:lnTo>
                  <a:cubicBezTo>
                    <a:pt x="587720" y="1175767"/>
                    <a:pt x="526830" y="1188720"/>
                    <a:pt x="462915" y="1188720"/>
                  </a:cubicBezTo>
                  <a:cubicBezTo>
                    <a:pt x="207254" y="1188720"/>
                    <a:pt x="0" y="981466"/>
                    <a:pt x="0" y="725805"/>
                  </a:cubicBezTo>
                  <a:cubicBezTo>
                    <a:pt x="0" y="470144"/>
                    <a:pt x="207254" y="262890"/>
                    <a:pt x="462915" y="262890"/>
                  </a:cubicBezTo>
                  <a:cubicBezTo>
                    <a:pt x="494873" y="262890"/>
                    <a:pt x="526074" y="266128"/>
                    <a:pt x="556209" y="272295"/>
                  </a:cubicBezTo>
                  <a:lnTo>
                    <a:pt x="611187" y="289361"/>
                  </a:lnTo>
                  <a:lnTo>
                    <a:pt x="612757" y="273794"/>
                  </a:lnTo>
                  <a:cubicBezTo>
                    <a:pt x="644731" y="117540"/>
                    <a:pt x="782984" y="0"/>
                    <a:pt x="948690" y="0"/>
                  </a:cubicBezTo>
                  <a:close/>
                </a:path>
              </a:pathLst>
            </a:custGeom>
            <a:solidFill>
              <a:srgbClr val="FFFFFF"/>
            </a:solidFill>
            <a:ln w="19050" cap="flat" cmpd="sng" algn="ctr">
              <a:solidFill>
                <a:srgbClr val="91F0FD"/>
              </a:solidFill>
              <a:prstDash val="solid"/>
              <a:miter lim="800000"/>
            </a:ln>
            <a:effectLst>
              <a:innerShdw blurRad="355600" dist="114300" dir="3600000">
                <a:srgbClr val="19B4C9">
                  <a:alpha val="32000"/>
                </a:srgbClr>
              </a:inn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</p:grpSp>
      <p:grpSp>
        <p:nvGrpSpPr>
          <p:cNvPr id="55" name="组合 54">
            <a:extLst>
              <a:ext uri="{FF2B5EF4-FFF2-40B4-BE49-F238E27FC236}">
                <a16:creationId xmlns:a16="http://schemas.microsoft.com/office/drawing/2014/main" id="{42A937B3-2F74-40F0-938C-0F46F5AAF583}"/>
              </a:ext>
            </a:extLst>
          </p:cNvPr>
          <p:cNvGrpSpPr/>
          <p:nvPr/>
        </p:nvGrpSpPr>
        <p:grpSpPr>
          <a:xfrm rot="19652793">
            <a:off x="9425175" y="5252057"/>
            <a:ext cx="601603" cy="609821"/>
            <a:chOff x="2817684" y="410418"/>
            <a:chExt cx="604235" cy="612489"/>
          </a:xfrm>
        </p:grpSpPr>
        <p:grpSp>
          <p:nvGrpSpPr>
            <p:cNvPr id="56" name="组合 55">
              <a:extLst>
                <a:ext uri="{FF2B5EF4-FFF2-40B4-BE49-F238E27FC236}">
                  <a16:creationId xmlns:a16="http://schemas.microsoft.com/office/drawing/2014/main" id="{5E35B0E7-465D-4342-B84B-63AB86A45330}"/>
                </a:ext>
              </a:extLst>
            </p:cNvPr>
            <p:cNvGrpSpPr/>
            <p:nvPr/>
          </p:nvGrpSpPr>
          <p:grpSpPr>
            <a:xfrm rot="21335217">
              <a:off x="2817684" y="410418"/>
              <a:ext cx="604235" cy="612489"/>
              <a:chOff x="7973451" y="5027358"/>
              <a:chExt cx="1573291" cy="1594779"/>
            </a:xfrm>
          </p:grpSpPr>
          <p:sp>
            <p:nvSpPr>
              <p:cNvPr id="58" name="五角星 2">
                <a:extLst>
                  <a:ext uri="{FF2B5EF4-FFF2-40B4-BE49-F238E27FC236}">
                    <a16:creationId xmlns:a16="http://schemas.microsoft.com/office/drawing/2014/main" id="{E409910A-9AD6-4C9B-AA78-899F1311B90D}"/>
                  </a:ext>
                </a:extLst>
              </p:cNvPr>
              <p:cNvSpPr/>
              <p:nvPr/>
            </p:nvSpPr>
            <p:spPr>
              <a:xfrm rot="20480842">
                <a:off x="7975659" y="5027358"/>
                <a:ext cx="1571083" cy="1580289"/>
              </a:xfrm>
              <a:custGeom>
                <a:avLst/>
                <a:gdLst>
                  <a:gd name="connsiteX0" fmla="*/ 1 w 914400"/>
                  <a:gd name="connsiteY0" fmla="*/ 349269 h 914400"/>
                  <a:gd name="connsiteX1" fmla="*/ 262140 w 914400"/>
                  <a:gd name="connsiteY1" fmla="*/ 223173 h 914400"/>
                  <a:gd name="connsiteX2" fmla="*/ 457200 w 914400"/>
                  <a:gd name="connsiteY2" fmla="*/ 0 h 914400"/>
                  <a:gd name="connsiteX3" fmla="*/ 652260 w 914400"/>
                  <a:gd name="connsiteY3" fmla="*/ 223173 h 914400"/>
                  <a:gd name="connsiteX4" fmla="*/ 914399 w 914400"/>
                  <a:gd name="connsiteY4" fmla="*/ 349269 h 914400"/>
                  <a:gd name="connsiteX5" fmla="*/ 772814 w 914400"/>
                  <a:gd name="connsiteY5" fmla="*/ 613293 h 914400"/>
                  <a:gd name="connsiteX6" fmla="*/ 739765 w 914400"/>
                  <a:gd name="connsiteY6" fmla="*/ 914398 h 914400"/>
                  <a:gd name="connsiteX7" fmla="*/ 457200 w 914400"/>
                  <a:gd name="connsiteY7" fmla="*/ 854400 h 914400"/>
                  <a:gd name="connsiteX8" fmla="*/ 174635 w 914400"/>
                  <a:gd name="connsiteY8" fmla="*/ 914398 h 914400"/>
                  <a:gd name="connsiteX9" fmla="*/ 141586 w 914400"/>
                  <a:gd name="connsiteY9" fmla="*/ 613293 h 914400"/>
                  <a:gd name="connsiteX10" fmla="*/ 1 w 914400"/>
                  <a:gd name="connsiteY10" fmla="*/ 349269 h 914400"/>
                  <a:gd name="connsiteX0" fmla="*/ 0 w 914398"/>
                  <a:gd name="connsiteY0" fmla="*/ 349269 h 923906"/>
                  <a:gd name="connsiteX1" fmla="*/ 262139 w 914398"/>
                  <a:gd name="connsiteY1" fmla="*/ 223173 h 923906"/>
                  <a:gd name="connsiteX2" fmla="*/ 457199 w 914398"/>
                  <a:gd name="connsiteY2" fmla="*/ 0 h 923906"/>
                  <a:gd name="connsiteX3" fmla="*/ 652259 w 914398"/>
                  <a:gd name="connsiteY3" fmla="*/ 223173 h 923906"/>
                  <a:gd name="connsiteX4" fmla="*/ 914398 w 914398"/>
                  <a:gd name="connsiteY4" fmla="*/ 349269 h 923906"/>
                  <a:gd name="connsiteX5" fmla="*/ 772813 w 914398"/>
                  <a:gd name="connsiteY5" fmla="*/ 613293 h 923906"/>
                  <a:gd name="connsiteX6" fmla="*/ 739764 w 914398"/>
                  <a:gd name="connsiteY6" fmla="*/ 914398 h 923906"/>
                  <a:gd name="connsiteX7" fmla="*/ 457199 w 914398"/>
                  <a:gd name="connsiteY7" fmla="*/ 854400 h 923906"/>
                  <a:gd name="connsiteX8" fmla="*/ 174634 w 914398"/>
                  <a:gd name="connsiteY8" fmla="*/ 914398 h 923906"/>
                  <a:gd name="connsiteX9" fmla="*/ 141585 w 914398"/>
                  <a:gd name="connsiteY9" fmla="*/ 613293 h 923906"/>
                  <a:gd name="connsiteX10" fmla="*/ 0 w 914398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18524" h="923906">
                    <a:moveTo>
                      <a:pt x="2063" y="349269"/>
                    </a:moveTo>
                    <a:cubicBezTo>
                      <a:pt x="22155" y="284249"/>
                      <a:pt x="188002" y="281384"/>
                      <a:pt x="264202" y="223173"/>
                    </a:cubicBezTo>
                    <a:cubicBezTo>
                      <a:pt x="340402" y="164962"/>
                      <a:pt x="394242" y="0"/>
                      <a:pt x="459262" y="0"/>
                    </a:cubicBezTo>
                    <a:cubicBezTo>
                      <a:pt x="524282" y="0"/>
                      <a:pt x="578122" y="164962"/>
                      <a:pt x="654322" y="223173"/>
                    </a:cubicBezTo>
                    <a:cubicBezTo>
                      <a:pt x="730522" y="281384"/>
                      <a:pt x="896369" y="284249"/>
                      <a:pt x="916461" y="349269"/>
                    </a:cubicBezTo>
                    <a:cubicBezTo>
                      <a:pt x="936553" y="414289"/>
                      <a:pt x="803982" y="519105"/>
                      <a:pt x="774876" y="613293"/>
                    </a:cubicBezTo>
                    <a:cubicBezTo>
                      <a:pt x="745770" y="707481"/>
                      <a:pt x="794429" y="874213"/>
                      <a:pt x="741827" y="914398"/>
                    </a:cubicBezTo>
                    <a:cubicBezTo>
                      <a:pt x="689225" y="954583"/>
                      <a:pt x="553450" y="854400"/>
                      <a:pt x="459262" y="854400"/>
                    </a:cubicBezTo>
                    <a:cubicBezTo>
                      <a:pt x="365074" y="874399"/>
                      <a:pt x="257367" y="928196"/>
                      <a:pt x="176697" y="914398"/>
                    </a:cubicBezTo>
                    <a:cubicBezTo>
                      <a:pt x="96027" y="900600"/>
                      <a:pt x="172754" y="707481"/>
                      <a:pt x="143648" y="613293"/>
                    </a:cubicBezTo>
                    <a:cubicBezTo>
                      <a:pt x="114542" y="519105"/>
                      <a:pt x="-18029" y="414289"/>
                      <a:pt x="2063" y="349269"/>
                    </a:cubicBezTo>
                    <a:close/>
                  </a:path>
                </a:pathLst>
              </a:custGeom>
              <a:solidFill>
                <a:srgbClr val="C4EF39"/>
              </a:solidFill>
              <a:ln w="63500" cap="flat" cmpd="sng" algn="ctr">
                <a:noFill/>
                <a:prstDash val="solid"/>
                <a:miter lim="800000"/>
              </a:ln>
              <a:effectLst>
                <a:outerShdw blurRad="190500" dist="63500" dir="5400000" algn="t" rotWithShape="0">
                  <a:prstClr val="black">
                    <a:alpha val="20000"/>
                  </a:prst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0" cap="none" spc="0" normalizeH="0" baseline="-2500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59" name="五角星 2">
                <a:extLst>
                  <a:ext uri="{FF2B5EF4-FFF2-40B4-BE49-F238E27FC236}">
                    <a16:creationId xmlns:a16="http://schemas.microsoft.com/office/drawing/2014/main" id="{71B90467-1080-4AB7-A6E0-E55F96A215FE}"/>
                  </a:ext>
                </a:extLst>
              </p:cNvPr>
              <p:cNvSpPr/>
              <p:nvPr/>
            </p:nvSpPr>
            <p:spPr>
              <a:xfrm rot="20480842">
                <a:off x="7973451" y="5041848"/>
                <a:ext cx="1571083" cy="1580289"/>
              </a:xfrm>
              <a:custGeom>
                <a:avLst/>
                <a:gdLst>
                  <a:gd name="connsiteX0" fmla="*/ 1 w 914400"/>
                  <a:gd name="connsiteY0" fmla="*/ 349269 h 914400"/>
                  <a:gd name="connsiteX1" fmla="*/ 262140 w 914400"/>
                  <a:gd name="connsiteY1" fmla="*/ 223173 h 914400"/>
                  <a:gd name="connsiteX2" fmla="*/ 457200 w 914400"/>
                  <a:gd name="connsiteY2" fmla="*/ 0 h 914400"/>
                  <a:gd name="connsiteX3" fmla="*/ 652260 w 914400"/>
                  <a:gd name="connsiteY3" fmla="*/ 223173 h 914400"/>
                  <a:gd name="connsiteX4" fmla="*/ 914399 w 914400"/>
                  <a:gd name="connsiteY4" fmla="*/ 349269 h 914400"/>
                  <a:gd name="connsiteX5" fmla="*/ 772814 w 914400"/>
                  <a:gd name="connsiteY5" fmla="*/ 613293 h 914400"/>
                  <a:gd name="connsiteX6" fmla="*/ 739765 w 914400"/>
                  <a:gd name="connsiteY6" fmla="*/ 914398 h 914400"/>
                  <a:gd name="connsiteX7" fmla="*/ 457200 w 914400"/>
                  <a:gd name="connsiteY7" fmla="*/ 854400 h 914400"/>
                  <a:gd name="connsiteX8" fmla="*/ 174635 w 914400"/>
                  <a:gd name="connsiteY8" fmla="*/ 914398 h 914400"/>
                  <a:gd name="connsiteX9" fmla="*/ 141586 w 914400"/>
                  <a:gd name="connsiteY9" fmla="*/ 613293 h 914400"/>
                  <a:gd name="connsiteX10" fmla="*/ 1 w 914400"/>
                  <a:gd name="connsiteY10" fmla="*/ 349269 h 914400"/>
                  <a:gd name="connsiteX0" fmla="*/ 0 w 914398"/>
                  <a:gd name="connsiteY0" fmla="*/ 349269 h 923906"/>
                  <a:gd name="connsiteX1" fmla="*/ 262139 w 914398"/>
                  <a:gd name="connsiteY1" fmla="*/ 223173 h 923906"/>
                  <a:gd name="connsiteX2" fmla="*/ 457199 w 914398"/>
                  <a:gd name="connsiteY2" fmla="*/ 0 h 923906"/>
                  <a:gd name="connsiteX3" fmla="*/ 652259 w 914398"/>
                  <a:gd name="connsiteY3" fmla="*/ 223173 h 923906"/>
                  <a:gd name="connsiteX4" fmla="*/ 914398 w 914398"/>
                  <a:gd name="connsiteY4" fmla="*/ 349269 h 923906"/>
                  <a:gd name="connsiteX5" fmla="*/ 772813 w 914398"/>
                  <a:gd name="connsiteY5" fmla="*/ 613293 h 923906"/>
                  <a:gd name="connsiteX6" fmla="*/ 739764 w 914398"/>
                  <a:gd name="connsiteY6" fmla="*/ 914398 h 923906"/>
                  <a:gd name="connsiteX7" fmla="*/ 457199 w 914398"/>
                  <a:gd name="connsiteY7" fmla="*/ 854400 h 923906"/>
                  <a:gd name="connsiteX8" fmla="*/ 174634 w 914398"/>
                  <a:gd name="connsiteY8" fmla="*/ 914398 h 923906"/>
                  <a:gd name="connsiteX9" fmla="*/ 141585 w 914398"/>
                  <a:gd name="connsiteY9" fmla="*/ 613293 h 923906"/>
                  <a:gd name="connsiteX10" fmla="*/ 0 w 914398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18524" h="923906">
                    <a:moveTo>
                      <a:pt x="2063" y="349269"/>
                    </a:moveTo>
                    <a:cubicBezTo>
                      <a:pt x="22155" y="284249"/>
                      <a:pt x="188002" y="281384"/>
                      <a:pt x="264202" y="223173"/>
                    </a:cubicBezTo>
                    <a:cubicBezTo>
                      <a:pt x="340402" y="164962"/>
                      <a:pt x="394242" y="0"/>
                      <a:pt x="459262" y="0"/>
                    </a:cubicBezTo>
                    <a:cubicBezTo>
                      <a:pt x="524282" y="0"/>
                      <a:pt x="578122" y="164962"/>
                      <a:pt x="654322" y="223173"/>
                    </a:cubicBezTo>
                    <a:cubicBezTo>
                      <a:pt x="730522" y="281384"/>
                      <a:pt x="896369" y="284249"/>
                      <a:pt x="916461" y="349269"/>
                    </a:cubicBezTo>
                    <a:cubicBezTo>
                      <a:pt x="936553" y="414289"/>
                      <a:pt x="803982" y="519105"/>
                      <a:pt x="774876" y="613293"/>
                    </a:cubicBezTo>
                    <a:cubicBezTo>
                      <a:pt x="745770" y="707481"/>
                      <a:pt x="794429" y="874213"/>
                      <a:pt x="741827" y="914398"/>
                    </a:cubicBezTo>
                    <a:cubicBezTo>
                      <a:pt x="689225" y="954583"/>
                      <a:pt x="553450" y="854400"/>
                      <a:pt x="459262" y="854400"/>
                    </a:cubicBezTo>
                    <a:cubicBezTo>
                      <a:pt x="365074" y="874399"/>
                      <a:pt x="257367" y="928196"/>
                      <a:pt x="176697" y="914398"/>
                    </a:cubicBezTo>
                    <a:cubicBezTo>
                      <a:pt x="96027" y="900600"/>
                      <a:pt x="172754" y="707481"/>
                      <a:pt x="143648" y="613293"/>
                    </a:cubicBezTo>
                    <a:cubicBezTo>
                      <a:pt x="114542" y="519105"/>
                      <a:pt x="-18029" y="414289"/>
                      <a:pt x="2063" y="349269"/>
                    </a:cubicBezTo>
                    <a:close/>
                  </a:path>
                </a:pathLst>
              </a:custGeom>
              <a:solidFill>
                <a:srgbClr val="FF8FA7"/>
              </a:solidFill>
              <a:ln w="25400" cap="flat" cmpd="sng" algn="ctr">
                <a:solidFill>
                  <a:srgbClr val="FFFFFF"/>
                </a:solidFill>
                <a:prstDash val="solid"/>
                <a:miter lim="800000"/>
              </a:ln>
              <a:effectLst>
                <a:innerShdw blurRad="368300">
                  <a:srgbClr val="FF3B65"/>
                </a:inn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0" cap="none" spc="0" normalizeH="0" baseline="-2500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</p:grpSp>
        <p:sp>
          <p:nvSpPr>
            <p:cNvPr id="57" name="弧形 56">
              <a:extLst>
                <a:ext uri="{FF2B5EF4-FFF2-40B4-BE49-F238E27FC236}">
                  <a16:creationId xmlns:a16="http://schemas.microsoft.com/office/drawing/2014/main" id="{8C64C4D1-DD77-4E65-B93E-3BD6AB5E0873}"/>
                </a:ext>
              </a:extLst>
            </p:cNvPr>
            <p:cNvSpPr/>
            <p:nvPr/>
          </p:nvSpPr>
          <p:spPr>
            <a:xfrm rot="15881703">
              <a:off x="2988235" y="627531"/>
              <a:ext cx="197224" cy="197224"/>
            </a:xfrm>
            <a:prstGeom prst="arc">
              <a:avLst>
                <a:gd name="adj1" fmla="val 16200000"/>
                <a:gd name="adj2" fmla="val 20358260"/>
              </a:avLst>
            </a:prstGeom>
            <a:noFill/>
            <a:ln w="41275" cap="flat" cmpd="sng" algn="ctr">
              <a:solidFill>
                <a:srgbClr val="FFFFFF">
                  <a:alpha val="63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</p:grpSp>
      <p:grpSp>
        <p:nvGrpSpPr>
          <p:cNvPr id="60" name="组合 59">
            <a:extLst>
              <a:ext uri="{FF2B5EF4-FFF2-40B4-BE49-F238E27FC236}">
                <a16:creationId xmlns:a16="http://schemas.microsoft.com/office/drawing/2014/main" id="{B0D5D23D-1FD6-4D69-A4D3-21F92621A5EC}"/>
              </a:ext>
            </a:extLst>
          </p:cNvPr>
          <p:cNvGrpSpPr/>
          <p:nvPr/>
        </p:nvGrpSpPr>
        <p:grpSpPr>
          <a:xfrm rot="2224307">
            <a:off x="10680459" y="5050850"/>
            <a:ext cx="609094" cy="597894"/>
            <a:chOff x="10646778" y="4753862"/>
            <a:chExt cx="751521" cy="737702"/>
          </a:xfrm>
        </p:grpSpPr>
        <p:sp>
          <p:nvSpPr>
            <p:cNvPr id="61" name="五角星 2">
              <a:extLst>
                <a:ext uri="{FF2B5EF4-FFF2-40B4-BE49-F238E27FC236}">
                  <a16:creationId xmlns:a16="http://schemas.microsoft.com/office/drawing/2014/main" id="{7988256F-0FAF-4918-8958-43E52257D86E}"/>
                </a:ext>
              </a:extLst>
            </p:cNvPr>
            <p:cNvSpPr/>
            <p:nvPr/>
          </p:nvSpPr>
          <p:spPr>
            <a:xfrm rot="20227648" flipH="1">
              <a:off x="10648573" y="4753862"/>
              <a:ext cx="749726" cy="728735"/>
            </a:xfrm>
            <a:custGeom>
              <a:avLst/>
              <a:gdLst>
                <a:gd name="connsiteX0" fmla="*/ 1 w 914400"/>
                <a:gd name="connsiteY0" fmla="*/ 349269 h 914400"/>
                <a:gd name="connsiteX1" fmla="*/ 262140 w 914400"/>
                <a:gd name="connsiteY1" fmla="*/ 223173 h 914400"/>
                <a:gd name="connsiteX2" fmla="*/ 457200 w 914400"/>
                <a:gd name="connsiteY2" fmla="*/ 0 h 914400"/>
                <a:gd name="connsiteX3" fmla="*/ 652260 w 914400"/>
                <a:gd name="connsiteY3" fmla="*/ 223173 h 914400"/>
                <a:gd name="connsiteX4" fmla="*/ 914399 w 914400"/>
                <a:gd name="connsiteY4" fmla="*/ 349269 h 914400"/>
                <a:gd name="connsiteX5" fmla="*/ 772814 w 914400"/>
                <a:gd name="connsiteY5" fmla="*/ 613293 h 914400"/>
                <a:gd name="connsiteX6" fmla="*/ 739765 w 914400"/>
                <a:gd name="connsiteY6" fmla="*/ 914398 h 914400"/>
                <a:gd name="connsiteX7" fmla="*/ 457200 w 914400"/>
                <a:gd name="connsiteY7" fmla="*/ 854400 h 914400"/>
                <a:gd name="connsiteX8" fmla="*/ 174635 w 914400"/>
                <a:gd name="connsiteY8" fmla="*/ 914398 h 914400"/>
                <a:gd name="connsiteX9" fmla="*/ 141586 w 914400"/>
                <a:gd name="connsiteY9" fmla="*/ 613293 h 914400"/>
                <a:gd name="connsiteX10" fmla="*/ 1 w 914400"/>
                <a:gd name="connsiteY10" fmla="*/ 349269 h 914400"/>
                <a:gd name="connsiteX0" fmla="*/ 0 w 914398"/>
                <a:gd name="connsiteY0" fmla="*/ 349269 h 923906"/>
                <a:gd name="connsiteX1" fmla="*/ 262139 w 914398"/>
                <a:gd name="connsiteY1" fmla="*/ 223173 h 923906"/>
                <a:gd name="connsiteX2" fmla="*/ 457199 w 914398"/>
                <a:gd name="connsiteY2" fmla="*/ 0 h 923906"/>
                <a:gd name="connsiteX3" fmla="*/ 652259 w 914398"/>
                <a:gd name="connsiteY3" fmla="*/ 223173 h 923906"/>
                <a:gd name="connsiteX4" fmla="*/ 914398 w 914398"/>
                <a:gd name="connsiteY4" fmla="*/ 349269 h 923906"/>
                <a:gd name="connsiteX5" fmla="*/ 772813 w 914398"/>
                <a:gd name="connsiteY5" fmla="*/ 613293 h 923906"/>
                <a:gd name="connsiteX6" fmla="*/ 739764 w 914398"/>
                <a:gd name="connsiteY6" fmla="*/ 914398 h 923906"/>
                <a:gd name="connsiteX7" fmla="*/ 457199 w 914398"/>
                <a:gd name="connsiteY7" fmla="*/ 854400 h 923906"/>
                <a:gd name="connsiteX8" fmla="*/ 174634 w 914398"/>
                <a:gd name="connsiteY8" fmla="*/ 914398 h 923906"/>
                <a:gd name="connsiteX9" fmla="*/ 141585 w 914398"/>
                <a:gd name="connsiteY9" fmla="*/ 613293 h 923906"/>
                <a:gd name="connsiteX10" fmla="*/ 0 w 914398"/>
                <a:gd name="connsiteY10" fmla="*/ 349269 h 923906"/>
                <a:gd name="connsiteX0" fmla="*/ 0 w 916461"/>
                <a:gd name="connsiteY0" fmla="*/ 349269 h 923906"/>
                <a:gd name="connsiteX1" fmla="*/ 262139 w 916461"/>
                <a:gd name="connsiteY1" fmla="*/ 223173 h 923906"/>
                <a:gd name="connsiteX2" fmla="*/ 457199 w 916461"/>
                <a:gd name="connsiteY2" fmla="*/ 0 h 923906"/>
                <a:gd name="connsiteX3" fmla="*/ 652259 w 916461"/>
                <a:gd name="connsiteY3" fmla="*/ 223173 h 923906"/>
                <a:gd name="connsiteX4" fmla="*/ 914398 w 916461"/>
                <a:gd name="connsiteY4" fmla="*/ 349269 h 923906"/>
                <a:gd name="connsiteX5" fmla="*/ 772813 w 916461"/>
                <a:gd name="connsiteY5" fmla="*/ 613293 h 923906"/>
                <a:gd name="connsiteX6" fmla="*/ 739764 w 916461"/>
                <a:gd name="connsiteY6" fmla="*/ 914398 h 923906"/>
                <a:gd name="connsiteX7" fmla="*/ 457199 w 916461"/>
                <a:gd name="connsiteY7" fmla="*/ 854400 h 923906"/>
                <a:gd name="connsiteX8" fmla="*/ 174634 w 916461"/>
                <a:gd name="connsiteY8" fmla="*/ 914398 h 923906"/>
                <a:gd name="connsiteX9" fmla="*/ 141585 w 916461"/>
                <a:gd name="connsiteY9" fmla="*/ 613293 h 923906"/>
                <a:gd name="connsiteX10" fmla="*/ 0 w 916461"/>
                <a:gd name="connsiteY10" fmla="*/ 349269 h 923906"/>
                <a:gd name="connsiteX0" fmla="*/ 0 w 916461"/>
                <a:gd name="connsiteY0" fmla="*/ 349269 h 923906"/>
                <a:gd name="connsiteX1" fmla="*/ 262139 w 916461"/>
                <a:gd name="connsiteY1" fmla="*/ 223173 h 923906"/>
                <a:gd name="connsiteX2" fmla="*/ 457199 w 916461"/>
                <a:gd name="connsiteY2" fmla="*/ 0 h 923906"/>
                <a:gd name="connsiteX3" fmla="*/ 652259 w 916461"/>
                <a:gd name="connsiteY3" fmla="*/ 223173 h 923906"/>
                <a:gd name="connsiteX4" fmla="*/ 914398 w 916461"/>
                <a:gd name="connsiteY4" fmla="*/ 349269 h 923906"/>
                <a:gd name="connsiteX5" fmla="*/ 772813 w 916461"/>
                <a:gd name="connsiteY5" fmla="*/ 613293 h 923906"/>
                <a:gd name="connsiteX6" fmla="*/ 739764 w 916461"/>
                <a:gd name="connsiteY6" fmla="*/ 914398 h 923906"/>
                <a:gd name="connsiteX7" fmla="*/ 457199 w 916461"/>
                <a:gd name="connsiteY7" fmla="*/ 854400 h 923906"/>
                <a:gd name="connsiteX8" fmla="*/ 174634 w 916461"/>
                <a:gd name="connsiteY8" fmla="*/ 914398 h 923906"/>
                <a:gd name="connsiteX9" fmla="*/ 141585 w 916461"/>
                <a:gd name="connsiteY9" fmla="*/ 613293 h 923906"/>
                <a:gd name="connsiteX10" fmla="*/ 0 w 916461"/>
                <a:gd name="connsiteY10" fmla="*/ 349269 h 923906"/>
                <a:gd name="connsiteX0" fmla="*/ 2063 w 918524"/>
                <a:gd name="connsiteY0" fmla="*/ 349269 h 923906"/>
                <a:gd name="connsiteX1" fmla="*/ 264202 w 918524"/>
                <a:gd name="connsiteY1" fmla="*/ 223173 h 923906"/>
                <a:gd name="connsiteX2" fmla="*/ 459262 w 918524"/>
                <a:gd name="connsiteY2" fmla="*/ 0 h 923906"/>
                <a:gd name="connsiteX3" fmla="*/ 654322 w 918524"/>
                <a:gd name="connsiteY3" fmla="*/ 223173 h 923906"/>
                <a:gd name="connsiteX4" fmla="*/ 916461 w 918524"/>
                <a:gd name="connsiteY4" fmla="*/ 349269 h 923906"/>
                <a:gd name="connsiteX5" fmla="*/ 774876 w 918524"/>
                <a:gd name="connsiteY5" fmla="*/ 613293 h 923906"/>
                <a:gd name="connsiteX6" fmla="*/ 741827 w 918524"/>
                <a:gd name="connsiteY6" fmla="*/ 914398 h 923906"/>
                <a:gd name="connsiteX7" fmla="*/ 459262 w 918524"/>
                <a:gd name="connsiteY7" fmla="*/ 854400 h 923906"/>
                <a:gd name="connsiteX8" fmla="*/ 176697 w 918524"/>
                <a:gd name="connsiteY8" fmla="*/ 914398 h 923906"/>
                <a:gd name="connsiteX9" fmla="*/ 143648 w 918524"/>
                <a:gd name="connsiteY9" fmla="*/ 613293 h 923906"/>
                <a:gd name="connsiteX10" fmla="*/ 2063 w 918524"/>
                <a:gd name="connsiteY10" fmla="*/ 349269 h 923906"/>
                <a:gd name="connsiteX0" fmla="*/ 2063 w 918524"/>
                <a:gd name="connsiteY0" fmla="*/ 349269 h 923906"/>
                <a:gd name="connsiteX1" fmla="*/ 264202 w 918524"/>
                <a:gd name="connsiteY1" fmla="*/ 223173 h 923906"/>
                <a:gd name="connsiteX2" fmla="*/ 459262 w 918524"/>
                <a:gd name="connsiteY2" fmla="*/ 0 h 923906"/>
                <a:gd name="connsiteX3" fmla="*/ 654322 w 918524"/>
                <a:gd name="connsiteY3" fmla="*/ 223173 h 923906"/>
                <a:gd name="connsiteX4" fmla="*/ 916461 w 918524"/>
                <a:gd name="connsiteY4" fmla="*/ 349269 h 923906"/>
                <a:gd name="connsiteX5" fmla="*/ 774876 w 918524"/>
                <a:gd name="connsiteY5" fmla="*/ 613293 h 923906"/>
                <a:gd name="connsiteX6" fmla="*/ 741827 w 918524"/>
                <a:gd name="connsiteY6" fmla="*/ 914398 h 923906"/>
                <a:gd name="connsiteX7" fmla="*/ 459262 w 918524"/>
                <a:gd name="connsiteY7" fmla="*/ 854400 h 923906"/>
                <a:gd name="connsiteX8" fmla="*/ 176697 w 918524"/>
                <a:gd name="connsiteY8" fmla="*/ 914398 h 923906"/>
                <a:gd name="connsiteX9" fmla="*/ 143648 w 918524"/>
                <a:gd name="connsiteY9" fmla="*/ 613293 h 923906"/>
                <a:gd name="connsiteX10" fmla="*/ 2063 w 918524"/>
                <a:gd name="connsiteY10" fmla="*/ 349269 h 923906"/>
                <a:gd name="connsiteX0" fmla="*/ 2063 w 918524"/>
                <a:gd name="connsiteY0" fmla="*/ 349269 h 923906"/>
                <a:gd name="connsiteX1" fmla="*/ 264202 w 918524"/>
                <a:gd name="connsiteY1" fmla="*/ 223173 h 923906"/>
                <a:gd name="connsiteX2" fmla="*/ 459262 w 918524"/>
                <a:gd name="connsiteY2" fmla="*/ 0 h 923906"/>
                <a:gd name="connsiteX3" fmla="*/ 654322 w 918524"/>
                <a:gd name="connsiteY3" fmla="*/ 223173 h 923906"/>
                <a:gd name="connsiteX4" fmla="*/ 916461 w 918524"/>
                <a:gd name="connsiteY4" fmla="*/ 349269 h 923906"/>
                <a:gd name="connsiteX5" fmla="*/ 774876 w 918524"/>
                <a:gd name="connsiteY5" fmla="*/ 613293 h 923906"/>
                <a:gd name="connsiteX6" fmla="*/ 741827 w 918524"/>
                <a:gd name="connsiteY6" fmla="*/ 914398 h 923906"/>
                <a:gd name="connsiteX7" fmla="*/ 459262 w 918524"/>
                <a:gd name="connsiteY7" fmla="*/ 854400 h 923906"/>
                <a:gd name="connsiteX8" fmla="*/ 176697 w 918524"/>
                <a:gd name="connsiteY8" fmla="*/ 914398 h 923906"/>
                <a:gd name="connsiteX9" fmla="*/ 143648 w 918524"/>
                <a:gd name="connsiteY9" fmla="*/ 613293 h 923906"/>
                <a:gd name="connsiteX10" fmla="*/ 2063 w 918524"/>
                <a:gd name="connsiteY10" fmla="*/ 349269 h 923906"/>
                <a:gd name="connsiteX0" fmla="*/ 2063 w 918524"/>
                <a:gd name="connsiteY0" fmla="*/ 349269 h 923906"/>
                <a:gd name="connsiteX1" fmla="*/ 264202 w 918524"/>
                <a:gd name="connsiteY1" fmla="*/ 223173 h 923906"/>
                <a:gd name="connsiteX2" fmla="*/ 459262 w 918524"/>
                <a:gd name="connsiteY2" fmla="*/ 0 h 923906"/>
                <a:gd name="connsiteX3" fmla="*/ 654322 w 918524"/>
                <a:gd name="connsiteY3" fmla="*/ 223173 h 923906"/>
                <a:gd name="connsiteX4" fmla="*/ 916461 w 918524"/>
                <a:gd name="connsiteY4" fmla="*/ 349269 h 923906"/>
                <a:gd name="connsiteX5" fmla="*/ 774876 w 918524"/>
                <a:gd name="connsiteY5" fmla="*/ 613293 h 923906"/>
                <a:gd name="connsiteX6" fmla="*/ 741827 w 918524"/>
                <a:gd name="connsiteY6" fmla="*/ 914398 h 923906"/>
                <a:gd name="connsiteX7" fmla="*/ 459262 w 918524"/>
                <a:gd name="connsiteY7" fmla="*/ 854400 h 923906"/>
                <a:gd name="connsiteX8" fmla="*/ 176697 w 918524"/>
                <a:gd name="connsiteY8" fmla="*/ 914398 h 923906"/>
                <a:gd name="connsiteX9" fmla="*/ 143648 w 918524"/>
                <a:gd name="connsiteY9" fmla="*/ 613293 h 923906"/>
                <a:gd name="connsiteX10" fmla="*/ 2063 w 918524"/>
                <a:gd name="connsiteY10" fmla="*/ 349269 h 923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18524" h="923906">
                  <a:moveTo>
                    <a:pt x="2063" y="349269"/>
                  </a:moveTo>
                  <a:cubicBezTo>
                    <a:pt x="22155" y="284249"/>
                    <a:pt x="188002" y="281384"/>
                    <a:pt x="264202" y="223173"/>
                  </a:cubicBezTo>
                  <a:cubicBezTo>
                    <a:pt x="340402" y="164962"/>
                    <a:pt x="394242" y="0"/>
                    <a:pt x="459262" y="0"/>
                  </a:cubicBezTo>
                  <a:cubicBezTo>
                    <a:pt x="524282" y="0"/>
                    <a:pt x="578122" y="164962"/>
                    <a:pt x="654322" y="223173"/>
                  </a:cubicBezTo>
                  <a:cubicBezTo>
                    <a:pt x="730522" y="281384"/>
                    <a:pt x="896369" y="284249"/>
                    <a:pt x="916461" y="349269"/>
                  </a:cubicBezTo>
                  <a:cubicBezTo>
                    <a:pt x="936553" y="414289"/>
                    <a:pt x="803982" y="519105"/>
                    <a:pt x="774876" y="613293"/>
                  </a:cubicBezTo>
                  <a:cubicBezTo>
                    <a:pt x="745770" y="707481"/>
                    <a:pt x="794429" y="874213"/>
                    <a:pt x="741827" y="914398"/>
                  </a:cubicBezTo>
                  <a:cubicBezTo>
                    <a:pt x="689225" y="954583"/>
                    <a:pt x="553450" y="854400"/>
                    <a:pt x="459262" y="854400"/>
                  </a:cubicBezTo>
                  <a:cubicBezTo>
                    <a:pt x="365074" y="874399"/>
                    <a:pt x="257367" y="928196"/>
                    <a:pt x="176697" y="914398"/>
                  </a:cubicBezTo>
                  <a:cubicBezTo>
                    <a:pt x="96027" y="900600"/>
                    <a:pt x="172754" y="707481"/>
                    <a:pt x="143648" y="613293"/>
                  </a:cubicBezTo>
                  <a:cubicBezTo>
                    <a:pt x="114542" y="519105"/>
                    <a:pt x="-18029" y="414289"/>
                    <a:pt x="2063" y="349269"/>
                  </a:cubicBezTo>
                  <a:close/>
                </a:path>
              </a:pathLst>
            </a:custGeom>
            <a:solidFill>
              <a:srgbClr val="FFFFFF"/>
            </a:solidFill>
            <a:ln w="15875" cap="flat" cmpd="sng" algn="ctr">
              <a:noFill/>
              <a:prstDash val="solid"/>
              <a:miter lim="800000"/>
            </a:ln>
            <a:effectLst>
              <a:outerShdw blurRad="76200" dist="50800" dir="5400000" algn="t" rotWithShape="0">
                <a:prstClr val="black">
                  <a:alpha val="16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grpSp>
          <p:nvGrpSpPr>
            <p:cNvPr id="62" name="组合 61">
              <a:extLst>
                <a:ext uri="{FF2B5EF4-FFF2-40B4-BE49-F238E27FC236}">
                  <a16:creationId xmlns:a16="http://schemas.microsoft.com/office/drawing/2014/main" id="{3E92108C-3D0E-4B7F-BD35-5B9FE28CEB2F}"/>
                </a:ext>
              </a:extLst>
            </p:cNvPr>
            <p:cNvGrpSpPr/>
            <p:nvPr/>
          </p:nvGrpSpPr>
          <p:grpSpPr>
            <a:xfrm>
              <a:off x="10646778" y="4762829"/>
              <a:ext cx="749726" cy="728735"/>
              <a:chOff x="11012539" y="4493889"/>
              <a:chExt cx="749726" cy="728735"/>
            </a:xfrm>
          </p:grpSpPr>
          <p:sp>
            <p:nvSpPr>
              <p:cNvPr id="63" name="五角星 2">
                <a:extLst>
                  <a:ext uri="{FF2B5EF4-FFF2-40B4-BE49-F238E27FC236}">
                    <a16:creationId xmlns:a16="http://schemas.microsoft.com/office/drawing/2014/main" id="{3EAD54C9-6D59-4ACD-8C93-073888B6CA07}"/>
                  </a:ext>
                </a:extLst>
              </p:cNvPr>
              <p:cNvSpPr/>
              <p:nvPr/>
            </p:nvSpPr>
            <p:spPr>
              <a:xfrm rot="20227648" flipH="1">
                <a:off x="11012539" y="4493889"/>
                <a:ext cx="749726" cy="728735"/>
              </a:xfrm>
              <a:custGeom>
                <a:avLst/>
                <a:gdLst>
                  <a:gd name="connsiteX0" fmla="*/ 1 w 914400"/>
                  <a:gd name="connsiteY0" fmla="*/ 349269 h 914400"/>
                  <a:gd name="connsiteX1" fmla="*/ 262140 w 914400"/>
                  <a:gd name="connsiteY1" fmla="*/ 223173 h 914400"/>
                  <a:gd name="connsiteX2" fmla="*/ 457200 w 914400"/>
                  <a:gd name="connsiteY2" fmla="*/ 0 h 914400"/>
                  <a:gd name="connsiteX3" fmla="*/ 652260 w 914400"/>
                  <a:gd name="connsiteY3" fmla="*/ 223173 h 914400"/>
                  <a:gd name="connsiteX4" fmla="*/ 914399 w 914400"/>
                  <a:gd name="connsiteY4" fmla="*/ 349269 h 914400"/>
                  <a:gd name="connsiteX5" fmla="*/ 772814 w 914400"/>
                  <a:gd name="connsiteY5" fmla="*/ 613293 h 914400"/>
                  <a:gd name="connsiteX6" fmla="*/ 739765 w 914400"/>
                  <a:gd name="connsiteY6" fmla="*/ 914398 h 914400"/>
                  <a:gd name="connsiteX7" fmla="*/ 457200 w 914400"/>
                  <a:gd name="connsiteY7" fmla="*/ 854400 h 914400"/>
                  <a:gd name="connsiteX8" fmla="*/ 174635 w 914400"/>
                  <a:gd name="connsiteY8" fmla="*/ 914398 h 914400"/>
                  <a:gd name="connsiteX9" fmla="*/ 141586 w 914400"/>
                  <a:gd name="connsiteY9" fmla="*/ 613293 h 914400"/>
                  <a:gd name="connsiteX10" fmla="*/ 1 w 914400"/>
                  <a:gd name="connsiteY10" fmla="*/ 349269 h 914400"/>
                  <a:gd name="connsiteX0" fmla="*/ 0 w 914398"/>
                  <a:gd name="connsiteY0" fmla="*/ 349269 h 923906"/>
                  <a:gd name="connsiteX1" fmla="*/ 262139 w 914398"/>
                  <a:gd name="connsiteY1" fmla="*/ 223173 h 923906"/>
                  <a:gd name="connsiteX2" fmla="*/ 457199 w 914398"/>
                  <a:gd name="connsiteY2" fmla="*/ 0 h 923906"/>
                  <a:gd name="connsiteX3" fmla="*/ 652259 w 914398"/>
                  <a:gd name="connsiteY3" fmla="*/ 223173 h 923906"/>
                  <a:gd name="connsiteX4" fmla="*/ 914398 w 914398"/>
                  <a:gd name="connsiteY4" fmla="*/ 349269 h 923906"/>
                  <a:gd name="connsiteX5" fmla="*/ 772813 w 914398"/>
                  <a:gd name="connsiteY5" fmla="*/ 613293 h 923906"/>
                  <a:gd name="connsiteX6" fmla="*/ 739764 w 914398"/>
                  <a:gd name="connsiteY6" fmla="*/ 914398 h 923906"/>
                  <a:gd name="connsiteX7" fmla="*/ 457199 w 914398"/>
                  <a:gd name="connsiteY7" fmla="*/ 854400 h 923906"/>
                  <a:gd name="connsiteX8" fmla="*/ 174634 w 914398"/>
                  <a:gd name="connsiteY8" fmla="*/ 914398 h 923906"/>
                  <a:gd name="connsiteX9" fmla="*/ 141585 w 914398"/>
                  <a:gd name="connsiteY9" fmla="*/ 613293 h 923906"/>
                  <a:gd name="connsiteX10" fmla="*/ 0 w 914398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18524" h="923906">
                    <a:moveTo>
                      <a:pt x="2063" y="349269"/>
                    </a:moveTo>
                    <a:cubicBezTo>
                      <a:pt x="22155" y="284249"/>
                      <a:pt x="188002" y="281384"/>
                      <a:pt x="264202" y="223173"/>
                    </a:cubicBezTo>
                    <a:cubicBezTo>
                      <a:pt x="340402" y="164962"/>
                      <a:pt x="394242" y="0"/>
                      <a:pt x="459262" y="0"/>
                    </a:cubicBezTo>
                    <a:cubicBezTo>
                      <a:pt x="524282" y="0"/>
                      <a:pt x="578122" y="164962"/>
                      <a:pt x="654322" y="223173"/>
                    </a:cubicBezTo>
                    <a:cubicBezTo>
                      <a:pt x="730522" y="281384"/>
                      <a:pt x="896369" y="284249"/>
                      <a:pt x="916461" y="349269"/>
                    </a:cubicBezTo>
                    <a:cubicBezTo>
                      <a:pt x="936553" y="414289"/>
                      <a:pt x="803982" y="519105"/>
                      <a:pt x="774876" y="613293"/>
                    </a:cubicBezTo>
                    <a:cubicBezTo>
                      <a:pt x="745770" y="707481"/>
                      <a:pt x="794429" y="874213"/>
                      <a:pt x="741827" y="914398"/>
                    </a:cubicBezTo>
                    <a:cubicBezTo>
                      <a:pt x="689225" y="954583"/>
                      <a:pt x="553450" y="854400"/>
                      <a:pt x="459262" y="854400"/>
                    </a:cubicBezTo>
                    <a:cubicBezTo>
                      <a:pt x="365074" y="874399"/>
                      <a:pt x="257367" y="928196"/>
                      <a:pt x="176697" y="914398"/>
                    </a:cubicBezTo>
                    <a:cubicBezTo>
                      <a:pt x="96027" y="900600"/>
                      <a:pt x="172754" y="707481"/>
                      <a:pt x="143648" y="613293"/>
                    </a:cubicBezTo>
                    <a:cubicBezTo>
                      <a:pt x="114542" y="519105"/>
                      <a:pt x="-18029" y="414289"/>
                      <a:pt x="2063" y="349269"/>
                    </a:cubicBezTo>
                    <a:close/>
                  </a:path>
                </a:pathLst>
              </a:custGeom>
              <a:solidFill>
                <a:srgbClr val="FFFF00"/>
              </a:solidFill>
              <a:ln w="15875" cap="flat" cmpd="sng" algn="ctr">
                <a:solidFill>
                  <a:srgbClr val="FFFF00"/>
                </a:solidFill>
                <a:prstDash val="solid"/>
                <a:miter lim="800000"/>
              </a:ln>
              <a:effectLst>
                <a:innerShdw blurRad="292100">
                  <a:srgbClr val="FFC000"/>
                </a:inn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64" name="五角星 2">
                <a:extLst>
                  <a:ext uri="{FF2B5EF4-FFF2-40B4-BE49-F238E27FC236}">
                    <a16:creationId xmlns:a16="http://schemas.microsoft.com/office/drawing/2014/main" id="{539EC61A-7534-4B20-8B48-54BD94D6F490}"/>
                  </a:ext>
                </a:extLst>
              </p:cNvPr>
              <p:cNvSpPr/>
              <p:nvPr/>
            </p:nvSpPr>
            <p:spPr>
              <a:xfrm rot="20424262">
                <a:off x="11046365" y="4655056"/>
                <a:ext cx="290576" cy="221980"/>
              </a:xfrm>
              <a:custGeom>
                <a:avLst/>
                <a:gdLst>
                  <a:gd name="connsiteX0" fmla="*/ 1 w 914400"/>
                  <a:gd name="connsiteY0" fmla="*/ 349269 h 914400"/>
                  <a:gd name="connsiteX1" fmla="*/ 262140 w 914400"/>
                  <a:gd name="connsiteY1" fmla="*/ 223173 h 914400"/>
                  <a:gd name="connsiteX2" fmla="*/ 457200 w 914400"/>
                  <a:gd name="connsiteY2" fmla="*/ 0 h 914400"/>
                  <a:gd name="connsiteX3" fmla="*/ 652260 w 914400"/>
                  <a:gd name="connsiteY3" fmla="*/ 223173 h 914400"/>
                  <a:gd name="connsiteX4" fmla="*/ 914399 w 914400"/>
                  <a:gd name="connsiteY4" fmla="*/ 349269 h 914400"/>
                  <a:gd name="connsiteX5" fmla="*/ 772814 w 914400"/>
                  <a:gd name="connsiteY5" fmla="*/ 613293 h 914400"/>
                  <a:gd name="connsiteX6" fmla="*/ 739765 w 914400"/>
                  <a:gd name="connsiteY6" fmla="*/ 914398 h 914400"/>
                  <a:gd name="connsiteX7" fmla="*/ 457200 w 914400"/>
                  <a:gd name="connsiteY7" fmla="*/ 854400 h 914400"/>
                  <a:gd name="connsiteX8" fmla="*/ 174635 w 914400"/>
                  <a:gd name="connsiteY8" fmla="*/ 914398 h 914400"/>
                  <a:gd name="connsiteX9" fmla="*/ 141586 w 914400"/>
                  <a:gd name="connsiteY9" fmla="*/ 613293 h 914400"/>
                  <a:gd name="connsiteX10" fmla="*/ 1 w 914400"/>
                  <a:gd name="connsiteY10" fmla="*/ 349269 h 914400"/>
                  <a:gd name="connsiteX0" fmla="*/ 0 w 914398"/>
                  <a:gd name="connsiteY0" fmla="*/ 349269 h 923906"/>
                  <a:gd name="connsiteX1" fmla="*/ 262139 w 914398"/>
                  <a:gd name="connsiteY1" fmla="*/ 223173 h 923906"/>
                  <a:gd name="connsiteX2" fmla="*/ 457199 w 914398"/>
                  <a:gd name="connsiteY2" fmla="*/ 0 h 923906"/>
                  <a:gd name="connsiteX3" fmla="*/ 652259 w 914398"/>
                  <a:gd name="connsiteY3" fmla="*/ 223173 h 923906"/>
                  <a:gd name="connsiteX4" fmla="*/ 914398 w 914398"/>
                  <a:gd name="connsiteY4" fmla="*/ 349269 h 923906"/>
                  <a:gd name="connsiteX5" fmla="*/ 772813 w 914398"/>
                  <a:gd name="connsiteY5" fmla="*/ 613293 h 923906"/>
                  <a:gd name="connsiteX6" fmla="*/ 739764 w 914398"/>
                  <a:gd name="connsiteY6" fmla="*/ 914398 h 923906"/>
                  <a:gd name="connsiteX7" fmla="*/ 457199 w 914398"/>
                  <a:gd name="connsiteY7" fmla="*/ 854400 h 923906"/>
                  <a:gd name="connsiteX8" fmla="*/ 174634 w 914398"/>
                  <a:gd name="connsiteY8" fmla="*/ 914398 h 923906"/>
                  <a:gd name="connsiteX9" fmla="*/ 141585 w 914398"/>
                  <a:gd name="connsiteY9" fmla="*/ 613293 h 923906"/>
                  <a:gd name="connsiteX10" fmla="*/ 0 w 914398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654322 w 918524"/>
                  <a:gd name="connsiteY0" fmla="*/ 223173 h 923906"/>
                  <a:gd name="connsiteX1" fmla="*/ 916461 w 918524"/>
                  <a:gd name="connsiteY1" fmla="*/ 349269 h 923906"/>
                  <a:gd name="connsiteX2" fmla="*/ 774876 w 918524"/>
                  <a:gd name="connsiteY2" fmla="*/ 613293 h 923906"/>
                  <a:gd name="connsiteX3" fmla="*/ 741827 w 918524"/>
                  <a:gd name="connsiteY3" fmla="*/ 914398 h 923906"/>
                  <a:gd name="connsiteX4" fmla="*/ 459262 w 918524"/>
                  <a:gd name="connsiteY4" fmla="*/ 854400 h 923906"/>
                  <a:gd name="connsiteX5" fmla="*/ 176697 w 918524"/>
                  <a:gd name="connsiteY5" fmla="*/ 914398 h 923906"/>
                  <a:gd name="connsiteX6" fmla="*/ 143648 w 918524"/>
                  <a:gd name="connsiteY6" fmla="*/ 613293 h 923906"/>
                  <a:gd name="connsiteX7" fmla="*/ 2063 w 918524"/>
                  <a:gd name="connsiteY7" fmla="*/ 349269 h 923906"/>
                  <a:gd name="connsiteX8" fmla="*/ 264202 w 918524"/>
                  <a:gd name="connsiteY8" fmla="*/ 223173 h 923906"/>
                  <a:gd name="connsiteX9" fmla="*/ 459262 w 918524"/>
                  <a:gd name="connsiteY9" fmla="*/ 0 h 923906"/>
                  <a:gd name="connsiteX10" fmla="*/ 715845 w 918524"/>
                  <a:gd name="connsiteY10" fmla="*/ 284696 h 923906"/>
                  <a:gd name="connsiteX0" fmla="*/ 916461 w 918524"/>
                  <a:gd name="connsiteY0" fmla="*/ 349269 h 923906"/>
                  <a:gd name="connsiteX1" fmla="*/ 774876 w 918524"/>
                  <a:gd name="connsiteY1" fmla="*/ 613293 h 923906"/>
                  <a:gd name="connsiteX2" fmla="*/ 741827 w 918524"/>
                  <a:gd name="connsiteY2" fmla="*/ 914398 h 923906"/>
                  <a:gd name="connsiteX3" fmla="*/ 459262 w 918524"/>
                  <a:gd name="connsiteY3" fmla="*/ 854400 h 923906"/>
                  <a:gd name="connsiteX4" fmla="*/ 176697 w 918524"/>
                  <a:gd name="connsiteY4" fmla="*/ 914398 h 923906"/>
                  <a:gd name="connsiteX5" fmla="*/ 143648 w 918524"/>
                  <a:gd name="connsiteY5" fmla="*/ 613293 h 923906"/>
                  <a:gd name="connsiteX6" fmla="*/ 2063 w 918524"/>
                  <a:gd name="connsiteY6" fmla="*/ 349269 h 923906"/>
                  <a:gd name="connsiteX7" fmla="*/ 264202 w 918524"/>
                  <a:gd name="connsiteY7" fmla="*/ 223173 h 923906"/>
                  <a:gd name="connsiteX8" fmla="*/ 459262 w 918524"/>
                  <a:gd name="connsiteY8" fmla="*/ 0 h 923906"/>
                  <a:gd name="connsiteX9" fmla="*/ 715845 w 918524"/>
                  <a:gd name="connsiteY9" fmla="*/ 284696 h 923906"/>
                  <a:gd name="connsiteX0" fmla="*/ 774876 w 774876"/>
                  <a:gd name="connsiteY0" fmla="*/ 613293 h 923906"/>
                  <a:gd name="connsiteX1" fmla="*/ 741827 w 774876"/>
                  <a:gd name="connsiteY1" fmla="*/ 914398 h 923906"/>
                  <a:gd name="connsiteX2" fmla="*/ 459262 w 774876"/>
                  <a:gd name="connsiteY2" fmla="*/ 854400 h 923906"/>
                  <a:gd name="connsiteX3" fmla="*/ 176697 w 774876"/>
                  <a:gd name="connsiteY3" fmla="*/ 914398 h 923906"/>
                  <a:gd name="connsiteX4" fmla="*/ 143648 w 774876"/>
                  <a:gd name="connsiteY4" fmla="*/ 613293 h 923906"/>
                  <a:gd name="connsiteX5" fmla="*/ 2063 w 774876"/>
                  <a:gd name="connsiteY5" fmla="*/ 349269 h 923906"/>
                  <a:gd name="connsiteX6" fmla="*/ 264202 w 774876"/>
                  <a:gd name="connsiteY6" fmla="*/ 223173 h 923906"/>
                  <a:gd name="connsiteX7" fmla="*/ 459262 w 774876"/>
                  <a:gd name="connsiteY7" fmla="*/ 0 h 923906"/>
                  <a:gd name="connsiteX8" fmla="*/ 715845 w 774876"/>
                  <a:gd name="connsiteY8" fmla="*/ 284696 h 923906"/>
                  <a:gd name="connsiteX0" fmla="*/ 741827 w 741827"/>
                  <a:gd name="connsiteY0" fmla="*/ 914398 h 923906"/>
                  <a:gd name="connsiteX1" fmla="*/ 459262 w 741827"/>
                  <a:gd name="connsiteY1" fmla="*/ 854400 h 923906"/>
                  <a:gd name="connsiteX2" fmla="*/ 176697 w 741827"/>
                  <a:gd name="connsiteY2" fmla="*/ 914398 h 923906"/>
                  <a:gd name="connsiteX3" fmla="*/ 143648 w 741827"/>
                  <a:gd name="connsiteY3" fmla="*/ 613293 h 923906"/>
                  <a:gd name="connsiteX4" fmla="*/ 2063 w 741827"/>
                  <a:gd name="connsiteY4" fmla="*/ 349269 h 923906"/>
                  <a:gd name="connsiteX5" fmla="*/ 264202 w 741827"/>
                  <a:gd name="connsiteY5" fmla="*/ 223173 h 923906"/>
                  <a:gd name="connsiteX6" fmla="*/ 459262 w 741827"/>
                  <a:gd name="connsiteY6" fmla="*/ 0 h 923906"/>
                  <a:gd name="connsiteX7" fmla="*/ 715845 w 741827"/>
                  <a:gd name="connsiteY7" fmla="*/ 284696 h 923906"/>
                  <a:gd name="connsiteX0" fmla="*/ 459262 w 715845"/>
                  <a:gd name="connsiteY0" fmla="*/ 854400 h 916632"/>
                  <a:gd name="connsiteX1" fmla="*/ 176697 w 715845"/>
                  <a:gd name="connsiteY1" fmla="*/ 914398 h 916632"/>
                  <a:gd name="connsiteX2" fmla="*/ 143648 w 715845"/>
                  <a:gd name="connsiteY2" fmla="*/ 613293 h 916632"/>
                  <a:gd name="connsiteX3" fmla="*/ 2063 w 715845"/>
                  <a:gd name="connsiteY3" fmla="*/ 349269 h 916632"/>
                  <a:gd name="connsiteX4" fmla="*/ 264202 w 715845"/>
                  <a:gd name="connsiteY4" fmla="*/ 223173 h 916632"/>
                  <a:gd name="connsiteX5" fmla="*/ 459262 w 715845"/>
                  <a:gd name="connsiteY5" fmla="*/ 0 h 916632"/>
                  <a:gd name="connsiteX6" fmla="*/ 715845 w 715845"/>
                  <a:gd name="connsiteY6" fmla="*/ 284696 h 916632"/>
                  <a:gd name="connsiteX0" fmla="*/ 176697 w 715845"/>
                  <a:gd name="connsiteY0" fmla="*/ 914398 h 914398"/>
                  <a:gd name="connsiteX1" fmla="*/ 143648 w 715845"/>
                  <a:gd name="connsiteY1" fmla="*/ 613293 h 914398"/>
                  <a:gd name="connsiteX2" fmla="*/ 2063 w 715845"/>
                  <a:gd name="connsiteY2" fmla="*/ 349269 h 914398"/>
                  <a:gd name="connsiteX3" fmla="*/ 264202 w 715845"/>
                  <a:gd name="connsiteY3" fmla="*/ 223173 h 914398"/>
                  <a:gd name="connsiteX4" fmla="*/ 459262 w 715845"/>
                  <a:gd name="connsiteY4" fmla="*/ 0 h 914398"/>
                  <a:gd name="connsiteX5" fmla="*/ 715845 w 715845"/>
                  <a:gd name="connsiteY5" fmla="*/ 284696 h 914398"/>
                  <a:gd name="connsiteX0" fmla="*/ 143648 w 715845"/>
                  <a:gd name="connsiteY0" fmla="*/ 613293 h 613293"/>
                  <a:gd name="connsiteX1" fmla="*/ 2063 w 715845"/>
                  <a:gd name="connsiteY1" fmla="*/ 349269 h 613293"/>
                  <a:gd name="connsiteX2" fmla="*/ 264202 w 715845"/>
                  <a:gd name="connsiteY2" fmla="*/ 223173 h 613293"/>
                  <a:gd name="connsiteX3" fmla="*/ 459262 w 715845"/>
                  <a:gd name="connsiteY3" fmla="*/ 0 h 613293"/>
                  <a:gd name="connsiteX4" fmla="*/ 715845 w 715845"/>
                  <a:gd name="connsiteY4" fmla="*/ 284696 h 613293"/>
                  <a:gd name="connsiteX0" fmla="*/ 0 w 713782"/>
                  <a:gd name="connsiteY0" fmla="*/ 349269 h 349269"/>
                  <a:gd name="connsiteX1" fmla="*/ 262139 w 713782"/>
                  <a:gd name="connsiteY1" fmla="*/ 223173 h 349269"/>
                  <a:gd name="connsiteX2" fmla="*/ 457199 w 713782"/>
                  <a:gd name="connsiteY2" fmla="*/ 0 h 349269"/>
                  <a:gd name="connsiteX3" fmla="*/ 713782 w 713782"/>
                  <a:gd name="connsiteY3" fmla="*/ 284696 h 349269"/>
                  <a:gd name="connsiteX0" fmla="*/ 0 w 457199"/>
                  <a:gd name="connsiteY0" fmla="*/ 349269 h 349269"/>
                  <a:gd name="connsiteX1" fmla="*/ 262139 w 457199"/>
                  <a:gd name="connsiteY1" fmla="*/ 223173 h 349269"/>
                  <a:gd name="connsiteX2" fmla="*/ 457199 w 457199"/>
                  <a:gd name="connsiteY2" fmla="*/ 0 h 349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57199" h="349269">
                    <a:moveTo>
                      <a:pt x="0" y="349269"/>
                    </a:moveTo>
                    <a:cubicBezTo>
                      <a:pt x="20092" y="284249"/>
                      <a:pt x="185939" y="281384"/>
                      <a:pt x="262139" y="223173"/>
                    </a:cubicBezTo>
                    <a:cubicBezTo>
                      <a:pt x="338339" y="164962"/>
                      <a:pt x="392179" y="0"/>
                      <a:pt x="457199" y="0"/>
                    </a:cubicBezTo>
                  </a:path>
                </a:pathLst>
              </a:custGeom>
              <a:noFill/>
              <a:ln w="28575" cap="rnd" cmpd="sng" algn="ctr">
                <a:solidFill>
                  <a:srgbClr val="FFFFFF">
                    <a:alpha val="89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65" name="五角星 2">
                <a:extLst>
                  <a:ext uri="{FF2B5EF4-FFF2-40B4-BE49-F238E27FC236}">
                    <a16:creationId xmlns:a16="http://schemas.microsoft.com/office/drawing/2014/main" id="{8CF25FCE-8A37-4F88-B3A1-A20BBE37789C}"/>
                  </a:ext>
                </a:extLst>
              </p:cNvPr>
              <p:cNvSpPr/>
              <p:nvPr/>
            </p:nvSpPr>
            <p:spPr>
              <a:xfrm rot="6997346">
                <a:off x="11587935" y="4901938"/>
                <a:ext cx="128719" cy="147271"/>
              </a:xfrm>
              <a:custGeom>
                <a:avLst/>
                <a:gdLst>
                  <a:gd name="connsiteX0" fmla="*/ 1 w 914400"/>
                  <a:gd name="connsiteY0" fmla="*/ 349269 h 914400"/>
                  <a:gd name="connsiteX1" fmla="*/ 262140 w 914400"/>
                  <a:gd name="connsiteY1" fmla="*/ 223173 h 914400"/>
                  <a:gd name="connsiteX2" fmla="*/ 457200 w 914400"/>
                  <a:gd name="connsiteY2" fmla="*/ 0 h 914400"/>
                  <a:gd name="connsiteX3" fmla="*/ 652260 w 914400"/>
                  <a:gd name="connsiteY3" fmla="*/ 223173 h 914400"/>
                  <a:gd name="connsiteX4" fmla="*/ 914399 w 914400"/>
                  <a:gd name="connsiteY4" fmla="*/ 349269 h 914400"/>
                  <a:gd name="connsiteX5" fmla="*/ 772814 w 914400"/>
                  <a:gd name="connsiteY5" fmla="*/ 613293 h 914400"/>
                  <a:gd name="connsiteX6" fmla="*/ 739765 w 914400"/>
                  <a:gd name="connsiteY6" fmla="*/ 914398 h 914400"/>
                  <a:gd name="connsiteX7" fmla="*/ 457200 w 914400"/>
                  <a:gd name="connsiteY7" fmla="*/ 854400 h 914400"/>
                  <a:gd name="connsiteX8" fmla="*/ 174635 w 914400"/>
                  <a:gd name="connsiteY8" fmla="*/ 914398 h 914400"/>
                  <a:gd name="connsiteX9" fmla="*/ 141586 w 914400"/>
                  <a:gd name="connsiteY9" fmla="*/ 613293 h 914400"/>
                  <a:gd name="connsiteX10" fmla="*/ 1 w 914400"/>
                  <a:gd name="connsiteY10" fmla="*/ 349269 h 914400"/>
                  <a:gd name="connsiteX0" fmla="*/ 0 w 914398"/>
                  <a:gd name="connsiteY0" fmla="*/ 349269 h 923906"/>
                  <a:gd name="connsiteX1" fmla="*/ 262139 w 914398"/>
                  <a:gd name="connsiteY1" fmla="*/ 223173 h 923906"/>
                  <a:gd name="connsiteX2" fmla="*/ 457199 w 914398"/>
                  <a:gd name="connsiteY2" fmla="*/ 0 h 923906"/>
                  <a:gd name="connsiteX3" fmla="*/ 652259 w 914398"/>
                  <a:gd name="connsiteY3" fmla="*/ 223173 h 923906"/>
                  <a:gd name="connsiteX4" fmla="*/ 914398 w 914398"/>
                  <a:gd name="connsiteY4" fmla="*/ 349269 h 923906"/>
                  <a:gd name="connsiteX5" fmla="*/ 772813 w 914398"/>
                  <a:gd name="connsiteY5" fmla="*/ 613293 h 923906"/>
                  <a:gd name="connsiteX6" fmla="*/ 739764 w 914398"/>
                  <a:gd name="connsiteY6" fmla="*/ 914398 h 923906"/>
                  <a:gd name="connsiteX7" fmla="*/ 457199 w 914398"/>
                  <a:gd name="connsiteY7" fmla="*/ 854400 h 923906"/>
                  <a:gd name="connsiteX8" fmla="*/ 174634 w 914398"/>
                  <a:gd name="connsiteY8" fmla="*/ 914398 h 923906"/>
                  <a:gd name="connsiteX9" fmla="*/ 141585 w 914398"/>
                  <a:gd name="connsiteY9" fmla="*/ 613293 h 923906"/>
                  <a:gd name="connsiteX10" fmla="*/ 0 w 914398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0 w 916461"/>
                  <a:gd name="connsiteY0" fmla="*/ 349269 h 923906"/>
                  <a:gd name="connsiteX1" fmla="*/ 262139 w 916461"/>
                  <a:gd name="connsiteY1" fmla="*/ 223173 h 923906"/>
                  <a:gd name="connsiteX2" fmla="*/ 457199 w 916461"/>
                  <a:gd name="connsiteY2" fmla="*/ 0 h 923906"/>
                  <a:gd name="connsiteX3" fmla="*/ 652259 w 916461"/>
                  <a:gd name="connsiteY3" fmla="*/ 223173 h 923906"/>
                  <a:gd name="connsiteX4" fmla="*/ 914398 w 916461"/>
                  <a:gd name="connsiteY4" fmla="*/ 349269 h 923906"/>
                  <a:gd name="connsiteX5" fmla="*/ 772813 w 916461"/>
                  <a:gd name="connsiteY5" fmla="*/ 613293 h 923906"/>
                  <a:gd name="connsiteX6" fmla="*/ 739764 w 916461"/>
                  <a:gd name="connsiteY6" fmla="*/ 914398 h 923906"/>
                  <a:gd name="connsiteX7" fmla="*/ 457199 w 916461"/>
                  <a:gd name="connsiteY7" fmla="*/ 854400 h 923906"/>
                  <a:gd name="connsiteX8" fmla="*/ 174634 w 916461"/>
                  <a:gd name="connsiteY8" fmla="*/ 914398 h 923906"/>
                  <a:gd name="connsiteX9" fmla="*/ 141585 w 916461"/>
                  <a:gd name="connsiteY9" fmla="*/ 613293 h 923906"/>
                  <a:gd name="connsiteX10" fmla="*/ 0 w 916461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2063 w 918524"/>
                  <a:gd name="connsiteY0" fmla="*/ 349269 h 923906"/>
                  <a:gd name="connsiteX1" fmla="*/ 264202 w 918524"/>
                  <a:gd name="connsiteY1" fmla="*/ 223173 h 923906"/>
                  <a:gd name="connsiteX2" fmla="*/ 459262 w 918524"/>
                  <a:gd name="connsiteY2" fmla="*/ 0 h 923906"/>
                  <a:gd name="connsiteX3" fmla="*/ 654322 w 918524"/>
                  <a:gd name="connsiteY3" fmla="*/ 223173 h 923906"/>
                  <a:gd name="connsiteX4" fmla="*/ 916461 w 918524"/>
                  <a:gd name="connsiteY4" fmla="*/ 349269 h 923906"/>
                  <a:gd name="connsiteX5" fmla="*/ 774876 w 918524"/>
                  <a:gd name="connsiteY5" fmla="*/ 613293 h 923906"/>
                  <a:gd name="connsiteX6" fmla="*/ 741827 w 918524"/>
                  <a:gd name="connsiteY6" fmla="*/ 914398 h 923906"/>
                  <a:gd name="connsiteX7" fmla="*/ 459262 w 918524"/>
                  <a:gd name="connsiteY7" fmla="*/ 854400 h 923906"/>
                  <a:gd name="connsiteX8" fmla="*/ 176697 w 918524"/>
                  <a:gd name="connsiteY8" fmla="*/ 914398 h 923906"/>
                  <a:gd name="connsiteX9" fmla="*/ 143648 w 918524"/>
                  <a:gd name="connsiteY9" fmla="*/ 613293 h 923906"/>
                  <a:gd name="connsiteX10" fmla="*/ 2063 w 918524"/>
                  <a:gd name="connsiteY10" fmla="*/ 349269 h 923906"/>
                  <a:gd name="connsiteX0" fmla="*/ 654322 w 918524"/>
                  <a:gd name="connsiteY0" fmla="*/ 223173 h 923906"/>
                  <a:gd name="connsiteX1" fmla="*/ 916461 w 918524"/>
                  <a:gd name="connsiteY1" fmla="*/ 349269 h 923906"/>
                  <a:gd name="connsiteX2" fmla="*/ 774876 w 918524"/>
                  <a:gd name="connsiteY2" fmla="*/ 613293 h 923906"/>
                  <a:gd name="connsiteX3" fmla="*/ 741827 w 918524"/>
                  <a:gd name="connsiteY3" fmla="*/ 914398 h 923906"/>
                  <a:gd name="connsiteX4" fmla="*/ 459262 w 918524"/>
                  <a:gd name="connsiteY4" fmla="*/ 854400 h 923906"/>
                  <a:gd name="connsiteX5" fmla="*/ 176697 w 918524"/>
                  <a:gd name="connsiteY5" fmla="*/ 914398 h 923906"/>
                  <a:gd name="connsiteX6" fmla="*/ 143648 w 918524"/>
                  <a:gd name="connsiteY6" fmla="*/ 613293 h 923906"/>
                  <a:gd name="connsiteX7" fmla="*/ 2063 w 918524"/>
                  <a:gd name="connsiteY7" fmla="*/ 349269 h 923906"/>
                  <a:gd name="connsiteX8" fmla="*/ 264202 w 918524"/>
                  <a:gd name="connsiteY8" fmla="*/ 223173 h 923906"/>
                  <a:gd name="connsiteX9" fmla="*/ 459262 w 918524"/>
                  <a:gd name="connsiteY9" fmla="*/ 0 h 923906"/>
                  <a:gd name="connsiteX10" fmla="*/ 715845 w 918524"/>
                  <a:gd name="connsiteY10" fmla="*/ 284696 h 923906"/>
                  <a:gd name="connsiteX0" fmla="*/ 916461 w 918524"/>
                  <a:gd name="connsiteY0" fmla="*/ 349269 h 923906"/>
                  <a:gd name="connsiteX1" fmla="*/ 774876 w 918524"/>
                  <a:gd name="connsiteY1" fmla="*/ 613293 h 923906"/>
                  <a:gd name="connsiteX2" fmla="*/ 741827 w 918524"/>
                  <a:gd name="connsiteY2" fmla="*/ 914398 h 923906"/>
                  <a:gd name="connsiteX3" fmla="*/ 459262 w 918524"/>
                  <a:gd name="connsiteY3" fmla="*/ 854400 h 923906"/>
                  <a:gd name="connsiteX4" fmla="*/ 176697 w 918524"/>
                  <a:gd name="connsiteY4" fmla="*/ 914398 h 923906"/>
                  <a:gd name="connsiteX5" fmla="*/ 143648 w 918524"/>
                  <a:gd name="connsiteY5" fmla="*/ 613293 h 923906"/>
                  <a:gd name="connsiteX6" fmla="*/ 2063 w 918524"/>
                  <a:gd name="connsiteY6" fmla="*/ 349269 h 923906"/>
                  <a:gd name="connsiteX7" fmla="*/ 264202 w 918524"/>
                  <a:gd name="connsiteY7" fmla="*/ 223173 h 923906"/>
                  <a:gd name="connsiteX8" fmla="*/ 459262 w 918524"/>
                  <a:gd name="connsiteY8" fmla="*/ 0 h 923906"/>
                  <a:gd name="connsiteX9" fmla="*/ 715845 w 918524"/>
                  <a:gd name="connsiteY9" fmla="*/ 284696 h 923906"/>
                  <a:gd name="connsiteX0" fmla="*/ 774876 w 774876"/>
                  <a:gd name="connsiteY0" fmla="*/ 613293 h 923906"/>
                  <a:gd name="connsiteX1" fmla="*/ 741827 w 774876"/>
                  <a:gd name="connsiteY1" fmla="*/ 914398 h 923906"/>
                  <a:gd name="connsiteX2" fmla="*/ 459262 w 774876"/>
                  <a:gd name="connsiteY2" fmla="*/ 854400 h 923906"/>
                  <a:gd name="connsiteX3" fmla="*/ 176697 w 774876"/>
                  <a:gd name="connsiteY3" fmla="*/ 914398 h 923906"/>
                  <a:gd name="connsiteX4" fmla="*/ 143648 w 774876"/>
                  <a:gd name="connsiteY4" fmla="*/ 613293 h 923906"/>
                  <a:gd name="connsiteX5" fmla="*/ 2063 w 774876"/>
                  <a:gd name="connsiteY5" fmla="*/ 349269 h 923906"/>
                  <a:gd name="connsiteX6" fmla="*/ 264202 w 774876"/>
                  <a:gd name="connsiteY6" fmla="*/ 223173 h 923906"/>
                  <a:gd name="connsiteX7" fmla="*/ 459262 w 774876"/>
                  <a:gd name="connsiteY7" fmla="*/ 0 h 923906"/>
                  <a:gd name="connsiteX8" fmla="*/ 715845 w 774876"/>
                  <a:gd name="connsiteY8" fmla="*/ 284696 h 923906"/>
                  <a:gd name="connsiteX0" fmla="*/ 741827 w 741827"/>
                  <a:gd name="connsiteY0" fmla="*/ 914398 h 923906"/>
                  <a:gd name="connsiteX1" fmla="*/ 459262 w 741827"/>
                  <a:gd name="connsiteY1" fmla="*/ 854400 h 923906"/>
                  <a:gd name="connsiteX2" fmla="*/ 176697 w 741827"/>
                  <a:gd name="connsiteY2" fmla="*/ 914398 h 923906"/>
                  <a:gd name="connsiteX3" fmla="*/ 143648 w 741827"/>
                  <a:gd name="connsiteY3" fmla="*/ 613293 h 923906"/>
                  <a:gd name="connsiteX4" fmla="*/ 2063 w 741827"/>
                  <a:gd name="connsiteY4" fmla="*/ 349269 h 923906"/>
                  <a:gd name="connsiteX5" fmla="*/ 264202 w 741827"/>
                  <a:gd name="connsiteY5" fmla="*/ 223173 h 923906"/>
                  <a:gd name="connsiteX6" fmla="*/ 459262 w 741827"/>
                  <a:gd name="connsiteY6" fmla="*/ 0 h 923906"/>
                  <a:gd name="connsiteX7" fmla="*/ 715845 w 741827"/>
                  <a:gd name="connsiteY7" fmla="*/ 284696 h 923906"/>
                  <a:gd name="connsiteX0" fmla="*/ 459262 w 715845"/>
                  <a:gd name="connsiteY0" fmla="*/ 854400 h 916632"/>
                  <a:gd name="connsiteX1" fmla="*/ 176697 w 715845"/>
                  <a:gd name="connsiteY1" fmla="*/ 914398 h 916632"/>
                  <a:gd name="connsiteX2" fmla="*/ 143648 w 715845"/>
                  <a:gd name="connsiteY2" fmla="*/ 613293 h 916632"/>
                  <a:gd name="connsiteX3" fmla="*/ 2063 w 715845"/>
                  <a:gd name="connsiteY3" fmla="*/ 349269 h 916632"/>
                  <a:gd name="connsiteX4" fmla="*/ 264202 w 715845"/>
                  <a:gd name="connsiteY4" fmla="*/ 223173 h 916632"/>
                  <a:gd name="connsiteX5" fmla="*/ 459262 w 715845"/>
                  <a:gd name="connsiteY5" fmla="*/ 0 h 916632"/>
                  <a:gd name="connsiteX6" fmla="*/ 715845 w 715845"/>
                  <a:gd name="connsiteY6" fmla="*/ 284696 h 916632"/>
                  <a:gd name="connsiteX0" fmla="*/ 176697 w 715845"/>
                  <a:gd name="connsiteY0" fmla="*/ 914398 h 914398"/>
                  <a:gd name="connsiteX1" fmla="*/ 143648 w 715845"/>
                  <a:gd name="connsiteY1" fmla="*/ 613293 h 914398"/>
                  <a:gd name="connsiteX2" fmla="*/ 2063 w 715845"/>
                  <a:gd name="connsiteY2" fmla="*/ 349269 h 914398"/>
                  <a:gd name="connsiteX3" fmla="*/ 264202 w 715845"/>
                  <a:gd name="connsiteY3" fmla="*/ 223173 h 914398"/>
                  <a:gd name="connsiteX4" fmla="*/ 459262 w 715845"/>
                  <a:gd name="connsiteY4" fmla="*/ 0 h 914398"/>
                  <a:gd name="connsiteX5" fmla="*/ 715845 w 715845"/>
                  <a:gd name="connsiteY5" fmla="*/ 284696 h 914398"/>
                  <a:gd name="connsiteX0" fmla="*/ 143648 w 715845"/>
                  <a:gd name="connsiteY0" fmla="*/ 613293 h 613293"/>
                  <a:gd name="connsiteX1" fmla="*/ 2063 w 715845"/>
                  <a:gd name="connsiteY1" fmla="*/ 349269 h 613293"/>
                  <a:gd name="connsiteX2" fmla="*/ 264202 w 715845"/>
                  <a:gd name="connsiteY2" fmla="*/ 223173 h 613293"/>
                  <a:gd name="connsiteX3" fmla="*/ 459262 w 715845"/>
                  <a:gd name="connsiteY3" fmla="*/ 0 h 613293"/>
                  <a:gd name="connsiteX4" fmla="*/ 715845 w 715845"/>
                  <a:gd name="connsiteY4" fmla="*/ 284696 h 613293"/>
                  <a:gd name="connsiteX0" fmla="*/ 0 w 713782"/>
                  <a:gd name="connsiteY0" fmla="*/ 349269 h 349269"/>
                  <a:gd name="connsiteX1" fmla="*/ 262139 w 713782"/>
                  <a:gd name="connsiteY1" fmla="*/ 223173 h 349269"/>
                  <a:gd name="connsiteX2" fmla="*/ 457199 w 713782"/>
                  <a:gd name="connsiteY2" fmla="*/ 0 h 349269"/>
                  <a:gd name="connsiteX3" fmla="*/ 713782 w 713782"/>
                  <a:gd name="connsiteY3" fmla="*/ 284696 h 349269"/>
                  <a:gd name="connsiteX0" fmla="*/ 0 w 457199"/>
                  <a:gd name="connsiteY0" fmla="*/ 349269 h 349269"/>
                  <a:gd name="connsiteX1" fmla="*/ 262139 w 457199"/>
                  <a:gd name="connsiteY1" fmla="*/ 223173 h 349269"/>
                  <a:gd name="connsiteX2" fmla="*/ 457199 w 457199"/>
                  <a:gd name="connsiteY2" fmla="*/ 0 h 349269"/>
                  <a:gd name="connsiteX0" fmla="*/ 0 w 195060"/>
                  <a:gd name="connsiteY0" fmla="*/ 223173 h 223173"/>
                  <a:gd name="connsiteX1" fmla="*/ 195060 w 195060"/>
                  <a:gd name="connsiteY1" fmla="*/ 0 h 2231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95060" h="223173">
                    <a:moveTo>
                      <a:pt x="0" y="223173"/>
                    </a:moveTo>
                    <a:cubicBezTo>
                      <a:pt x="76200" y="164962"/>
                      <a:pt x="130040" y="0"/>
                      <a:pt x="195060" y="0"/>
                    </a:cubicBezTo>
                  </a:path>
                </a:pathLst>
              </a:custGeom>
              <a:noFill/>
              <a:ln w="28575" cap="rnd" cmpd="sng" algn="ctr">
                <a:solidFill>
                  <a:srgbClr val="FFFFFF">
                    <a:alpha val="69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</p:grpSp>
      </p:grpSp>
      <p:pic>
        <p:nvPicPr>
          <p:cNvPr id="68" name="图片 67">
            <a:extLst>
              <a:ext uri="{FF2B5EF4-FFF2-40B4-BE49-F238E27FC236}">
                <a16:creationId xmlns:a16="http://schemas.microsoft.com/office/drawing/2014/main" id="{CE722B92-2AE1-4296-B99B-4DAA41440F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88774" y="3204200"/>
            <a:ext cx="3020779" cy="42233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0" name="图片 69">
            <a:extLst>
              <a:ext uri="{FF2B5EF4-FFF2-40B4-BE49-F238E27FC236}">
                <a16:creationId xmlns:a16="http://schemas.microsoft.com/office/drawing/2014/main" id="{72773039-667E-4924-9B6A-978FE62058D0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305539" y="1031293"/>
            <a:ext cx="2137144" cy="2163206"/>
          </a:xfrm>
          <a:prstGeom prst="rect">
            <a:avLst/>
          </a:prstGeom>
        </p:spPr>
      </p:pic>
      <p:pic>
        <p:nvPicPr>
          <p:cNvPr id="71" name="图片 55">
            <a:extLst>
              <a:ext uri="{FF2B5EF4-FFF2-40B4-BE49-F238E27FC236}">
                <a16:creationId xmlns:a16="http://schemas.microsoft.com/office/drawing/2014/main" id="{5F96A299-28B9-4395-8748-50C2F2634B1B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920446" y="-29802"/>
            <a:ext cx="7076902" cy="3944731"/>
          </a:xfrm>
          <a:prstGeom prst="rect">
            <a:avLst/>
          </a:prstGeom>
        </p:spPr>
      </p:pic>
      <p:pic>
        <p:nvPicPr>
          <p:cNvPr id="73" name="图片 35">
            <a:extLst>
              <a:ext uri="{FF2B5EF4-FFF2-40B4-BE49-F238E27FC236}">
                <a16:creationId xmlns:a16="http://schemas.microsoft.com/office/drawing/2014/main" id="{3CCB1588-D117-4122-BC34-F35FC6264D16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460066" y="1138388"/>
            <a:ext cx="2190982" cy="1489868"/>
          </a:xfrm>
          <a:prstGeom prst="rect">
            <a:avLst/>
          </a:prstGeom>
        </p:spPr>
      </p:pic>
      <p:sp>
        <p:nvSpPr>
          <p:cNvPr id="74" name="文本框 33">
            <a:extLst>
              <a:ext uri="{FF2B5EF4-FFF2-40B4-BE49-F238E27FC236}">
                <a16:creationId xmlns:a16="http://schemas.microsoft.com/office/drawing/2014/main" id="{3E0C6FB7-30DB-4366-BC23-39DEF45A93E7}"/>
              </a:ext>
            </a:extLst>
          </p:cNvPr>
          <p:cNvSpPr txBox="1"/>
          <p:nvPr/>
        </p:nvSpPr>
        <p:spPr>
          <a:xfrm>
            <a:off x="4389451" y="1184252"/>
            <a:ext cx="4685898" cy="1754326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6350">
              <a:contourClr>
                <a:schemeClr val="bg1"/>
              </a:contourClr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zh-CN" sz="5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LUYỆN TÂP –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zh-CN" sz="5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rPr>
              <a:t> THỰC HÀNH</a:t>
            </a:r>
            <a:endParaRPr kumimoji="0" lang="zh-CN" altLang="en-US" sz="5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41750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7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5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250"/>
                            </p:stCondLst>
                            <p:childTnLst>
                              <p:par>
                                <p:cTn id="3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500"/>
                            </p:stCondLst>
                            <p:childTnLst>
                              <p:par>
                                <p:cTn id="5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25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25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25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750"/>
                            </p:stCondLst>
                            <p:childTnLst>
                              <p:par>
                                <p:cTn id="5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250"/>
                            </p:stCondLst>
                            <p:childTnLst>
                              <p:par>
                                <p:cTn id="6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6250"/>
                            </p:stCondLst>
                            <p:childTnLst>
                              <p:par>
                                <p:cTn id="71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4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开学第一课"/>
  <p:tag name="INKNOELEADERBOARD" val="186671663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BUTTONMODEL" val="{&quot;ActivityType&quot;:4,&quot;OptionCount&quot;:4,&quot;WcOptionCount&quot;:10,&quot;HasMultipleSubmission&quot;:false,&quot;HasAutoStop&quot;:true,&quot;HasMinimizeMode&quot;:true,&quot;TimerValue&quot;:&quot;04:00&quot;,&quot;HasAutoStart&quot;:false,&quot;HasCorrectAnswers&quot;:false,&quot;McqAnswers&quot;:[],&quot;ActivityId&quot;:&quot;ima20211019020523415614&quot;,&quot;IaMcqCompetition&quot;:false,&quot;IsAnonymous&quot;:false,&quot;AutoAdvance&quot;:false,&quot;IsCompetitionMode&quot;:false}"/>
  <p:tag name="ANSWERS" val="tru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BUTTONMODEL" val="{&quot;ActivityType&quot;:4,&quot;OptionCount&quot;:4,&quot;WcOptionCount&quot;:10,&quot;HasMultipleSubmission&quot;:false,&quot;HasAutoStop&quot;:true,&quot;HasMinimizeMode&quot;:true,&quot;TimerValue&quot;:&quot;04:00&quot;,&quot;HasAutoStart&quot;:false,&quot;HasCorrectAnswers&quot;:false,&quot;McqAnswers&quot;:[],&quot;ActivityId&quot;:&quot;ima20211019022547647969&quot;,&quot;IaMcqCompetition&quot;:false,&quot;IsAnonymous&quot;:false,&quot;AutoAdvance&quot;:false,&quot;IsCompetitionMode&quot;:false}"/>
  <p:tag name="ANSWERS" val="true"/>
</p:tagLst>
</file>

<file path=ppt/theme/theme1.xml><?xml version="1.0" encoding="utf-8"?>
<a:theme xmlns:a="http://schemas.openxmlformats.org/drawingml/2006/main" name="第一PPT，www.1ppt.com">
  <a:themeElements>
    <a:clrScheme name="自定义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79646"/>
      </a:hlink>
      <a:folHlink>
        <a:srgbClr val="F79646"/>
      </a:folHlink>
    </a:clrScheme>
    <a:fontScheme name="0h1cuvot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1298</TotalTime>
  <Words>737</Words>
  <Application>Microsoft Office PowerPoint</Application>
  <PresentationFormat>Widescreen</PresentationFormat>
  <Paragraphs>136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微软雅黑</vt:lpstr>
      <vt:lpstr>Arial</vt:lpstr>
      <vt:lpstr>Calibri</vt:lpstr>
      <vt:lpstr>Times New Roman</vt:lpstr>
      <vt:lpstr>Wingdings</vt:lpstr>
      <vt:lpstr>第一PPT，www.1ppt.com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https://www.ypppt.com/</dc:title>
  <dc:subject>https://www.ypppt.com/</dc:subject>
  <dc:creator>优品PPT</dc:creator>
  <cp:keywords/>
  <dc:description/>
  <cp:lastModifiedBy>ADMIN</cp:lastModifiedBy>
  <cp:revision>89</cp:revision>
  <dcterms:created xsi:type="dcterms:W3CDTF">2017-08-18T03:02:00Z</dcterms:created>
  <dcterms:modified xsi:type="dcterms:W3CDTF">2022-10-14T03:09:59Z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2052-10.1.0.6929</vt:lpwstr>
  </property>
</Properties>
</file>