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2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64" r:id="rId3"/>
    <p:sldMasterId id="2147483692" r:id="rId4"/>
  </p:sldMasterIdLst>
  <p:notesMasterIdLst>
    <p:notesMasterId r:id="rId38"/>
  </p:notesMasterIdLst>
  <p:sldIdLst>
    <p:sldId id="470" r:id="rId5"/>
    <p:sldId id="494" r:id="rId6"/>
    <p:sldId id="352" r:id="rId7"/>
    <p:sldId id="495" r:id="rId8"/>
    <p:sldId id="497" r:id="rId9"/>
    <p:sldId id="498" r:id="rId10"/>
    <p:sldId id="499" r:id="rId11"/>
    <p:sldId id="500" r:id="rId12"/>
    <p:sldId id="513" r:id="rId13"/>
    <p:sldId id="471" r:id="rId14"/>
    <p:sldId id="472" r:id="rId15"/>
    <p:sldId id="501" r:id="rId16"/>
    <p:sldId id="519" r:id="rId17"/>
    <p:sldId id="516" r:id="rId18"/>
    <p:sldId id="520" r:id="rId19"/>
    <p:sldId id="514" r:id="rId20"/>
    <p:sldId id="518" r:id="rId21"/>
    <p:sldId id="505" r:id="rId22"/>
    <p:sldId id="496" r:id="rId23"/>
    <p:sldId id="506" r:id="rId24"/>
    <p:sldId id="522" r:id="rId25"/>
    <p:sldId id="523" r:id="rId26"/>
    <p:sldId id="507" r:id="rId27"/>
    <p:sldId id="508" r:id="rId28"/>
    <p:sldId id="509" r:id="rId29"/>
    <p:sldId id="521" r:id="rId30"/>
    <p:sldId id="510" r:id="rId31"/>
    <p:sldId id="511" r:id="rId32"/>
    <p:sldId id="524" r:id="rId33"/>
    <p:sldId id="512" r:id="rId34"/>
    <p:sldId id="517" r:id="rId35"/>
    <p:sldId id="515" r:id="rId36"/>
    <p:sldId id="353" r:id="rId37"/>
  </p:sldIdLst>
  <p:sldSz cx="12190413" cy="6859588"/>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STXinwei" panose="02010800040101010101" pitchFamily="2" charset="-122"/>
      <p:regular r:id="rId42"/>
    </p:embeddedFont>
    <p:embeddedFont>
      <p:font typeface="Calibri" panose="020F0502020204030204" pitchFamily="34" charset="0"/>
      <p:regular r:id="rId43"/>
      <p:bold r:id="rId44"/>
      <p:italic r:id="rId45"/>
      <p:boldItalic r:id="rId46"/>
    </p:embeddedFont>
    <p:embeddedFont>
      <p:font typeface="HP001 4 hàng" panose="020B0603050302020204" pitchFamily="34" charset="0"/>
      <p:regular r:id="rId47"/>
      <p:bold r:id="rId48"/>
    </p:embeddedFont>
    <p:embeddedFont>
      <p:font typeface="Impact" panose="020B0806030902050204" pitchFamily="34" charset="0"/>
      <p:regular r:id="rId49"/>
    </p:embeddedFont>
  </p:embeddedFontLst>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7A11A"/>
    <a:srgbClr val="EB7374"/>
    <a:srgbClr val="0B8F60"/>
    <a:srgbClr val="6D9C20"/>
    <a:srgbClr val="ED8550"/>
    <a:srgbClr val="ED7C68"/>
    <a:srgbClr val="7AB925"/>
    <a:srgbClr val="3FB6BA"/>
    <a:srgbClr val="70AC2E"/>
    <a:srgbClr val="1288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DB3C03-6E0C-4A37-A6C2-6DD4E0C72598}" v="9" dt="2021-09-30T08:00:44.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967" autoAdjust="0"/>
    <p:restoredTop sz="97778" autoAdjust="0"/>
  </p:normalViewPr>
  <p:slideViewPr>
    <p:cSldViewPr snapToGrid="0" showGuides="1">
      <p:cViewPr varScale="1">
        <p:scale>
          <a:sx n="58" d="100"/>
          <a:sy n="58" d="100"/>
        </p:scale>
        <p:origin x="42" y="4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tags" Target="tags/tag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font" Target="fonts/font3.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h Minh" userId="c88dfc56186a36e0" providerId="LiveId" clId="{FFDB3C03-6E0C-4A37-A6C2-6DD4E0C72598}"/>
    <pc:docChg chg="custSel addSld modSld">
      <pc:chgData name="Anh Minh" userId="c88dfc56186a36e0" providerId="LiveId" clId="{FFDB3C03-6E0C-4A37-A6C2-6DD4E0C72598}" dt="2021-09-30T08:00:44.120" v="393" actId="2711"/>
      <pc:docMkLst>
        <pc:docMk/>
      </pc:docMkLst>
      <pc:sldChg chg="modSp mod">
        <pc:chgData name="Anh Minh" userId="c88dfc56186a36e0" providerId="LiveId" clId="{FFDB3C03-6E0C-4A37-A6C2-6DD4E0C72598}" dt="2021-09-30T08:00:00.716" v="390" actId="2711"/>
        <pc:sldMkLst>
          <pc:docMk/>
          <pc:sldMk cId="3320042876" sldId="474"/>
        </pc:sldMkLst>
        <pc:spChg chg="mod">
          <ac:chgData name="Anh Minh" userId="c88dfc56186a36e0" providerId="LiveId" clId="{FFDB3C03-6E0C-4A37-A6C2-6DD4E0C72598}" dt="2021-09-30T08:00:00.716" v="390" actId="2711"/>
          <ac:spMkLst>
            <pc:docMk/>
            <pc:sldMk cId="3320042876" sldId="474"/>
            <ac:spMk id="2" creationId="{00000000-0000-0000-0000-000000000000}"/>
          </ac:spMkLst>
        </pc:spChg>
        <pc:spChg chg="mod">
          <ac:chgData name="Anh Minh" userId="c88dfc56186a36e0" providerId="LiveId" clId="{FFDB3C03-6E0C-4A37-A6C2-6DD4E0C72598}" dt="2021-09-30T07:59:51.713" v="388" actId="2711"/>
          <ac:spMkLst>
            <pc:docMk/>
            <pc:sldMk cId="3320042876" sldId="474"/>
            <ac:spMk id="24" creationId="{00000000-0000-0000-0000-000000000000}"/>
          </ac:spMkLst>
        </pc:spChg>
        <pc:grpChg chg="mod">
          <ac:chgData name="Anh Minh" userId="c88dfc56186a36e0" providerId="LiveId" clId="{FFDB3C03-6E0C-4A37-A6C2-6DD4E0C72598}" dt="2021-09-30T08:00:00.716" v="390" actId="2711"/>
          <ac:grpSpMkLst>
            <pc:docMk/>
            <pc:sldMk cId="3320042876" sldId="474"/>
            <ac:grpSpMk id="22" creationId="{00000000-0000-0000-0000-000000000000}"/>
          </ac:grpSpMkLst>
        </pc:grpChg>
        <pc:picChg chg="mod">
          <ac:chgData name="Anh Minh" userId="c88dfc56186a36e0" providerId="LiveId" clId="{FFDB3C03-6E0C-4A37-A6C2-6DD4E0C72598}" dt="2021-09-30T08:00:00.716" v="390" actId="2711"/>
          <ac:picMkLst>
            <pc:docMk/>
            <pc:sldMk cId="3320042876" sldId="474"/>
            <ac:picMk id="3" creationId="{00000000-0000-0000-0000-000000000000}"/>
          </ac:picMkLst>
        </pc:picChg>
        <pc:picChg chg="mod">
          <ac:chgData name="Anh Minh" userId="c88dfc56186a36e0" providerId="LiveId" clId="{FFDB3C03-6E0C-4A37-A6C2-6DD4E0C72598}" dt="2021-09-30T08:00:00.716" v="390" actId="2711"/>
          <ac:picMkLst>
            <pc:docMk/>
            <pc:sldMk cId="3320042876" sldId="474"/>
            <ac:picMk id="27" creationId="{00000000-0000-0000-0000-000000000000}"/>
          </ac:picMkLst>
        </pc:picChg>
        <pc:picChg chg="mod">
          <ac:chgData name="Anh Minh" userId="c88dfc56186a36e0" providerId="LiveId" clId="{FFDB3C03-6E0C-4A37-A6C2-6DD4E0C72598}" dt="2021-09-30T08:00:00.716" v="390" actId="2711"/>
          <ac:picMkLst>
            <pc:docMk/>
            <pc:sldMk cId="3320042876" sldId="474"/>
            <ac:picMk id="28" creationId="{00000000-0000-0000-0000-000000000000}"/>
          </ac:picMkLst>
        </pc:picChg>
        <pc:cxnChg chg="mod">
          <ac:chgData name="Anh Minh" userId="c88dfc56186a36e0" providerId="LiveId" clId="{FFDB3C03-6E0C-4A37-A6C2-6DD4E0C72598}" dt="2021-09-30T08:00:00.716" v="390" actId="2711"/>
          <ac:cxnSpMkLst>
            <pc:docMk/>
            <pc:sldMk cId="3320042876" sldId="474"/>
            <ac:cxnSpMk id="5" creationId="{00000000-0000-0000-0000-000000000000}"/>
          </ac:cxnSpMkLst>
        </pc:cxnChg>
      </pc:sldChg>
      <pc:sldChg chg="modSp mod">
        <pc:chgData name="Anh Minh" userId="c88dfc56186a36e0" providerId="LiveId" clId="{FFDB3C03-6E0C-4A37-A6C2-6DD4E0C72598}" dt="2021-09-30T08:00:28.587" v="392" actId="404"/>
        <pc:sldMkLst>
          <pc:docMk/>
          <pc:sldMk cId="1656042208" sldId="494"/>
        </pc:sldMkLst>
        <pc:spChg chg="mod">
          <ac:chgData name="Anh Minh" userId="c88dfc56186a36e0" providerId="LiveId" clId="{FFDB3C03-6E0C-4A37-A6C2-6DD4E0C72598}" dt="2021-09-30T08:00:28.587" v="392" actId="404"/>
          <ac:spMkLst>
            <pc:docMk/>
            <pc:sldMk cId="1656042208" sldId="494"/>
            <ac:spMk id="43" creationId="{00000000-0000-0000-0000-000000000000}"/>
          </ac:spMkLst>
        </pc:spChg>
      </pc:sldChg>
      <pc:sldChg chg="modSp">
        <pc:chgData name="Anh Minh" userId="c88dfc56186a36e0" providerId="LiveId" clId="{FFDB3C03-6E0C-4A37-A6C2-6DD4E0C72598}" dt="2021-09-30T08:00:44.120" v="393" actId="2711"/>
        <pc:sldMkLst>
          <pc:docMk/>
          <pc:sldMk cId="2940340507" sldId="500"/>
        </pc:sldMkLst>
        <pc:spChg chg="mod">
          <ac:chgData name="Anh Minh" userId="c88dfc56186a36e0" providerId="LiveId" clId="{FFDB3C03-6E0C-4A37-A6C2-6DD4E0C72598}" dt="2021-09-30T08:00:44.120" v="393" actId="2711"/>
          <ac:spMkLst>
            <pc:docMk/>
            <pc:sldMk cId="2940340507" sldId="500"/>
            <ac:spMk id="15" creationId="{00000000-0000-0000-0000-000000000000}"/>
          </ac:spMkLst>
        </pc:spChg>
        <pc:spChg chg="mod">
          <ac:chgData name="Anh Minh" userId="c88dfc56186a36e0" providerId="LiveId" clId="{FFDB3C03-6E0C-4A37-A6C2-6DD4E0C72598}" dt="2021-09-30T08:00:44.120" v="393" actId="2711"/>
          <ac:spMkLst>
            <pc:docMk/>
            <pc:sldMk cId="2940340507" sldId="500"/>
            <ac:spMk id="31" creationId="{00000000-0000-0000-0000-000000000000}"/>
          </ac:spMkLst>
        </pc:spChg>
        <pc:spChg chg="mod">
          <ac:chgData name="Anh Minh" userId="c88dfc56186a36e0" providerId="LiveId" clId="{FFDB3C03-6E0C-4A37-A6C2-6DD4E0C72598}" dt="2021-09-30T08:00:44.120" v="393" actId="2711"/>
          <ac:spMkLst>
            <pc:docMk/>
            <pc:sldMk cId="2940340507" sldId="500"/>
            <ac:spMk id="37" creationId="{00000000-0000-0000-0000-000000000000}"/>
          </ac:spMkLst>
        </pc:spChg>
        <pc:picChg chg="mod">
          <ac:chgData name="Anh Minh" userId="c88dfc56186a36e0" providerId="LiveId" clId="{FFDB3C03-6E0C-4A37-A6C2-6DD4E0C72598}" dt="2021-09-30T08:00:44.120" v="393" actId="2711"/>
          <ac:picMkLst>
            <pc:docMk/>
            <pc:sldMk cId="2940340507" sldId="500"/>
            <ac:picMk id="3" creationId="{00000000-0000-0000-0000-000000000000}"/>
          </ac:picMkLst>
        </pc:picChg>
        <pc:picChg chg="mod">
          <ac:chgData name="Anh Minh" userId="c88dfc56186a36e0" providerId="LiveId" clId="{FFDB3C03-6E0C-4A37-A6C2-6DD4E0C72598}" dt="2021-09-30T08:00:44.120" v="393" actId="2711"/>
          <ac:picMkLst>
            <pc:docMk/>
            <pc:sldMk cId="2940340507" sldId="500"/>
            <ac:picMk id="27" creationId="{00000000-0000-0000-0000-000000000000}"/>
          </ac:picMkLst>
        </pc:picChg>
        <pc:picChg chg="mod">
          <ac:chgData name="Anh Minh" userId="c88dfc56186a36e0" providerId="LiveId" clId="{FFDB3C03-6E0C-4A37-A6C2-6DD4E0C72598}" dt="2021-09-30T08:00:44.120" v="393" actId="2711"/>
          <ac:picMkLst>
            <pc:docMk/>
            <pc:sldMk cId="2940340507" sldId="500"/>
            <ac:picMk id="44" creationId="{00000000-0000-0000-0000-000000000000}"/>
          </ac:picMkLst>
        </pc:picChg>
      </pc:sldChg>
      <pc:sldChg chg="modSp mod">
        <pc:chgData name="Anh Minh" userId="c88dfc56186a36e0" providerId="LiveId" clId="{FFDB3C03-6E0C-4A37-A6C2-6DD4E0C72598}" dt="2021-09-30T07:59:45.478" v="387" actId="2711"/>
        <pc:sldMkLst>
          <pc:docMk/>
          <pc:sldMk cId="3225093975" sldId="501"/>
        </pc:sldMkLst>
        <pc:spChg chg="mod">
          <ac:chgData name="Anh Minh" userId="c88dfc56186a36e0" providerId="LiveId" clId="{FFDB3C03-6E0C-4A37-A6C2-6DD4E0C72598}" dt="2021-09-30T07:59:35.059" v="386" actId="2711"/>
          <ac:spMkLst>
            <pc:docMk/>
            <pc:sldMk cId="3225093975" sldId="501"/>
            <ac:spMk id="51" creationId="{00000000-0000-0000-0000-000000000000}"/>
          </ac:spMkLst>
        </pc:spChg>
        <pc:grpChg chg="mod">
          <ac:chgData name="Anh Minh" userId="c88dfc56186a36e0" providerId="LiveId" clId="{FFDB3C03-6E0C-4A37-A6C2-6DD4E0C72598}" dt="2021-09-30T07:59:45.478" v="387" actId="2711"/>
          <ac:grpSpMkLst>
            <pc:docMk/>
            <pc:sldMk cId="3225093975" sldId="501"/>
            <ac:grpSpMk id="6" creationId="{00000000-0000-0000-0000-000000000000}"/>
          </ac:grpSpMkLst>
        </pc:grpChg>
        <pc:grpChg chg="mod">
          <ac:chgData name="Anh Minh" userId="c88dfc56186a36e0" providerId="LiveId" clId="{FFDB3C03-6E0C-4A37-A6C2-6DD4E0C72598}" dt="2021-09-30T07:59:45.478" v="387" actId="2711"/>
          <ac:grpSpMkLst>
            <pc:docMk/>
            <pc:sldMk cId="3225093975" sldId="501"/>
            <ac:grpSpMk id="49" creationId="{00000000-0000-0000-0000-000000000000}"/>
          </ac:grpSpMkLst>
        </pc:grpChg>
        <pc:picChg chg="mod">
          <ac:chgData name="Anh Minh" userId="c88dfc56186a36e0" providerId="LiveId" clId="{FFDB3C03-6E0C-4A37-A6C2-6DD4E0C72598}" dt="2021-09-30T07:59:45.478" v="387" actId="2711"/>
          <ac:picMkLst>
            <pc:docMk/>
            <pc:sldMk cId="3225093975" sldId="501"/>
            <ac:picMk id="2" creationId="{00000000-0000-0000-0000-000000000000}"/>
          </ac:picMkLst>
        </pc:picChg>
        <pc:picChg chg="mod">
          <ac:chgData name="Anh Minh" userId="c88dfc56186a36e0" providerId="LiveId" clId="{FFDB3C03-6E0C-4A37-A6C2-6DD4E0C72598}" dt="2021-09-30T07:59:45.478" v="387" actId="2711"/>
          <ac:picMkLst>
            <pc:docMk/>
            <pc:sldMk cId="3225093975" sldId="501"/>
            <ac:picMk id="52" creationId="{00000000-0000-0000-0000-000000000000}"/>
          </ac:picMkLst>
        </pc:picChg>
        <pc:picChg chg="mod">
          <ac:chgData name="Anh Minh" userId="c88dfc56186a36e0" providerId="LiveId" clId="{FFDB3C03-6E0C-4A37-A6C2-6DD4E0C72598}" dt="2021-09-30T07:59:45.478" v="387" actId="2711"/>
          <ac:picMkLst>
            <pc:docMk/>
            <pc:sldMk cId="3225093975" sldId="501"/>
            <ac:picMk id="53" creationId="{00000000-0000-0000-0000-000000000000}"/>
          </ac:picMkLst>
        </pc:picChg>
        <pc:picChg chg="mod">
          <ac:chgData name="Anh Minh" userId="c88dfc56186a36e0" providerId="LiveId" clId="{FFDB3C03-6E0C-4A37-A6C2-6DD4E0C72598}" dt="2021-09-30T07:59:45.478" v="387" actId="2711"/>
          <ac:picMkLst>
            <pc:docMk/>
            <pc:sldMk cId="3225093975" sldId="501"/>
            <ac:picMk id="54" creationId="{00000000-0000-0000-0000-000000000000}"/>
          </ac:picMkLst>
        </pc:picChg>
        <pc:cxnChg chg="mod">
          <ac:chgData name="Anh Minh" userId="c88dfc56186a36e0" providerId="LiveId" clId="{FFDB3C03-6E0C-4A37-A6C2-6DD4E0C72598}" dt="2021-09-30T07:59:45.478" v="387" actId="2711"/>
          <ac:cxnSpMkLst>
            <pc:docMk/>
            <pc:sldMk cId="3225093975" sldId="501"/>
            <ac:cxnSpMk id="5" creationId="{00000000-0000-0000-0000-000000000000}"/>
          </ac:cxnSpMkLst>
        </pc:cxnChg>
      </pc:sldChg>
      <pc:sldChg chg="modSp">
        <pc:chgData name="Anh Minh" userId="c88dfc56186a36e0" providerId="LiveId" clId="{FFDB3C03-6E0C-4A37-A6C2-6DD4E0C72598}" dt="2021-09-30T07:59:26.676" v="385" actId="2711"/>
        <pc:sldMkLst>
          <pc:docMk/>
          <pc:sldMk cId="2332590383" sldId="505"/>
        </pc:sldMkLst>
        <pc:spChg chg="mod">
          <ac:chgData name="Anh Minh" userId="c88dfc56186a36e0" providerId="LiveId" clId="{FFDB3C03-6E0C-4A37-A6C2-6DD4E0C72598}" dt="2021-09-30T07:59:26.676" v="385" actId="2711"/>
          <ac:spMkLst>
            <pc:docMk/>
            <pc:sldMk cId="2332590383" sldId="505"/>
            <ac:spMk id="53" creationId="{00000000-0000-0000-0000-000000000000}"/>
          </ac:spMkLst>
        </pc:spChg>
      </pc:sldChg>
      <pc:sldChg chg="modSp">
        <pc:chgData name="Anh Minh" userId="c88dfc56186a36e0" providerId="LiveId" clId="{FFDB3C03-6E0C-4A37-A6C2-6DD4E0C72598}" dt="2021-09-30T07:59:20.133" v="384" actId="2711"/>
        <pc:sldMkLst>
          <pc:docMk/>
          <pc:sldMk cId="1174991376" sldId="508"/>
        </pc:sldMkLst>
        <pc:spChg chg="mod">
          <ac:chgData name="Anh Minh" userId="c88dfc56186a36e0" providerId="LiveId" clId="{FFDB3C03-6E0C-4A37-A6C2-6DD4E0C72598}" dt="2021-09-30T07:59:20.133" v="384" actId="2711"/>
          <ac:spMkLst>
            <pc:docMk/>
            <pc:sldMk cId="1174991376" sldId="508"/>
            <ac:spMk id="9" creationId="{00000000-0000-0000-0000-000000000000}"/>
          </ac:spMkLst>
        </pc:spChg>
      </pc:sldChg>
      <pc:sldChg chg="modSp">
        <pc:chgData name="Anh Minh" userId="c88dfc56186a36e0" providerId="LiveId" clId="{FFDB3C03-6E0C-4A37-A6C2-6DD4E0C72598}" dt="2021-09-30T07:59:12.212" v="383" actId="2711"/>
        <pc:sldMkLst>
          <pc:docMk/>
          <pc:sldMk cId="3504581101" sldId="511"/>
        </pc:sldMkLst>
        <pc:spChg chg="mod">
          <ac:chgData name="Anh Minh" userId="c88dfc56186a36e0" providerId="LiveId" clId="{FFDB3C03-6E0C-4A37-A6C2-6DD4E0C72598}" dt="2021-09-30T07:59:12.212" v="383" actId="2711"/>
          <ac:spMkLst>
            <pc:docMk/>
            <pc:sldMk cId="3504581101" sldId="511"/>
            <ac:spMk id="53" creationId="{00000000-0000-0000-0000-000000000000}"/>
          </ac:spMkLst>
        </pc:spChg>
      </pc:sldChg>
      <pc:sldChg chg="addSp modSp new mod">
        <pc:chgData name="Anh Minh" userId="c88dfc56186a36e0" providerId="LiveId" clId="{FFDB3C03-6E0C-4A37-A6C2-6DD4E0C72598}" dt="2021-09-30T07:58:01.829" v="382" actId="1076"/>
        <pc:sldMkLst>
          <pc:docMk/>
          <pc:sldMk cId="4290990759" sldId="515"/>
        </pc:sldMkLst>
        <pc:spChg chg="add mod">
          <ac:chgData name="Anh Minh" userId="c88dfc56186a36e0" providerId="LiveId" clId="{FFDB3C03-6E0C-4A37-A6C2-6DD4E0C72598}" dt="2021-09-30T07:54:50.869" v="121" actId="20577"/>
          <ac:spMkLst>
            <pc:docMk/>
            <pc:sldMk cId="4290990759" sldId="515"/>
            <ac:spMk id="2" creationId="{E4420FFC-DAC0-44F9-8268-E87C9AAEEE2D}"/>
          </ac:spMkLst>
        </pc:spChg>
        <pc:spChg chg="add mod">
          <ac:chgData name="Anh Minh" userId="c88dfc56186a36e0" providerId="LiveId" clId="{FFDB3C03-6E0C-4A37-A6C2-6DD4E0C72598}" dt="2021-09-30T07:58:01.829" v="382" actId="1076"/>
          <ac:spMkLst>
            <pc:docMk/>
            <pc:sldMk cId="4290990759" sldId="515"/>
            <ac:spMk id="3" creationId="{FFF75117-02BE-4C2B-8224-658A220F0C8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2022/9/30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extLst>
      <p:ext uri="{BB962C8B-B14F-4D97-AF65-F5344CB8AC3E}">
        <p14:creationId xmlns:p14="http://schemas.microsoft.com/office/powerpoint/2010/main" val="941777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extLst>
      <p:ext uri="{BB962C8B-B14F-4D97-AF65-F5344CB8AC3E}">
        <p14:creationId xmlns:p14="http://schemas.microsoft.com/office/powerpoint/2010/main" val="1181032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extLst>
      <p:ext uri="{BB962C8B-B14F-4D97-AF65-F5344CB8AC3E}">
        <p14:creationId xmlns:p14="http://schemas.microsoft.com/office/powerpoint/2010/main" val="14036178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extLst>
      <p:ext uri="{BB962C8B-B14F-4D97-AF65-F5344CB8AC3E}">
        <p14:creationId xmlns:p14="http://schemas.microsoft.com/office/powerpoint/2010/main" val="1298251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extLst>
      <p:ext uri="{BB962C8B-B14F-4D97-AF65-F5344CB8AC3E}">
        <p14:creationId xmlns:p14="http://schemas.microsoft.com/office/powerpoint/2010/main" val="11822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extLst>
      <p:ext uri="{BB962C8B-B14F-4D97-AF65-F5344CB8AC3E}">
        <p14:creationId xmlns:p14="http://schemas.microsoft.com/office/powerpoint/2010/main" val="3264273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extLst>
      <p:ext uri="{BB962C8B-B14F-4D97-AF65-F5344CB8AC3E}">
        <p14:creationId xmlns:p14="http://schemas.microsoft.com/office/powerpoint/2010/main" val="5492366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extLst>
      <p:ext uri="{BB962C8B-B14F-4D97-AF65-F5344CB8AC3E}">
        <p14:creationId xmlns:p14="http://schemas.microsoft.com/office/powerpoint/2010/main" val="3756039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extLst>
      <p:ext uri="{BB962C8B-B14F-4D97-AF65-F5344CB8AC3E}">
        <p14:creationId xmlns:p14="http://schemas.microsoft.com/office/powerpoint/2010/main" val="3678508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extLst>
      <p:ext uri="{BB962C8B-B14F-4D97-AF65-F5344CB8AC3E}">
        <p14:creationId xmlns:p14="http://schemas.microsoft.com/office/powerpoint/2010/main" val="2387075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extLst>
      <p:ext uri="{BB962C8B-B14F-4D97-AF65-F5344CB8AC3E}">
        <p14:creationId xmlns:p14="http://schemas.microsoft.com/office/powerpoint/2010/main" val="37113023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extLst>
      <p:ext uri="{BB962C8B-B14F-4D97-AF65-F5344CB8AC3E}">
        <p14:creationId xmlns:p14="http://schemas.microsoft.com/office/powerpoint/2010/main" val="797170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extLst>
      <p:ext uri="{BB962C8B-B14F-4D97-AF65-F5344CB8AC3E}">
        <p14:creationId xmlns:p14="http://schemas.microsoft.com/office/powerpoint/2010/main" val="2709284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extLst>
      <p:ext uri="{BB962C8B-B14F-4D97-AF65-F5344CB8AC3E}">
        <p14:creationId xmlns:p14="http://schemas.microsoft.com/office/powerpoint/2010/main" val="18389281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extLst>
      <p:ext uri="{BB962C8B-B14F-4D97-AF65-F5344CB8AC3E}">
        <p14:creationId xmlns:p14="http://schemas.microsoft.com/office/powerpoint/2010/main" val="1323401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25</a:t>
            </a:fld>
            <a:endParaRPr lang="zh-CN" altLang="en-US"/>
          </a:p>
        </p:txBody>
      </p:sp>
    </p:spTree>
    <p:extLst>
      <p:ext uri="{BB962C8B-B14F-4D97-AF65-F5344CB8AC3E}">
        <p14:creationId xmlns:p14="http://schemas.microsoft.com/office/powerpoint/2010/main" val="1631073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26</a:t>
            </a:fld>
            <a:endParaRPr lang="zh-CN" altLang="en-US"/>
          </a:p>
        </p:txBody>
      </p:sp>
    </p:spTree>
    <p:extLst>
      <p:ext uri="{BB962C8B-B14F-4D97-AF65-F5344CB8AC3E}">
        <p14:creationId xmlns:p14="http://schemas.microsoft.com/office/powerpoint/2010/main" val="2603120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27</a:t>
            </a:fld>
            <a:endParaRPr lang="zh-CN" altLang="en-US"/>
          </a:p>
        </p:txBody>
      </p:sp>
    </p:spTree>
    <p:extLst>
      <p:ext uri="{BB962C8B-B14F-4D97-AF65-F5344CB8AC3E}">
        <p14:creationId xmlns:p14="http://schemas.microsoft.com/office/powerpoint/2010/main" val="39358014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28</a:t>
            </a:fld>
            <a:endParaRPr lang="zh-CN" altLang="en-US"/>
          </a:p>
        </p:txBody>
      </p:sp>
    </p:spTree>
    <p:extLst>
      <p:ext uri="{BB962C8B-B14F-4D97-AF65-F5344CB8AC3E}">
        <p14:creationId xmlns:p14="http://schemas.microsoft.com/office/powerpoint/2010/main" val="11492848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29</a:t>
            </a:fld>
            <a:endParaRPr lang="zh-CN" altLang="en-US"/>
          </a:p>
        </p:txBody>
      </p:sp>
    </p:spTree>
    <p:extLst>
      <p:ext uri="{BB962C8B-B14F-4D97-AF65-F5344CB8AC3E}">
        <p14:creationId xmlns:p14="http://schemas.microsoft.com/office/powerpoint/2010/main" val="17192691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30</a:t>
            </a:fld>
            <a:endParaRPr lang="zh-CN" altLang="en-US"/>
          </a:p>
        </p:txBody>
      </p:sp>
    </p:spTree>
    <p:extLst>
      <p:ext uri="{BB962C8B-B14F-4D97-AF65-F5344CB8AC3E}">
        <p14:creationId xmlns:p14="http://schemas.microsoft.com/office/powerpoint/2010/main" val="22307713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31</a:t>
            </a:fld>
            <a:endParaRPr lang="zh-CN" altLang="en-US"/>
          </a:p>
        </p:txBody>
      </p:sp>
    </p:spTree>
    <p:extLst>
      <p:ext uri="{BB962C8B-B14F-4D97-AF65-F5344CB8AC3E}">
        <p14:creationId xmlns:p14="http://schemas.microsoft.com/office/powerpoint/2010/main" val="40141862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33</a:t>
            </a:fld>
            <a:endParaRPr lang="zh-CN" altLang="en-US"/>
          </a:p>
        </p:txBody>
      </p:sp>
    </p:spTree>
    <p:extLst>
      <p:ext uri="{BB962C8B-B14F-4D97-AF65-F5344CB8AC3E}">
        <p14:creationId xmlns:p14="http://schemas.microsoft.com/office/powerpoint/2010/main" val="11217525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extLst>
      <p:ext uri="{BB962C8B-B14F-4D97-AF65-F5344CB8AC3E}">
        <p14:creationId xmlns:p14="http://schemas.microsoft.com/office/powerpoint/2010/main" val="7508837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extLst>
      <p:ext uri="{BB962C8B-B14F-4D97-AF65-F5344CB8AC3E}">
        <p14:creationId xmlns:p14="http://schemas.microsoft.com/office/powerpoint/2010/main" val="3777720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extLst>
      <p:ext uri="{BB962C8B-B14F-4D97-AF65-F5344CB8AC3E}">
        <p14:creationId xmlns:p14="http://schemas.microsoft.com/office/powerpoint/2010/main" val="336161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extLst>
      <p:ext uri="{BB962C8B-B14F-4D97-AF65-F5344CB8AC3E}">
        <p14:creationId xmlns:p14="http://schemas.microsoft.com/office/powerpoint/2010/main" val="253074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extLst>
      <p:ext uri="{BB962C8B-B14F-4D97-AF65-F5344CB8AC3E}">
        <p14:creationId xmlns:p14="http://schemas.microsoft.com/office/powerpoint/2010/main" val="106492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extLst>
      <p:ext uri="{BB962C8B-B14F-4D97-AF65-F5344CB8AC3E}">
        <p14:creationId xmlns:p14="http://schemas.microsoft.com/office/powerpoint/2010/main" val="4256599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extLst>
      <p:ext uri="{BB962C8B-B14F-4D97-AF65-F5344CB8AC3E}">
        <p14:creationId xmlns:p14="http://schemas.microsoft.com/office/powerpoint/2010/main" val="569838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3802" y="3602873"/>
            <a:ext cx="9142810" cy="1656145"/>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036915558"/>
      </p:ext>
    </p:extLst>
  </p:cSld>
  <p:clrMapOvr>
    <a:masterClrMapping/>
  </p:clrMapOvr>
  <p:transition spd="slow" advClick="0">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092" y="1826048"/>
            <a:ext cx="10514231" cy="4352346"/>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73770020"/>
      </p:ext>
    </p:extLst>
  </p:cSld>
  <p:clrMapOvr>
    <a:masterClrMapping/>
  </p:clrMapOvr>
  <p:transition spd="slow" advClick="0">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092" y="365209"/>
            <a:ext cx="7733293" cy="581318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292723526"/>
      </p:ext>
    </p:extLst>
  </p:cSld>
  <p:clrMapOvr>
    <a:masterClrMapping/>
  </p:clrMapOvr>
  <p:transition spd="slow" advClick="0">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30/9/2022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632798120"/>
      </p:ext>
    </p:extLst>
  </p:cSld>
  <p:clrMapOvr>
    <a:masterClrMapping/>
  </p:clrMapOvr>
  <p:transition spd="slow" advClick="0">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30/9/2022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83489971"/>
      </p:ext>
    </p:extLst>
  </p:cSld>
  <p:clrMapOvr>
    <a:masterClrMapping/>
  </p:clrMapOvr>
  <p:transition spd="slow" advClick="0">
    <p:comb/>
  </p:transition>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30/9/2022</a:t>
            </a:fld>
            <a:endParaRPr lang="en-JM" dirty="0">
              <a:solidFill>
                <a:prstClr val="black">
                  <a:tint val="75000"/>
                </a:prstClr>
              </a:solidFill>
            </a:endParaRPr>
          </a:p>
        </p:txBody>
      </p:sp>
    </p:spTree>
    <p:extLst>
      <p:ext uri="{BB962C8B-B14F-4D97-AF65-F5344CB8AC3E}">
        <p14:creationId xmlns:p14="http://schemas.microsoft.com/office/powerpoint/2010/main" val="1255497097"/>
      </p:ext>
    </p:extLst>
  </p:cSld>
  <p:clrMapOvr>
    <a:masterClrMapping/>
  </p:clrMapOvr>
  <p:transition spd="slow" advClick="0">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descr="hexa.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0413" cy="6859588"/>
          </a:xfrm>
          <a:prstGeom prst="rect">
            <a:avLst/>
          </a:prstGeom>
        </p:spPr>
      </p:pic>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30/9/2022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p>
            <a:pPr>
              <a:defRPr/>
            </a:pPr>
            <a:r>
              <a:rPr lang="en-JM">
                <a:solidFill>
                  <a:prstClr val="white">
                    <a:lumMod val="65000"/>
                  </a:prstClr>
                </a:solidFill>
              </a:rPr>
              <a:t>WWW.DESIGNERSPARADISE.COM</a:t>
            </a:r>
            <a:endParaRPr lang="en-JM" dirty="0">
              <a:solidFill>
                <a:prstClr val="white">
                  <a:lumMod val="65000"/>
                </a:prstClr>
              </a:solidFill>
            </a:endParaRPr>
          </a:p>
        </p:txBody>
      </p:sp>
    </p:spTree>
    <p:extLst>
      <p:ext uri="{BB962C8B-B14F-4D97-AF65-F5344CB8AC3E}">
        <p14:creationId xmlns:p14="http://schemas.microsoft.com/office/powerpoint/2010/main" val="2746453402"/>
      </p:ext>
    </p:extLst>
  </p:cSld>
  <p:clrMapOvr>
    <a:masterClrMapping/>
  </p:clrMapOvr>
  <p:transition spd="slow" advClick="0">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8939636" y="177842"/>
            <a:ext cx="2844430" cy="365210"/>
          </a:xfrm>
          <a:prstGeom prst="rect">
            <a:avLst/>
          </a:prstGeom>
        </p:spPr>
        <p:txBody>
          <a:bodyPr/>
          <a:lstStyle/>
          <a:p>
            <a:pPr>
              <a:defRPr/>
            </a:pPr>
            <a:fld id="{480435F3-CE51-FE47-901D-12AFFB0ECEA9}" type="datetime1">
              <a:rPr lang="en-JM" smtClean="0">
                <a:solidFill>
                  <a:prstClr val="black">
                    <a:tint val="75000"/>
                  </a:prstClr>
                </a:solidFill>
              </a:rPr>
              <a:pPr>
                <a:defRPr/>
              </a:pPr>
              <a:t>30/9/2022</a:t>
            </a:fld>
            <a:endParaRPr lang="en-JM" dirty="0">
              <a:solidFill>
                <a:prstClr val="black">
                  <a:tint val="75000"/>
                </a:prstClr>
              </a:solidFill>
            </a:endParaRPr>
          </a:p>
        </p:txBody>
      </p:sp>
      <p:sp>
        <p:nvSpPr>
          <p:cNvPr id="5" name="Footer Placeholder 4"/>
          <p:cNvSpPr>
            <a:spLocks noGrp="1"/>
          </p:cNvSpPr>
          <p:nvPr>
            <p:ph type="ftr" sz="quarter" idx="11"/>
          </p:nvPr>
        </p:nvSpPr>
        <p:spPr>
          <a:xfrm>
            <a:off x="4165059" y="6334005"/>
            <a:ext cx="3860297" cy="365210"/>
          </a:xfrm>
          <a:prstGeom prst="rect">
            <a:avLst/>
          </a:prstGeom>
        </p:spPr>
        <p:txBody>
          <a:bodyPr/>
          <a:lstStyle>
            <a:lvl1pPr>
              <a:defRPr>
                <a:latin typeface="LiHei Pro" panose="020B0500000000000000" pitchFamily="34" charset="-122"/>
                <a:ea typeface="LiHei Pro" panose="020B0500000000000000" pitchFamily="34" charset="-122"/>
              </a:defRPr>
            </a:lvl1pPr>
          </a:lstStyle>
          <a:p>
            <a:pPr>
              <a:defRPr/>
            </a:pPr>
            <a:r>
              <a:rPr lang="en-JM">
                <a:solidFill>
                  <a:prstClr val="white">
                    <a:lumMod val="65000"/>
                  </a:prstClr>
                </a:solidFill>
              </a:rPr>
              <a:t>xiaoer.yanj.cn</a:t>
            </a:r>
            <a:endParaRPr lang="en-JM" dirty="0">
              <a:solidFill>
                <a:prstClr val="white">
                  <a:lumMod val="65000"/>
                </a:prstClr>
              </a:solidFill>
            </a:endParaRPr>
          </a:p>
        </p:txBody>
      </p:sp>
      <p:sp>
        <p:nvSpPr>
          <p:cNvPr id="6" name="Slide Number Placeholder 5"/>
          <p:cNvSpPr>
            <a:spLocks noGrp="1"/>
          </p:cNvSpPr>
          <p:nvPr>
            <p:ph type="sldNum" sz="quarter" idx="12"/>
          </p:nvPr>
        </p:nvSpPr>
        <p:spPr>
          <a:xfrm>
            <a:off x="11281415" y="6145720"/>
            <a:ext cx="479938" cy="304871"/>
          </a:xfrm>
          <a:prstGeom prst="rect">
            <a:avLst/>
          </a:prstGeom>
        </p:spPr>
        <p:txBody>
          <a:bodyPr/>
          <a:lstStyle>
            <a:lvl1pPr>
              <a:defRPr sz="1400">
                <a:solidFill>
                  <a:schemeClr val="tx1">
                    <a:lumMod val="50000"/>
                    <a:lumOff val="50000"/>
                  </a:schemeClr>
                </a:solidFill>
                <a:latin typeface="Impact" panose="020B0806030902050204" pitchFamily="34" charset="0"/>
              </a:defRPr>
            </a:lvl1pPr>
          </a:lstStyle>
          <a:p>
            <a:pPr>
              <a:defRPr/>
            </a:pPr>
            <a:fld id="{857B18ED-D931-45F4-8873-1BEDAB4DC03E}" type="slidenum">
              <a:rPr lang="en-JM" smtClean="0">
                <a:solidFill>
                  <a:prstClr val="black">
                    <a:lumMod val="50000"/>
                    <a:lumOff val="50000"/>
                  </a:prstClr>
                </a:solidFill>
              </a:rPr>
              <a:pPr>
                <a:defRPr/>
              </a:pPr>
              <a:t>‹#›</a:t>
            </a:fld>
            <a:endParaRPr lang="en-JM" dirty="0">
              <a:solidFill>
                <a:prstClr val="black">
                  <a:lumMod val="50000"/>
                  <a:lumOff val="50000"/>
                </a:prstClr>
              </a:solidFill>
            </a:endParaRPr>
          </a:p>
        </p:txBody>
      </p:sp>
      <p:cxnSp>
        <p:nvCxnSpPr>
          <p:cNvPr id="7" name="直接连接符 6"/>
          <p:cNvCxnSpPr/>
          <p:nvPr userDrawn="1"/>
        </p:nvCxnSpPr>
        <p:spPr>
          <a:xfrm flipV="1">
            <a:off x="3024904" y="479935"/>
            <a:ext cx="8365514" cy="1"/>
          </a:xfrm>
          <a:prstGeom prst="line">
            <a:avLst/>
          </a:prstGeom>
          <a:ln w="19050">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grpSp>
        <p:nvGrpSpPr>
          <p:cNvPr id="8" name="组合 7"/>
          <p:cNvGrpSpPr/>
          <p:nvPr userDrawn="1"/>
        </p:nvGrpSpPr>
        <p:grpSpPr>
          <a:xfrm>
            <a:off x="1" y="195152"/>
            <a:ext cx="3125772" cy="569565"/>
            <a:chOff x="0" y="194743"/>
            <a:chExt cx="3126179" cy="569433"/>
          </a:xfrm>
        </p:grpSpPr>
        <p:sp>
          <p:nvSpPr>
            <p:cNvPr id="9" name="圆角矩形 8"/>
            <p:cNvSpPr/>
            <p:nvPr/>
          </p:nvSpPr>
          <p:spPr>
            <a:xfrm>
              <a:off x="173209" y="194743"/>
              <a:ext cx="2952970" cy="569433"/>
            </a:xfrm>
            <a:prstGeom prst="roundRect">
              <a:avLst>
                <a:gd name="adj" fmla="val 9976"/>
              </a:avLst>
            </a:prstGeom>
            <a:solidFill>
              <a:srgbClr val="01ACBE"/>
            </a:solidFill>
            <a:ln w="1905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p:cNvGrpSpPr/>
            <p:nvPr/>
          </p:nvGrpSpPr>
          <p:grpSpPr>
            <a:xfrm>
              <a:off x="0" y="290669"/>
              <a:ext cx="424561" cy="355906"/>
              <a:chOff x="469900" y="728859"/>
              <a:chExt cx="424561" cy="355906"/>
            </a:xfrm>
          </p:grpSpPr>
          <p:sp>
            <p:nvSpPr>
              <p:cNvPr id="11" name="椭圆 10"/>
              <p:cNvSpPr/>
              <p:nvPr/>
            </p:nvSpPr>
            <p:spPr>
              <a:xfrm rot="16200000">
                <a:off x="738264" y="928568"/>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2" name="椭圆 11"/>
              <p:cNvSpPr/>
              <p:nvPr/>
            </p:nvSpPr>
            <p:spPr>
              <a:xfrm rot="16200000">
                <a:off x="752463" y="942770"/>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3" name="椭圆 12"/>
              <p:cNvSpPr/>
              <p:nvPr/>
            </p:nvSpPr>
            <p:spPr>
              <a:xfrm rot="16200000">
                <a:off x="738264" y="728860"/>
                <a:ext cx="156198" cy="156196"/>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4" name="椭圆 13"/>
              <p:cNvSpPr/>
              <p:nvPr/>
            </p:nvSpPr>
            <p:spPr>
              <a:xfrm rot="16200000">
                <a:off x="752463" y="743063"/>
                <a:ext cx="127798" cy="127797"/>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圆角矩形 14"/>
              <p:cNvSpPr/>
              <p:nvPr/>
            </p:nvSpPr>
            <p:spPr>
              <a:xfrm rot="16200000">
                <a:off x="636543" y="859458"/>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6" name="圆角矩形 15"/>
              <p:cNvSpPr/>
              <p:nvPr/>
            </p:nvSpPr>
            <p:spPr>
              <a:xfrm rot="16200000">
                <a:off x="636543" y="809416"/>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7" name="圆角矩形 16"/>
              <p:cNvSpPr/>
              <p:nvPr/>
            </p:nvSpPr>
            <p:spPr>
              <a:xfrm rot="16200000">
                <a:off x="636543" y="655035"/>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圆角矩形 17"/>
              <p:cNvSpPr/>
              <p:nvPr/>
            </p:nvSpPr>
            <p:spPr>
              <a:xfrm rot="16200000">
                <a:off x="636543" y="604992"/>
                <a:ext cx="18656" cy="351942"/>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12700">
                <a:gradFill flip="none" rotWithShape="1">
                  <a:gsLst>
                    <a:gs pos="0">
                      <a:schemeClr val="bg1">
                        <a:lumMod val="65000"/>
                      </a:schemeClr>
                    </a:gs>
                    <a:gs pos="43000">
                      <a:schemeClr val="bg1">
                        <a:lumMod val="75000"/>
                      </a:schemeClr>
                    </a:gs>
                    <a:gs pos="79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grpSp>
        <p:nvGrpSpPr>
          <p:cNvPr id="19" name="组合 18"/>
          <p:cNvGrpSpPr/>
          <p:nvPr userDrawn="1"/>
        </p:nvGrpSpPr>
        <p:grpSpPr>
          <a:xfrm>
            <a:off x="11352323" y="175669"/>
            <a:ext cx="838091" cy="743984"/>
            <a:chOff x="39833" y="101457"/>
            <a:chExt cx="838200" cy="743812"/>
          </a:xfrm>
        </p:grpSpPr>
        <p:grpSp>
          <p:nvGrpSpPr>
            <p:cNvPr id="20" name="组合 19"/>
            <p:cNvGrpSpPr/>
            <p:nvPr userDrawn="1"/>
          </p:nvGrpSpPr>
          <p:grpSpPr>
            <a:xfrm>
              <a:off x="130195" y="101457"/>
              <a:ext cx="647560" cy="567974"/>
              <a:chOff x="257420" y="226345"/>
              <a:chExt cx="540747" cy="474289"/>
            </a:xfrm>
          </p:grpSpPr>
          <p:pic>
            <p:nvPicPr>
              <p:cNvPr id="22" name="图片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57420" y="226345"/>
                <a:ext cx="472830" cy="472830"/>
              </a:xfrm>
              <a:prstGeom prst="rect">
                <a:avLst/>
              </a:prstGeom>
            </p:spPr>
          </p:pic>
          <p:pic>
            <p:nvPicPr>
              <p:cNvPr id="23" name="图片 22"/>
              <p:cNvPicPr>
                <a:picLocks noChangeAspect="1"/>
              </p:cNvPicPr>
              <p:nvPr userDrawn="1"/>
            </p:nvPicPr>
            <p:blipFill rotWithShape="1">
              <a:blip r:embed="rId3">
                <a:grayscl/>
                <a:extLst>
                  <a:ext uri="{BEBA8EAE-BF5A-486C-A8C5-ECC9F3942E4B}">
                    <a14:imgProps xmlns:a14="http://schemas.microsoft.com/office/drawing/2010/main">
                      <a14:imgLayer r:embed="rId4">
                        <a14:imgEffect>
                          <a14:colorTemperature colorTemp="2000"/>
                        </a14:imgEffect>
                      </a14:imgLayer>
                    </a14:imgProps>
                  </a:ext>
                </a:extLst>
              </a:blip>
              <a:srcRect b="72279"/>
              <a:stretch/>
            </p:blipFill>
            <p:spPr>
              <a:xfrm flipH="1">
                <a:off x="265701" y="654915"/>
                <a:ext cx="532466" cy="45719"/>
              </a:xfrm>
              <a:prstGeom prst="rect">
                <a:avLst/>
              </a:prstGeom>
            </p:spPr>
          </p:pic>
        </p:grpSp>
        <p:sp>
          <p:nvSpPr>
            <p:cNvPr id="21" name="文本框 20"/>
            <p:cNvSpPr txBox="1"/>
            <p:nvPr userDrawn="1"/>
          </p:nvSpPr>
          <p:spPr>
            <a:xfrm>
              <a:off x="39833" y="629875"/>
              <a:ext cx="838200" cy="2153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By </a:t>
              </a:r>
              <a:r>
                <a:rPr kumimoji="0" lang="zh-CN" altLang="en-US" sz="800" b="0" i="0" u="none" strike="noStrike" kern="1200" cap="none" spc="0" normalizeH="0" baseline="0" noProof="0" dirty="0">
                  <a:ln>
                    <a:noFill/>
                  </a:ln>
                  <a:solidFill>
                    <a:prstClr val="black">
                      <a:lumMod val="65000"/>
                      <a:lumOff val="35000"/>
                    </a:prstClr>
                  </a:solidFill>
                  <a:effectLst/>
                  <a:uLnTx/>
                  <a:uFillTx/>
                  <a:latin typeface="迷你简汉真广标" panose="02010609000101010101" pitchFamily="49" charset="-122"/>
                  <a:ea typeface="迷你简汉真广标" panose="02010609000101010101" pitchFamily="49" charset="-122"/>
                  <a:cs typeface="+mn-cs"/>
                </a:rPr>
                <a:t>杜小二</a:t>
              </a:r>
            </a:p>
          </p:txBody>
        </p:sp>
      </p:grpSp>
      <p:sp>
        <p:nvSpPr>
          <p:cNvPr id="24" name="标题占位符 1"/>
          <p:cNvSpPr>
            <a:spLocks noGrp="1"/>
          </p:cNvSpPr>
          <p:nvPr>
            <p:ph type="title"/>
          </p:nvPr>
        </p:nvSpPr>
        <p:spPr>
          <a:xfrm>
            <a:off x="416259" y="206382"/>
            <a:ext cx="3050391" cy="547102"/>
          </a:xfrm>
          <a:prstGeom prst="rect">
            <a:avLst/>
          </a:prstGeom>
        </p:spPr>
        <p:txBody>
          <a:bodyPr vert="horz" lIns="91436" tIns="45718" rIns="91436" bIns="45718" rtlCol="0" anchor="ctr">
            <a:normAutofit/>
          </a:bodyPr>
          <a:lstStyle>
            <a:lvl1pPr>
              <a:defRPr sz="1800">
                <a:solidFill>
                  <a:schemeClr val="bg1"/>
                </a:solidFill>
                <a:latin typeface="迷你简汉真广标" panose="02010609000101010101" pitchFamily="49" charset="-122"/>
                <a:ea typeface="迷你简汉真广标" panose="02010609000101010101" pitchFamily="49" charset="-122"/>
              </a:defRPr>
            </a:lvl1pPr>
          </a:lstStyle>
          <a:p>
            <a:r>
              <a:rPr lang="zh-CN" altLang="en-US" dirty="0"/>
              <a:t>单击此处编辑母版标题样式</a:t>
            </a:r>
          </a:p>
        </p:txBody>
      </p:sp>
    </p:spTree>
    <p:extLst>
      <p:ext uri="{BB962C8B-B14F-4D97-AF65-F5344CB8AC3E}">
        <p14:creationId xmlns:p14="http://schemas.microsoft.com/office/powerpoint/2010/main" val="2170962210"/>
      </p:ext>
    </p:extLst>
  </p:cSld>
  <p:clrMapOvr>
    <a:masterClrMapping/>
  </p:clrMapOvr>
  <p:transition spd="slow" advClick="0">
    <p:comb/>
  </p:transition>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6" name="Rectangle 13"/>
          <p:cNvSpPr/>
          <p:nvPr userDrawn="1"/>
        </p:nvSpPr>
        <p:spPr>
          <a:xfrm>
            <a:off x="-8905" y="0"/>
            <a:ext cx="12202286" cy="6859588"/>
          </a:xfrm>
          <a:prstGeom prst="rect">
            <a:avLst/>
          </a:prstGeom>
          <a:gradFill flip="none" rotWithShape="1">
            <a:gsLst>
              <a:gs pos="0">
                <a:srgbClr val="77458B"/>
              </a:gs>
              <a:gs pos="100000">
                <a:srgbClr val="4F2D5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JM" sz="1800" b="0" i="0" u="none" strike="noStrike" kern="1200" cap="none" spc="0" normalizeH="0" baseline="0" noProof="0" dirty="0">
              <a:ln>
                <a:noFill/>
              </a:ln>
              <a:solidFill>
                <a:srgbClr val="F34F57"/>
              </a:solidFill>
              <a:effectLst/>
              <a:uLnTx/>
              <a:uFillTx/>
              <a:latin typeface="Calibri"/>
              <a:ea typeface="+mn-ea"/>
              <a:cs typeface="+mn-cs"/>
            </a:endParaRPr>
          </a:p>
        </p:txBody>
      </p:sp>
      <p:sp>
        <p:nvSpPr>
          <p:cNvPr id="3" name="日期占位符 2"/>
          <p:cNvSpPr>
            <a:spLocks noGrp="1"/>
          </p:cNvSpPr>
          <p:nvPr>
            <p:ph type="dt" sz="half" idx="10"/>
          </p:nvPr>
        </p:nvSpPr>
        <p:spPr>
          <a:xfrm>
            <a:off x="8939636" y="177842"/>
            <a:ext cx="2844430" cy="365210"/>
          </a:xfrm>
          <a:prstGeom prst="rect">
            <a:avLst/>
          </a:prstGeom>
        </p:spPr>
        <p:txBody>
          <a:bodyPr/>
          <a:lstStyle/>
          <a:p>
            <a:pPr>
              <a:defRPr/>
            </a:pPr>
            <a:fld id="{A6620504-D840-6A40-90BC-6F3747762FA2}" type="datetime1">
              <a:rPr lang="en-JM" smtClean="0">
                <a:solidFill>
                  <a:prstClr val="black">
                    <a:tint val="75000"/>
                  </a:prstClr>
                </a:solidFill>
              </a:rPr>
              <a:pPr>
                <a:defRPr/>
              </a:pPr>
              <a:t>30/9/2022</a:t>
            </a:fld>
            <a:endParaRPr lang="en-JM" dirty="0">
              <a:solidFill>
                <a:prstClr val="black">
                  <a:tint val="75000"/>
                </a:prstClr>
              </a:solidFill>
            </a:endParaRPr>
          </a:p>
        </p:txBody>
      </p:sp>
    </p:spTree>
    <p:extLst>
      <p:ext uri="{BB962C8B-B14F-4D97-AF65-F5344CB8AC3E}">
        <p14:creationId xmlns:p14="http://schemas.microsoft.com/office/powerpoint/2010/main" val="2718168417"/>
      </p:ext>
    </p:extLst>
  </p:cSld>
  <p:clrMapOvr>
    <a:masterClrMapping/>
  </p:clrMapOvr>
  <p:transition spd="slow" advClick="0">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2" y="2130922"/>
            <a:ext cx="10361851" cy="1470365"/>
          </a:xfrm>
        </p:spPr>
        <p:txBody>
          <a:bodyPr/>
          <a:lstStyle/>
          <a:p>
            <a:r>
              <a:rPr lang="en-US"/>
              <a:t>Click to edit Master title style</a:t>
            </a:r>
          </a:p>
        </p:txBody>
      </p:sp>
      <p:sp>
        <p:nvSpPr>
          <p:cNvPr id="3" name="Subtitle 2"/>
          <p:cNvSpPr>
            <a:spLocks noGrp="1"/>
          </p:cNvSpPr>
          <p:nvPr>
            <p:ph type="subTitle" idx="1"/>
          </p:nvPr>
        </p:nvSpPr>
        <p:spPr>
          <a:xfrm>
            <a:off x="1828563"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89626290"/>
      </p:ext>
    </p:extLst>
  </p:cSld>
  <p:clrMapOvr>
    <a:masterClrMapping/>
  </p:clrMapOvr>
  <p:transition spd="slow" advClick="0">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11562813"/>
      </p:ext>
    </p:extLst>
  </p:cSld>
  <p:clrMapOvr>
    <a:masterClrMapping/>
  </p:clrMapOvr>
  <p:transition spd="slow" advClick="0">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092" y="1826048"/>
            <a:ext cx="10514231"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1875678660"/>
      </p:ext>
    </p:extLst>
  </p:cSld>
  <p:clrMapOvr>
    <a:masterClrMapping/>
  </p:clrMapOvr>
  <p:transition spd="slow" advClick="0">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60" y="4407923"/>
            <a:ext cx="10361851" cy="1362390"/>
          </a:xfrm>
        </p:spPr>
        <p:txBody>
          <a:bodyPr anchor="t"/>
          <a:lstStyle>
            <a:lvl1pPr algn="l">
              <a:defRPr sz="5400" b="1" cap="all"/>
            </a:lvl1pPr>
          </a:lstStyle>
          <a:p>
            <a:r>
              <a:rPr lang="en-US"/>
              <a:t>Click to edit Master title style</a:t>
            </a:r>
          </a:p>
        </p:txBody>
      </p:sp>
      <p:sp>
        <p:nvSpPr>
          <p:cNvPr id="3" name="Text Placeholder 2"/>
          <p:cNvSpPr>
            <a:spLocks noGrp="1"/>
          </p:cNvSpPr>
          <p:nvPr>
            <p:ph type="body" idx="1"/>
          </p:nvPr>
        </p:nvSpPr>
        <p:spPr>
          <a:xfrm>
            <a:off x="962960" y="2907387"/>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2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51570088"/>
      </p:ext>
    </p:extLst>
  </p:cSld>
  <p:clrMapOvr>
    <a:masterClrMapping/>
  </p:clrMapOvr>
  <p:transition spd="slow" advClick="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2"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4" y="1600572"/>
            <a:ext cx="5384099" cy="4527011"/>
          </a:xfrm>
        </p:spPr>
        <p:txBody>
          <a:bodyPr/>
          <a:lstStyle>
            <a:lvl1pPr>
              <a:defRPr sz="38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69661496"/>
      </p:ext>
    </p:extLst>
  </p:cSld>
  <p:clrMapOvr>
    <a:masterClrMapping/>
  </p:clrMapOvr>
  <p:transition spd="slow" advClick="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2"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4" name="Content Placeholder 3"/>
          <p:cNvSpPr>
            <a:spLocks noGrp="1"/>
          </p:cNvSpPr>
          <p:nvPr>
            <p:ph sz="half" idx="2"/>
          </p:nvPr>
        </p:nvSpPr>
        <p:spPr>
          <a:xfrm>
            <a:off x="609522" y="2175380"/>
            <a:ext cx="5386216"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7"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200" b="1"/>
            </a:lvl4pPr>
            <a:lvl5pPr marL="2438339" indent="0">
              <a:buNone/>
              <a:defRPr sz="2200" b="1"/>
            </a:lvl5pPr>
            <a:lvl6pPr marL="3047924" indent="0">
              <a:buNone/>
              <a:defRPr sz="2200" b="1"/>
            </a:lvl6pPr>
            <a:lvl7pPr marL="3657509" indent="0">
              <a:buNone/>
              <a:defRPr sz="2200" b="1"/>
            </a:lvl7pPr>
            <a:lvl8pPr marL="4267093" indent="0">
              <a:buNone/>
              <a:defRPr sz="2200" b="1"/>
            </a:lvl8pPr>
            <a:lvl9pPr marL="4876678"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2567" y="2175380"/>
            <a:ext cx="5388332" cy="3952203"/>
          </a:xfrm>
        </p:spPr>
        <p:txBody>
          <a:bodyPr/>
          <a:lstStyle>
            <a:lvl1pPr>
              <a:defRPr sz="3200"/>
            </a:lvl1pPr>
            <a:lvl2pPr>
              <a:defRPr sz="2700"/>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49414329"/>
      </p:ext>
    </p:extLst>
  </p:cSld>
  <p:clrMapOvr>
    <a:masterClrMapping/>
  </p:clrMapOvr>
  <p:transition spd="slow" advClick="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0117460"/>
      </p:ext>
    </p:extLst>
  </p:cSld>
  <p:clrMapOvr>
    <a:masterClrMapping/>
  </p:clrMapOvr>
  <p:transition spd="slow" advClick="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485" y="1031497"/>
            <a:ext cx="9911444" cy="42900"/>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5899289" y="6453393"/>
            <a:ext cx="391838" cy="22015"/>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4672992" y="6397708"/>
            <a:ext cx="2844430" cy="365210"/>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696887435"/>
      </p:ext>
    </p:extLst>
  </p:cSld>
  <p:clrMapOvr>
    <a:masterClrMapping/>
  </p:clrMapOvr>
  <p:transition spd="slow" advClick="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5321500"/>
      </p:ext>
    </p:extLst>
  </p:cSld>
  <p:clrMapOvr>
    <a:masterClrMapping/>
  </p:clrMapOvr>
  <p:transition spd="slow" advClick="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259505"/>
      </p:ext>
    </p:extLst>
  </p:cSld>
  <p:clrMapOvr>
    <a:masterClrMapping/>
  </p:clrMapOvr>
  <p:transition spd="slow" advClick="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5223613"/>
      </p:ext>
    </p:extLst>
  </p:cSld>
  <p:clrMapOvr>
    <a:masterClrMapping/>
  </p:clrMapOvr>
  <p:transition spd="slow" advClick="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0028159"/>
      </p:ext>
    </p:extLst>
  </p:cSld>
  <p:clrMapOvr>
    <a:masterClrMapping/>
  </p:clrMapOvr>
  <p:transition spd="slow" advClick="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4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1909431"/>
      </p:ext>
    </p:extLst>
  </p:cSld>
  <p:clrMapOvr>
    <a:masterClrMapping/>
  </p:clrMapOvr>
  <p:transition spd="slow" advClick="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743" y="4590527"/>
            <a:ext cx="10514231" cy="1500534"/>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5" name="页脚占位符 4"/>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568261975"/>
      </p:ext>
    </p:extLst>
  </p:cSld>
  <p:clrMapOvr>
    <a:masterClrMapping/>
  </p:clrMapOvr>
  <p:transition spd="slow" advClick="0">
    <p:comb/>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1768153"/>
      </p:ext>
    </p:extLst>
  </p:cSld>
  <p:clrMapOvr>
    <a:masterClrMapping/>
  </p:clrMapOvr>
  <p:transition spd="slow" advClick="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1702026"/>
      </p:ext>
    </p:extLst>
  </p:cSld>
  <p:clrMapOvr>
    <a:masterClrMapping/>
  </p:clrMapOvr>
  <p:transition spd="slow" advClick="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321071"/>
      </p:ext>
    </p:extLst>
  </p:cSld>
  <p:clrMapOvr>
    <a:masterClrMapping/>
  </p:clrMapOvr>
  <p:transition spd="slow" advClick="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8260000"/>
      </p:ext>
    </p:extLst>
  </p:cSld>
  <p:clrMapOvr>
    <a:masterClrMapping/>
  </p:clrMapOvr>
  <p:transition spd="slow" advClick="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2470228"/>
      </p:ext>
    </p:extLst>
  </p:cSld>
  <p:clrMapOvr>
    <a:masterClrMapping/>
  </p:clrMapOvr>
  <p:transition spd="slow" advClick="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5591447"/>
      </p:ext>
    </p:extLst>
  </p:cSld>
  <p:clrMapOvr>
    <a:masterClrMapping/>
  </p:clrMapOvr>
  <p:transition spd="slow" advClick="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15976"/>
      </p:ext>
    </p:extLst>
  </p:cSld>
  <p:clrMapOvr>
    <a:masterClrMapping/>
  </p:clrMapOvr>
  <p:transition spd="slow" advClick="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0348423"/>
      </p:ext>
    </p:extLst>
  </p:cSld>
  <p:clrMapOvr>
    <a:masterClrMapping/>
  </p:clrMapOvr>
  <p:transition spd="slow" advClick="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006566"/>
      </p:ext>
    </p:extLst>
  </p:cSld>
  <p:clrMapOvr>
    <a:masterClrMapping/>
  </p:clrMapOvr>
  <p:transition spd="slow" advClick="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40452264"/>
      </p:ext>
    </p:extLst>
  </p:cSld>
  <p:clrMapOvr>
    <a:masterClrMapping/>
  </p:clrMapOvr>
  <p:transition spd="slow" advClick="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091"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1396" y="1826048"/>
            <a:ext cx="5180926" cy="4352346"/>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828902318"/>
      </p:ext>
    </p:extLst>
  </p:cSld>
  <p:clrMapOvr>
    <a:masterClrMapping/>
  </p:clrMapOvr>
  <p:transition spd="slow" advClick="0">
    <p:comb/>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892090"/>
      </p:ext>
    </p:extLst>
  </p:cSld>
  <p:clrMapOvr>
    <a:masterClrMapping/>
  </p:clrMapOvr>
  <p:transition spd="slow" advClick="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2742963"/>
      </p:ext>
    </p:extLst>
  </p:cSld>
  <p:clrMapOvr>
    <a:masterClrMapping/>
  </p:clrMapOvr>
  <p:transition spd="slow" advClick="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266925"/>
      </p:ext>
    </p:extLst>
  </p:cSld>
  <p:clrMapOvr>
    <a:masterClrMapping/>
  </p:clrMapOvr>
  <p:transition spd="slow" advClick="0">
    <p:comb/>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990083"/>
      </p:ext>
    </p:extLst>
  </p:cSld>
  <p:clrMapOvr>
    <a:masterClrMapping/>
  </p:clrMapOvr>
  <p:transition spd="slow" advClick="0">
    <p:comb/>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7731407"/>
      </p:ext>
    </p:extLst>
  </p:cSld>
  <p:clrMapOvr>
    <a:masterClrMapping/>
  </p:clrMapOvr>
  <p:transition spd="slow" advClick="0">
    <p:comb/>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363219"/>
      </p:ext>
    </p:extLst>
  </p:cSld>
  <p:clrMapOvr>
    <a:masterClrMapping/>
  </p:clrMapOvr>
  <p:transition spd="slow" advClick="0">
    <p:comb/>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384280"/>
      </p:ext>
    </p:extLst>
  </p:cSld>
  <p:clrMapOvr>
    <a:masterClrMapping/>
  </p:clrMapOvr>
  <p:transition spd="slow" advClick="0">
    <p:comb/>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788997"/>
      </p:ext>
    </p:extLst>
  </p:cSld>
  <p:clrMapOvr>
    <a:masterClrMapping/>
  </p:clrMapOvr>
  <p:transition spd="slow" advClick="0">
    <p:comb/>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16533"/>
      </p:ext>
    </p:extLst>
  </p:cSld>
  <p:clrMapOvr>
    <a:masterClrMapping/>
  </p:clrMapOvr>
  <p:transition spd="slow" advClick="0">
    <p:comb/>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36443309"/>
      </p:ext>
    </p:extLst>
  </p:cSld>
  <p:clrMapOvr>
    <a:masterClrMapping/>
  </p:clrMapOvr>
  <p:transition spd="slow" advClick="0">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679" y="1681553"/>
            <a:ext cx="5157116"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679" y="2505656"/>
            <a:ext cx="5157116"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1398" y="1681553"/>
            <a:ext cx="5182513" cy="824103"/>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1398" y="2505656"/>
            <a:ext cx="5182513" cy="3685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8" name="页脚占位符 7"/>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59191107"/>
      </p:ext>
    </p:extLst>
  </p:cSld>
  <p:clrMapOvr>
    <a:masterClrMapping/>
  </p:clrMapOvr>
  <p:transition spd="slow" advClick="0">
    <p:comb/>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9061020"/>
      </p:ext>
    </p:extLst>
  </p:cSld>
  <p:clrMapOvr>
    <a:masterClrMapping/>
  </p:clrMapOvr>
  <p:transition spd="slow" advClick="0">
    <p:comb/>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647994"/>
      </p:ext>
    </p:extLst>
  </p:cSld>
  <p:clrMapOvr>
    <a:masterClrMapping/>
  </p:clrMapOvr>
  <p:transition spd="slow" advClick="0">
    <p:comb/>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0657767"/>
      </p:ext>
    </p:extLst>
  </p:cSld>
  <p:clrMapOvr>
    <a:masterClrMapping/>
  </p:clrMapOvr>
  <p:transition spd="slow" advClick="0">
    <p:comb/>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8489250"/>
      </p:ext>
    </p:extLst>
  </p:cSld>
  <p:clrMapOvr>
    <a:masterClrMapping/>
  </p:clrMapOvr>
  <p:transition spd="slow" advClick="0">
    <p:comb/>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384367"/>
      </p:ext>
    </p:extLst>
  </p:cSld>
  <p:clrMapOvr>
    <a:masterClrMapping/>
  </p:clrMapOvr>
  <p:transition spd="slow" advClick="0">
    <p:comb/>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2107285"/>
      </p:ext>
    </p:extLst>
  </p:cSld>
  <p:clrMapOvr>
    <a:masterClrMapping/>
  </p:clrMapOvr>
  <p:transition spd="slow" advClick="0">
    <p:comb/>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70208904"/>
      </p:ext>
    </p:extLst>
  </p:cSld>
  <p:clrMapOvr>
    <a:masterClrMapping/>
  </p:clrMapOvr>
  <p:transition spd="slow" advClick="0">
    <p:comb/>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3476992"/>
      </p:ext>
    </p:extLst>
  </p:cSld>
  <p:clrMapOvr>
    <a:masterClrMapping/>
  </p:clrMapOvr>
  <p:transition spd="slow" advClick="0">
    <p:comb/>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865776792"/>
      </p:ext>
    </p:extLst>
  </p:cSld>
  <p:clrMapOvr>
    <a:masterClrMapping/>
  </p:clrMapOvr>
  <p:transition spd="slow" advClick="0">
    <p:comb/>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451509"/>
      </p:ext>
    </p:extLst>
  </p:cSld>
  <p:clrMapOvr>
    <a:masterClrMapping/>
  </p:clrMapOvr>
  <p:transition spd="slow" advClick="0">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092" y="365211"/>
            <a:ext cx="10514231" cy="132587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4" name="页脚占位符 3"/>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868750460"/>
      </p:ext>
    </p:extLst>
  </p:cSld>
  <p:clrMapOvr>
    <a:masterClrMapping/>
  </p:clrMapOvr>
  <p:transition spd="slow" advClick="0">
    <p:comb/>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5832772"/>
      </p:ext>
    </p:extLst>
  </p:cSld>
  <p:clrMapOvr>
    <a:masterClrMapping/>
  </p:clrMapOvr>
  <p:transition spd="slow" advClick="0">
    <p:comb/>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7095902"/>
      </p:ext>
    </p:extLst>
  </p:cSld>
  <p:clrMapOvr>
    <a:masterClrMapping/>
  </p:clrMapOvr>
  <p:transition spd="slow" advClick="0">
    <p:comb/>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5627816"/>
      </p:ext>
    </p:extLst>
  </p:cSld>
  <p:clrMapOvr>
    <a:masterClrMapping/>
  </p:clrMapOvr>
  <p:transition spd="slow" advClick="0">
    <p:comb/>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1178543"/>
      </p:ext>
    </p:extLst>
  </p:cSld>
  <p:clrMapOvr>
    <a:masterClrMapping/>
  </p:clrMapOvr>
  <p:transition spd="slow" advClick="0">
    <p:comb/>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560987"/>
      </p:ext>
    </p:extLst>
  </p:cSld>
  <p:clrMapOvr>
    <a:masterClrMapping/>
  </p:clrMapOvr>
  <p:transition spd="slow" advClick="0">
    <p:comb/>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61798146"/>
      </p:ext>
    </p:extLst>
  </p:cSld>
  <p:clrMapOvr>
    <a:masterClrMapping/>
  </p:clrMapOvr>
  <p:transition spd="slow" advClick="0">
    <p:comb/>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602512561"/>
      </p:ext>
    </p:extLst>
  </p:cSld>
  <p:clrMapOvr>
    <a:masterClrMapping/>
  </p:clrMapOvr>
  <p:transition spd="slow" advClick="0">
    <p:comb/>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5074445"/>
      </p:ext>
    </p:extLst>
  </p:cSld>
  <p:clrMapOvr>
    <a:masterClrMapping/>
  </p:clrMapOvr>
  <p:transition spd="slow" advClick="0">
    <p:comb/>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252423"/>
      </p:ext>
    </p:extLst>
  </p:cSld>
  <p:clrMapOvr>
    <a:masterClrMapping/>
  </p:clrMapOvr>
  <p:transition spd="slow" advClick="0">
    <p:comb/>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4" y="273113"/>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7"/>
            <a:ext cx="6814780" cy="5854468"/>
          </a:xfrm>
        </p:spPr>
        <p:txBody>
          <a:bodyPr/>
          <a:lstStyle>
            <a:lvl1pPr>
              <a:defRPr sz="4300"/>
            </a:lvl1pPr>
            <a:lvl2pPr>
              <a:defRPr sz="38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4" y="1435437"/>
            <a:ext cx="4010562" cy="46921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71293340"/>
      </p:ext>
    </p:extLst>
  </p:cSld>
  <p:clrMapOvr>
    <a:masterClrMapping/>
  </p:clrMapOvr>
  <p:transition spd="slow" advClick="0">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3" name="页脚占位符 2"/>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3239858109"/>
      </p:ext>
    </p:extLst>
  </p:cSld>
  <p:clrMapOvr>
    <a:masterClrMapping/>
  </p:clrMapOvr>
  <p:transition spd="slow" advClick="0">
    <p:comb/>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4"/>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8"/>
            <a:ext cx="7314248" cy="4115753"/>
          </a:xfrm>
        </p:spPr>
        <p:txBody>
          <a:bodyPr/>
          <a:lstStyle>
            <a:lvl1pPr marL="0" indent="0">
              <a:buNone/>
              <a:defRPr sz="4300"/>
            </a:lvl1pPr>
            <a:lvl2pPr marL="609585" indent="0">
              <a:buNone/>
              <a:defRPr sz="38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dirty="0"/>
          </a:p>
        </p:txBody>
      </p:sp>
      <p:sp>
        <p:nvSpPr>
          <p:cNvPr id="4" name="Text Placeholder 3"/>
          <p:cNvSpPr>
            <a:spLocks noGrp="1"/>
          </p:cNvSpPr>
          <p:nvPr>
            <p:ph type="body" sz="half" idx="2"/>
          </p:nvPr>
        </p:nvSpPr>
        <p:spPr>
          <a:xfrm>
            <a:off x="2389406" y="5368584"/>
            <a:ext cx="7314248" cy="805049"/>
          </a:xfrm>
        </p:spPr>
        <p:txBody>
          <a:bodyPr/>
          <a:lstStyle>
            <a:lvl1pPr marL="0" indent="0">
              <a:buNone/>
              <a:defRPr sz="1900"/>
            </a:lvl1pPr>
            <a:lvl2pPr marL="609585" indent="0">
              <a:buNone/>
              <a:defRPr sz="1600"/>
            </a:lvl2pPr>
            <a:lvl3pPr marL="1219170" indent="0">
              <a:buNone/>
              <a:defRPr sz="14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37326704"/>
      </p:ext>
    </p:extLst>
  </p:cSld>
  <p:clrMapOvr>
    <a:masterClrMapping/>
  </p:clrMapOvr>
  <p:transition spd="slow" advClick="0">
    <p:comb/>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838530"/>
      </p:ext>
    </p:extLst>
  </p:cSld>
  <p:clrMapOvr>
    <a:masterClrMapping/>
  </p:clrMapOvr>
  <p:transition spd="slow" advClick="0">
    <p:comb/>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50" y="274704"/>
            <a:ext cx="2742843" cy="58528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2" y="274704"/>
            <a:ext cx="8025355" cy="58528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004671184"/>
      </p:ext>
    </p:extLst>
  </p:cSld>
  <p:clrMapOvr>
    <a:masterClrMapping/>
  </p:clrMapOvr>
  <p:transition spd="slow" advClick="0">
    <p:comb/>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125951"/>
      </p:ext>
    </p:extLst>
  </p:cSld>
  <p:clrMapOvr>
    <a:masterClrMapping/>
  </p:clrMapOvr>
  <p:transition spd="slow" advClick="0">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2514" y="987654"/>
            <a:ext cx="6171397" cy="487475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088435494"/>
      </p:ext>
    </p:extLst>
  </p:cSld>
  <p:clrMapOvr>
    <a:masterClrMapping/>
  </p:clrMapOvr>
  <p:transition spd="slow" advClick="0">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679" y="2057877"/>
            <a:ext cx="3931725" cy="381247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092" y="6357823"/>
            <a:ext cx="2742843" cy="365210"/>
          </a:xfrm>
          <a:prstGeom prst="rect">
            <a:avLst/>
          </a:prstGeom>
        </p:spPr>
        <p:txBody>
          <a:bodyPr/>
          <a:lstStyle/>
          <a:p>
            <a:fld id="{4C4388EF-52D1-4258-9BE5-BCD010C7D4DE}" type="datetimeFigureOut">
              <a:rPr lang="zh-CN" altLang="en-US" smtClean="0"/>
              <a:t>2022/9/30</a:t>
            </a:fld>
            <a:endParaRPr lang="zh-CN" altLang="en-US"/>
          </a:p>
        </p:txBody>
      </p:sp>
      <p:sp>
        <p:nvSpPr>
          <p:cNvPr id="6" name="页脚占位符 5"/>
          <p:cNvSpPr>
            <a:spLocks noGrp="1"/>
          </p:cNvSpPr>
          <p:nvPr>
            <p:ph type="ftr" sz="quarter" idx="11"/>
          </p:nvPr>
        </p:nvSpPr>
        <p:spPr>
          <a:xfrm>
            <a:off x="4038075" y="6357823"/>
            <a:ext cx="4114264" cy="365210"/>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09480" y="6357823"/>
            <a:ext cx="2742843" cy="365210"/>
          </a:xfrm>
          <a:prstGeom prst="rect">
            <a:avLst/>
          </a:prstGeom>
        </p:spPr>
        <p:txBody>
          <a:bodyPr/>
          <a:lstStyle/>
          <a:p>
            <a:fld id="{3D3EE65E-57D2-4566-898C-4F2076833F8D}" type="slidenum">
              <a:rPr lang="zh-CN" altLang="en-US" smtClean="0"/>
              <a:t>‹#›</a:t>
            </a:fld>
            <a:endParaRPr lang="zh-CN" altLang="en-US"/>
          </a:p>
        </p:txBody>
      </p:sp>
    </p:spTree>
    <p:extLst>
      <p:ext uri="{BB962C8B-B14F-4D97-AF65-F5344CB8AC3E}">
        <p14:creationId xmlns:p14="http://schemas.microsoft.com/office/powerpoint/2010/main" val="2226505172"/>
      </p:ext>
    </p:extLst>
  </p:cSld>
  <p:clrMapOvr>
    <a:masterClrMapping/>
  </p:clrMapOvr>
  <p:transition spd="slow" advClick="0">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slideLayout" Target="../slideLayouts/slideLayout59.xml"/><Relationship Id="rId47" Type="http://schemas.openxmlformats.org/officeDocument/2006/relationships/slideLayout" Target="../slideLayouts/slideLayout64.xml"/><Relationship Id="rId50" Type="http://schemas.openxmlformats.org/officeDocument/2006/relationships/slideLayout" Target="../slideLayouts/slideLayout67.xml"/><Relationship Id="rId55" Type="http://schemas.openxmlformats.org/officeDocument/2006/relationships/slideLayout" Target="../slideLayouts/slideLayout72.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9" Type="http://schemas.openxmlformats.org/officeDocument/2006/relationships/slideLayout" Target="../slideLayouts/slideLayout46.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45" Type="http://schemas.openxmlformats.org/officeDocument/2006/relationships/slideLayout" Target="../slideLayouts/slideLayout62.xml"/><Relationship Id="rId53" Type="http://schemas.openxmlformats.org/officeDocument/2006/relationships/slideLayout" Target="../slideLayouts/slideLayout70.xml"/><Relationship Id="rId58" Type="http://schemas.openxmlformats.org/officeDocument/2006/relationships/image" Target="../media/image1.jpg"/><Relationship Id="rId5" Type="http://schemas.openxmlformats.org/officeDocument/2006/relationships/slideLayout" Target="../slideLayouts/slideLayout22.xml"/><Relationship Id="rId19" Type="http://schemas.openxmlformats.org/officeDocument/2006/relationships/slideLayout" Target="../slideLayouts/slideLayout36.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43" Type="http://schemas.openxmlformats.org/officeDocument/2006/relationships/slideLayout" Target="../slideLayouts/slideLayout60.xml"/><Relationship Id="rId48" Type="http://schemas.openxmlformats.org/officeDocument/2006/relationships/slideLayout" Target="../slideLayouts/slideLayout65.xml"/><Relationship Id="rId56" Type="http://schemas.openxmlformats.org/officeDocument/2006/relationships/slideLayout" Target="../slideLayouts/slideLayout73.xml"/><Relationship Id="rId8" Type="http://schemas.openxmlformats.org/officeDocument/2006/relationships/slideLayout" Target="../slideLayouts/slideLayout25.xml"/><Relationship Id="rId51" Type="http://schemas.openxmlformats.org/officeDocument/2006/relationships/slideLayout" Target="../slideLayouts/slideLayout68.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 Id="rId46" Type="http://schemas.openxmlformats.org/officeDocument/2006/relationships/slideLayout" Target="../slideLayouts/slideLayout63.xml"/><Relationship Id="rId59" Type="http://schemas.openxmlformats.org/officeDocument/2006/relationships/image" Target="../media/image2.png"/><Relationship Id="rId20" Type="http://schemas.openxmlformats.org/officeDocument/2006/relationships/slideLayout" Target="../slideLayouts/slideLayout37.xml"/><Relationship Id="rId41" Type="http://schemas.openxmlformats.org/officeDocument/2006/relationships/slideLayout" Target="../slideLayouts/slideLayout58.xml"/><Relationship Id="rId54" Type="http://schemas.openxmlformats.org/officeDocument/2006/relationships/slideLayout" Target="../slideLayouts/slideLayout71.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49" Type="http://schemas.openxmlformats.org/officeDocument/2006/relationships/slideLayout" Target="../slideLayouts/slideLayout66.xml"/><Relationship Id="rId57" Type="http://schemas.openxmlformats.org/officeDocument/2006/relationships/theme" Target="../theme/theme4.xml"/><Relationship Id="rId10" Type="http://schemas.openxmlformats.org/officeDocument/2006/relationships/slideLayout" Target="../slideLayouts/slideLayout27.xml"/><Relationship Id="rId31" Type="http://schemas.openxmlformats.org/officeDocument/2006/relationships/slideLayout" Target="../slideLayouts/slideLayout48.xml"/><Relationship Id="rId44" Type="http://schemas.openxmlformats.org/officeDocument/2006/relationships/slideLayout" Target="../slideLayouts/slideLayout61.xml"/><Relationship Id="rId52"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8" name="Picture 7" descr="A picture containing diagram&#10;&#10;Description automatically generated">
            <a:extLst>
              <a:ext uri="{FF2B5EF4-FFF2-40B4-BE49-F238E27FC236}">
                <a16:creationId xmlns:a16="http://schemas.microsoft.com/office/drawing/2014/main" id="{2D7F2F0D-E37F-4731-A8D3-7B38A56305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934026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9E19FCB9-9873-4E69-B00D-F8374C915AC6}"/>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15703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ransition spd="slow" advClick="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diagram&#10;&#10;Description automatically generated">
            <a:extLst>
              <a:ext uri="{FF2B5EF4-FFF2-40B4-BE49-F238E27FC236}">
                <a16:creationId xmlns:a16="http://schemas.microsoft.com/office/drawing/2014/main" id="{0B5C3934-FD7E-435D-A2B4-913E75308C17}"/>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1760875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Lst>
  <p:transition spd="slow" advClick="0">
    <p:comb/>
  </p:transition>
  <p:hf hdr="0" ftr="0" dt="0"/>
  <p:txStyles>
    <p:titleStyle>
      <a:lvl1pPr algn="l" defTabSz="1219170" rtl="0" eaLnBrk="1" latinLnBrk="0" hangingPunct="1">
        <a:spcBef>
          <a:spcPct val="0"/>
        </a:spcBef>
        <a:buNone/>
        <a:defRPr sz="4600" kern="1200">
          <a:solidFill>
            <a:srgbClr val="17375E"/>
          </a:solidFill>
          <a:latin typeface="Signika"/>
          <a:ea typeface="Open Sans Extrabold" pitchFamily="34" charset="0"/>
          <a:cs typeface="Signika"/>
        </a:defRPr>
      </a:lvl1pPr>
    </p:titleStyle>
    <p:bodyStyle>
      <a:lvl1pPr marL="457189" indent="-457189" algn="l" defTabSz="1219170" rtl="0" eaLnBrk="1" latinLnBrk="0" hangingPunct="1">
        <a:spcBef>
          <a:spcPct val="20000"/>
        </a:spcBef>
        <a:buFont typeface="Arial" pitchFamily="34" charset="0"/>
        <a:buChar char="•"/>
        <a:defRPr sz="2700" kern="1200">
          <a:solidFill>
            <a:srgbClr val="17375E"/>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rgbClr val="17375E"/>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200" kern="1200">
          <a:solidFill>
            <a:srgbClr val="17375E"/>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1900" kern="1200">
          <a:solidFill>
            <a:srgbClr val="17375E"/>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3"/>
            <a:ext cx="10971372" cy="1143265"/>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5"/>
            <a:ext cx="2844430" cy="365210"/>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9/30/2022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059" y="6357825"/>
            <a:ext cx="3860297" cy="365210"/>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6463" y="6357825"/>
            <a:ext cx="2844430" cy="365210"/>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pic>
        <p:nvPicPr>
          <p:cNvPr id="7" name="Picture 6" descr="A picture containing diagram&#10;&#10;Description automatically generated">
            <a:extLst>
              <a:ext uri="{FF2B5EF4-FFF2-40B4-BE49-F238E27FC236}">
                <a16:creationId xmlns:a16="http://schemas.microsoft.com/office/drawing/2014/main" id="{3AA4B0F8-5DF5-4153-A7B2-F751F54C9ECB}"/>
              </a:ext>
            </a:extLst>
          </p:cNvPr>
          <p:cNvPicPr>
            <a:picLocks noChangeAspect="1"/>
          </p:cNvPicPr>
          <p:nvPr userDrawn="1"/>
        </p:nvPicPr>
        <p:blipFill>
          <a:blip r:embed="rId59" cstate="print">
            <a:extLst>
              <a:ext uri="{28A0092B-C50C-407E-A947-70E740481C1C}">
                <a14:useLocalDpi xmlns:a14="http://schemas.microsoft.com/office/drawing/2010/main" val="0"/>
              </a:ext>
            </a:extLst>
          </a:blip>
          <a:stretch>
            <a:fillRect/>
          </a:stretch>
        </p:blipFill>
        <p:spPr>
          <a:xfrm>
            <a:off x="16622601" y="4960620"/>
            <a:ext cx="2198161" cy="1898968"/>
          </a:xfrm>
          <a:prstGeom prst="rect">
            <a:avLst/>
          </a:prstGeom>
        </p:spPr>
      </p:pic>
    </p:spTree>
    <p:extLst>
      <p:ext uri="{BB962C8B-B14F-4D97-AF65-F5344CB8AC3E}">
        <p14:creationId xmlns:p14="http://schemas.microsoft.com/office/powerpoint/2010/main" val="75906510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48" r:id="rId9"/>
    <p:sldLayoutId id="2147483747" r:id="rId10"/>
    <p:sldLayoutId id="2147483746" r:id="rId11"/>
    <p:sldLayoutId id="2147483745" r:id="rId12"/>
    <p:sldLayoutId id="2147483744" r:id="rId13"/>
    <p:sldLayoutId id="2147483743" r:id="rId14"/>
    <p:sldLayoutId id="2147483742" r:id="rId15"/>
    <p:sldLayoutId id="2147483741" r:id="rId16"/>
    <p:sldLayoutId id="2147483740" r:id="rId17"/>
    <p:sldLayoutId id="2147483739" r:id="rId18"/>
    <p:sldLayoutId id="2147483738" r:id="rId19"/>
    <p:sldLayoutId id="2147483737" r:id="rId20"/>
    <p:sldLayoutId id="2147483736" r:id="rId21"/>
    <p:sldLayoutId id="2147483735" r:id="rId22"/>
    <p:sldLayoutId id="2147483734" r:id="rId23"/>
    <p:sldLayoutId id="2147483733" r:id="rId24"/>
    <p:sldLayoutId id="2147483732" r:id="rId25"/>
    <p:sldLayoutId id="2147483731" r:id="rId26"/>
    <p:sldLayoutId id="2147483730" r:id="rId27"/>
    <p:sldLayoutId id="2147483729" r:id="rId28"/>
    <p:sldLayoutId id="2147483728" r:id="rId29"/>
    <p:sldLayoutId id="2147483727" r:id="rId30"/>
    <p:sldLayoutId id="2147483726" r:id="rId31"/>
    <p:sldLayoutId id="2147483725" r:id="rId32"/>
    <p:sldLayoutId id="2147483724" r:id="rId33"/>
    <p:sldLayoutId id="2147483723" r:id="rId34"/>
    <p:sldLayoutId id="2147483722" r:id="rId35"/>
    <p:sldLayoutId id="2147483721" r:id="rId36"/>
    <p:sldLayoutId id="2147483720" r:id="rId37"/>
    <p:sldLayoutId id="2147483719" r:id="rId38"/>
    <p:sldLayoutId id="2147483718" r:id="rId39"/>
    <p:sldLayoutId id="2147483717" r:id="rId40"/>
    <p:sldLayoutId id="2147483716" r:id="rId41"/>
    <p:sldLayoutId id="2147483715" r:id="rId42"/>
    <p:sldLayoutId id="2147483714" r:id="rId43"/>
    <p:sldLayoutId id="2147483713" r:id="rId44"/>
    <p:sldLayoutId id="2147483712" r:id="rId45"/>
    <p:sldLayoutId id="2147483711" r:id="rId46"/>
    <p:sldLayoutId id="2147483710" r:id="rId47"/>
    <p:sldLayoutId id="2147483709" r:id="rId48"/>
    <p:sldLayoutId id="2147483708" r:id="rId49"/>
    <p:sldLayoutId id="2147483707" r:id="rId50"/>
    <p:sldLayoutId id="2147483706" r:id="rId51"/>
    <p:sldLayoutId id="2147483701" r:id="rId52"/>
    <p:sldLayoutId id="2147483702" r:id="rId53"/>
    <p:sldLayoutId id="2147483703" r:id="rId54"/>
    <p:sldLayoutId id="2147483704" r:id="rId55"/>
    <p:sldLayoutId id="2147483705" r:id="rId56"/>
  </p:sldLayoutIdLst>
  <p:transition spd="slow" advClick="0">
    <p:comb/>
  </p:transition>
  <p:hf hdr="0" ftr="0" dt="0"/>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8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xml"/><Relationship Id="rId7" Type="http://schemas.openxmlformats.org/officeDocument/2006/relationships/notesSlide" Target="../notesSlides/notesSlid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4.xml"/><Relationship Id="rId10" Type="http://schemas.openxmlformats.org/officeDocument/2006/relationships/image" Target="../media/image8.png"/><Relationship Id="rId4" Type="http://schemas.openxmlformats.org/officeDocument/2006/relationships/tags" Target="../tags/tag3.xml"/><Relationship Id="rId9"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9.xml"/><Relationship Id="rId1" Type="http://schemas.openxmlformats.org/officeDocument/2006/relationships/tags" Target="../tags/tag8.xml"/><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5.xml"/><Relationship Id="rId7" Type="http://schemas.openxmlformats.org/officeDocument/2006/relationships/image" Target="../media/image10.png"/><Relationship Id="rId12" Type="http://schemas.microsoft.com/office/2007/relationships/hdphoto" Target="../media/hdphoto7.wdp"/><Relationship Id="rId2" Type="http://schemas.openxmlformats.org/officeDocument/2006/relationships/tags" Target="../tags/tag11.xml"/><Relationship Id="rId1" Type="http://schemas.openxmlformats.org/officeDocument/2006/relationships/tags" Target="../tags/tag10.xml"/><Relationship Id="rId6" Type="http://schemas.microsoft.com/office/2007/relationships/hdphoto" Target="../media/hdphoto5.wdp"/><Relationship Id="rId11" Type="http://schemas.openxmlformats.org/officeDocument/2006/relationships/image" Target="../media/image25.png"/><Relationship Id="rId5" Type="http://schemas.openxmlformats.org/officeDocument/2006/relationships/image" Target="../media/image12.png"/><Relationship Id="rId10" Type="http://schemas.microsoft.com/office/2007/relationships/hdphoto" Target="../media/hdphoto4.wdp"/><Relationship Id="rId4" Type="http://schemas.openxmlformats.org/officeDocument/2006/relationships/notesSlide" Target="../notesSlides/notesSlide11.xml"/><Relationship Id="rId9"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3.xml"/><Relationship Id="rId1" Type="http://schemas.openxmlformats.org/officeDocument/2006/relationships/tags" Target="../tags/tag12.xml"/><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5.xml"/><Relationship Id="rId1" Type="http://schemas.openxmlformats.org/officeDocument/2006/relationships/tags" Target="../tags/tag14.xml"/><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2.wav"/></Relationships>
</file>

<file path=ppt/slides/_rels/slide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microsoft.com/office/2007/relationships/hdphoto" Target="../media/hdphoto3.wdp"/><Relationship Id="rId11" Type="http://schemas.openxmlformats.org/officeDocument/2006/relationships/image" Target="../media/image13.png"/><Relationship Id="rId5" Type="http://schemas.openxmlformats.org/officeDocument/2006/relationships/image" Target="../media/image10.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0.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5.xml"/><Relationship Id="rId1" Type="http://schemas.openxmlformats.org/officeDocument/2006/relationships/tags" Target="../tags/tag18.xml"/><Relationship Id="rId5" Type="http://schemas.openxmlformats.org/officeDocument/2006/relationships/image" Target="file:///C:\Program%20Files\Inknoe%20ClassPoint\Images\word_count_with%20result_default.png" TargetMode="Externa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microsoft.com/office/2007/relationships/hdphoto" Target="../media/hdphoto6.wdp"/></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3.jpeg"/><Relationship Id="rId7" Type="http://schemas.microsoft.com/office/2007/relationships/hdphoto" Target="../media/hdphoto4.wdp"/><Relationship Id="rId2" Type="http://schemas.openxmlformats.org/officeDocument/2006/relationships/notesSlide" Target="../notesSlides/notesSlide24.xml"/><Relationship Id="rId1" Type="http://schemas.openxmlformats.org/officeDocument/2006/relationships/slideLayout" Target="../slideLayouts/slideLayout25.xml"/><Relationship Id="rId6" Type="http://schemas.openxmlformats.org/officeDocument/2006/relationships/image" Target="../media/image11.png"/><Relationship Id="rId5" Type="http://schemas.microsoft.com/office/2007/relationships/hdphoto" Target="../media/hdphoto3.wdp"/><Relationship Id="rId4" Type="http://schemas.openxmlformats.org/officeDocument/2006/relationships/image" Target="../media/image10.png"/><Relationship Id="rId9"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4.wdp"/><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9.xml"/><Relationship Id="rId1" Type="http://schemas.openxmlformats.org/officeDocument/2006/relationships/slideLayout" Target="../slideLayouts/slideLayout25.xml"/><Relationship Id="rId5" Type="http://schemas.openxmlformats.org/officeDocument/2006/relationships/image" Target="../media/image34.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15.png"/><Relationship Id="rId5" Type="http://schemas.microsoft.com/office/2007/relationships/hdphoto" Target="../media/hdphoto5.wdp"/><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9.png"/><Relationship Id="rId5" Type="http://schemas.microsoft.com/office/2007/relationships/hdphoto" Target="../media/hdphoto3.wdp"/><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5.xml"/><Relationship Id="rId6" Type="http://schemas.openxmlformats.org/officeDocument/2006/relationships/image" Target="../media/image16.png"/><Relationship Id="rId5" Type="http://schemas.microsoft.com/office/2007/relationships/hdphoto" Target="../media/hdphoto6.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5.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xml"/><Relationship Id="rId7" Type="http://schemas.openxmlformats.org/officeDocument/2006/relationships/notesSlide" Target="../notesSlides/notesSlide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Layout" Target="../slideLayouts/slideLayout25.xml"/><Relationship Id="rId5" Type="http://schemas.openxmlformats.org/officeDocument/2006/relationships/tags" Target="../tags/tag7.xml"/><Relationship Id="rId10" Type="http://schemas.openxmlformats.org/officeDocument/2006/relationships/image" Target="../media/image8.png"/><Relationship Id="rId4" Type="http://schemas.openxmlformats.org/officeDocument/2006/relationships/tags" Target="../tags/tag6.xml"/><Relationship Id="rId9" Type="http://schemas.openxmlformats.org/officeDocument/2006/relationships/image" Target="../media/image7.jp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UTM Aptima" panose="02040603050506020204" pitchFamily="18" charset="0"/>
                <a:ea typeface="华康海报体W12(P)" panose="040B0C00000000000000" pitchFamily="82" charset="-122"/>
              </a:rPr>
              <a:t>TẬP ĐỌC</a:t>
            </a:r>
          </a:p>
        </p:txBody>
      </p:sp>
      <p:sp>
        <p:nvSpPr>
          <p:cNvPr id="31" name="18"/>
          <p:cNvSpPr>
            <a:spLocks noChangeArrowheads="1"/>
          </p:cNvSpPr>
          <p:nvPr>
            <p:custDataLst>
              <p:tags r:id="rId4"/>
            </p:custDataLst>
          </p:nvPr>
        </p:nvSpPr>
        <p:spPr bwMode="auto">
          <a:xfrm>
            <a:off x="2265428" y="1530878"/>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37696" y="1501060"/>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spTree>
    <p:extLst>
      <p:ext uri="{BB962C8B-B14F-4D97-AF65-F5344CB8AC3E}">
        <p14:creationId xmlns:p14="http://schemas.microsoft.com/office/powerpoint/2010/main" val="146242499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115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LUYỆN ĐỌC</a:t>
            </a:r>
            <a:endParaRPr kumimoji="1" lang="en-US" altLang="zh-CN" sz="54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80480406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08" y="-42045"/>
            <a:ext cx="8505590" cy="677108"/>
            <a:chOff x="2265426" y="755037"/>
            <a:chExt cx="7659557" cy="1184426"/>
          </a:xfrm>
        </p:grpSpPr>
        <p:sp>
          <p:nvSpPr>
            <p:cNvPr id="49" name="18"/>
            <p:cNvSpPr>
              <a:spLocks noChangeArrowheads="1"/>
            </p:cNvSpPr>
            <p:nvPr>
              <p:custDataLst>
                <p:tags r:id="rId1"/>
              </p:custDataLst>
            </p:nvPr>
          </p:nvSpPr>
          <p:spPr bwMode="auto">
            <a:xfrm>
              <a:off x="2265426"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65427"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90754" y="456741"/>
            <a:ext cx="11880895" cy="6740307"/>
          </a:xfrm>
          <a:prstGeom prst="rect">
            <a:avLst/>
          </a:prstGeom>
        </p:spPr>
        <p:txBody>
          <a:bodyPr wrap="square">
            <a:spAutoFit/>
          </a:bodyPr>
          <a:lstStyle/>
          <a:p>
            <a:pPr indent="457200" algn="just"/>
            <a:r>
              <a:rPr lang="vi-VN" sz="2400" dirty="0" err="1">
                <a:solidFill>
                  <a:srgbClr val="002060"/>
                </a:solidFill>
                <a:latin typeface="+mj-lt"/>
                <a:cs typeface="Arial" panose="020B0604020202020204" pitchFamily="34" charset="0"/>
              </a:rPr>
              <a:t>Ngày</a:t>
            </a:r>
            <a:r>
              <a:rPr lang="vi-VN" sz="2400" dirty="0">
                <a:solidFill>
                  <a:srgbClr val="002060"/>
                </a:solidFill>
                <a:latin typeface="+mj-lt"/>
                <a:cs typeface="Arial" panose="020B0604020202020204" pitchFamily="34" charset="0"/>
              </a:rPr>
              <a:t>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400" dirty="0" err="1">
                <a:solidFill>
                  <a:srgbClr val="002060"/>
                </a:solidFill>
                <a:latin typeface="+mj-lt"/>
                <a:cs typeface="Arial" panose="020B0604020202020204" pitchFamily="34" charset="0"/>
              </a:rPr>
              <a:t>Có</a:t>
            </a:r>
            <a:r>
              <a:rPr lang="vi-VN" sz="2400" dirty="0">
                <a:solidFill>
                  <a:srgbClr val="002060"/>
                </a:solidFill>
                <a:latin typeface="+mj-lt"/>
                <a:cs typeface="Arial" panose="020B0604020202020204" pitchFamily="34" charset="0"/>
              </a:rPr>
              <a:t> chú bé mồ côi tên là Chôm nhận thóc về, dốc công chăm sóc mà thóc vẫn chẳng nảy mầm. </a:t>
            </a:r>
          </a:p>
          <a:p>
            <a:pPr indent="457200" algn="just"/>
            <a:r>
              <a:rPr lang="vi-VN" sz="2400" dirty="0" err="1">
                <a:solidFill>
                  <a:srgbClr val="002060"/>
                </a:solidFill>
                <a:latin typeface="+mj-lt"/>
                <a:cs typeface="Arial" panose="020B0604020202020204" pitchFamily="34" charset="0"/>
              </a:rPr>
              <a:t>Đến</a:t>
            </a:r>
            <a:r>
              <a:rPr lang="vi-VN" sz="2400" dirty="0">
                <a:solidFill>
                  <a:srgbClr val="002060"/>
                </a:solidFill>
                <a:latin typeface="+mj-lt"/>
                <a:cs typeface="Arial" panose="020B0604020202020204" pitchFamily="34" charset="0"/>
              </a:rPr>
              <a:t> vụ thu hoạch, mọi người nô nức chở thóc về kinh thành nộp cho nhà vua. Chôm lo lắng đến trước nhà vua, quỳ tâu:</a:t>
            </a:r>
          </a:p>
          <a:p>
            <a:pPr algn="just"/>
            <a:r>
              <a:rPr lang="vi-VN" sz="2400" dirty="0">
                <a:solidFill>
                  <a:srgbClr val="002060"/>
                </a:solidFill>
                <a:latin typeface="+mj-lt"/>
                <a:cs typeface="Arial" panose="020B0604020202020204" pitchFamily="34" charset="0"/>
              </a:rPr>
              <a:t>- Tâu Bệ hạ! Con không làm sao cho thóc nảy mầm được.</a:t>
            </a:r>
          </a:p>
          <a:p>
            <a:pPr indent="457200" algn="just"/>
            <a:r>
              <a:rPr lang="vi-VN" sz="2400" dirty="0" err="1">
                <a:solidFill>
                  <a:srgbClr val="002060"/>
                </a:solidFill>
                <a:latin typeface="+mj-lt"/>
                <a:cs typeface="Arial" panose="020B0604020202020204" pitchFamily="34" charset="0"/>
              </a:rPr>
              <a:t>Mọi</a:t>
            </a:r>
            <a:r>
              <a:rPr lang="vi-VN" sz="2400" dirty="0">
                <a:solidFill>
                  <a:srgbClr val="002060"/>
                </a:solidFill>
                <a:latin typeface="+mj-lt"/>
                <a:cs typeface="Arial" panose="020B0604020202020204" pitchFamily="34" charset="0"/>
              </a:rPr>
              <a:t>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400" dirty="0">
                <a:solidFill>
                  <a:srgbClr val="002060"/>
                </a:solidFill>
                <a:latin typeface="+mj-lt"/>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400" dirty="0" err="1">
                <a:solidFill>
                  <a:srgbClr val="002060"/>
                </a:solidFill>
                <a:latin typeface="+mj-lt"/>
                <a:cs typeface="Arial" panose="020B0604020202020204" pitchFamily="34" charset="0"/>
              </a:rPr>
              <a:t>Rồi</a:t>
            </a:r>
            <a:r>
              <a:rPr lang="vi-VN" sz="2400" dirty="0">
                <a:solidFill>
                  <a:srgbClr val="002060"/>
                </a:solidFill>
                <a:latin typeface="+mj-lt"/>
                <a:cs typeface="Arial" panose="020B0604020202020204" pitchFamily="34" charset="0"/>
              </a:rPr>
              <a:t> vua dõng dạ nói tiếp:</a:t>
            </a:r>
          </a:p>
          <a:p>
            <a:pPr algn="just"/>
            <a:r>
              <a:rPr lang="vi-VN" sz="2400" dirty="0">
                <a:solidFill>
                  <a:srgbClr val="002060"/>
                </a:solidFill>
                <a:latin typeface="+mj-lt"/>
                <a:cs typeface="Arial" panose="020B0604020202020204" pitchFamily="34" charset="0"/>
              </a:rPr>
              <a:t>- Trung thực là đức tính quý nhất của con người. Ta sẽ truyền ngôi cho chú bé trung thực và dũng cảm này.</a:t>
            </a:r>
          </a:p>
          <a:p>
            <a:pPr algn="just"/>
            <a:r>
              <a:rPr lang="vi-VN" sz="2400" dirty="0">
                <a:solidFill>
                  <a:srgbClr val="002060"/>
                </a:solidFill>
                <a:latin typeface="+mj-lt"/>
                <a:cs typeface="Arial" panose="020B0604020202020204" pitchFamily="34" charset="0"/>
              </a:rPr>
              <a:t>   </a:t>
            </a:r>
            <a:r>
              <a:rPr lang="en-US" sz="2400" dirty="0">
                <a:solidFill>
                  <a:srgbClr val="002060"/>
                </a:solidFill>
                <a:latin typeface="+mj-lt"/>
                <a:cs typeface="Arial" panose="020B0604020202020204" pitchFamily="34" charset="0"/>
              </a:rPr>
              <a:t>	</a:t>
            </a:r>
            <a:r>
              <a:rPr lang="vi-VN" sz="2400" dirty="0">
                <a:solidFill>
                  <a:srgbClr val="002060"/>
                </a:solidFill>
                <a:latin typeface="+mj-lt"/>
                <a:cs typeface="Arial" panose="020B0604020202020204" pitchFamily="34" charset="0"/>
              </a:rPr>
              <a:t>Chôm được truyền ngôi và trở thành ông vua hiền minh.</a:t>
            </a:r>
            <a:endParaRPr lang="en-US" sz="2400" dirty="0">
              <a:solidFill>
                <a:srgbClr val="002060"/>
              </a:solidFill>
              <a:latin typeface="+mj-lt"/>
              <a:cs typeface="Arial" panose="020B0604020202020204" pitchFamily="34" charset="0"/>
            </a:endParaRPr>
          </a:p>
          <a:p>
            <a:pPr algn="ct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Truyện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dân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gian</a:t>
            </a:r>
            <a:r>
              <a:rPr lang="en-US" sz="2400" b="1" i="1" dirty="0">
                <a:solidFill>
                  <a:srgbClr val="002060"/>
                </a:solidFill>
                <a:latin typeface="+mj-lt"/>
                <a:cs typeface="Arial" panose="020B0604020202020204" pitchFamily="34" charset="0"/>
              </a:rPr>
              <a:t> Khmer</a:t>
            </a:r>
            <a:r>
              <a:rPr lang="en-US" sz="2400" i="1" dirty="0">
                <a:solidFill>
                  <a:srgbClr val="002060"/>
                </a:solidFill>
                <a:latin typeface="+mj-lt"/>
                <a:cs typeface="Arial" panose="020B0604020202020204" pitchFamily="34" charset="0"/>
              </a:rPr>
              <a:t>      </a:t>
            </a:r>
            <a:endParaRPr lang="vi-VN" sz="2800" b="0" i="1" dirty="0">
              <a:solidFill>
                <a:srgbClr val="002060"/>
              </a:solidFill>
              <a:effectLst/>
              <a:latin typeface="+mj-lt"/>
              <a:cs typeface="Arial" panose="020B0604020202020204" pitchFamily="34" charset="0"/>
            </a:endParaRPr>
          </a:p>
        </p:txBody>
      </p:sp>
    </p:spTree>
    <p:extLst>
      <p:ext uri="{BB962C8B-B14F-4D97-AF65-F5344CB8AC3E}">
        <p14:creationId xmlns:p14="http://schemas.microsoft.com/office/powerpoint/2010/main" val="3353749377"/>
      </p:ext>
    </p:extLst>
  </p:cSld>
  <p:clrMapOvr>
    <a:masterClrMapping/>
  </p:clrMapOvr>
  <p:transition spd="slow" advClick="0">
    <p:comb/>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a:cxnSpLocks/>
          </p:cNvCxnSpPr>
          <p:nvPr/>
        </p:nvCxnSpPr>
        <p:spPr>
          <a:xfrm>
            <a:off x="0" y="1255340"/>
            <a:ext cx="12190413" cy="0"/>
          </a:xfrm>
          <a:prstGeom prst="line">
            <a:avLst/>
          </a:prstGeom>
          <a:ln>
            <a:solidFill>
              <a:srgbClr val="6D9C20"/>
            </a:solidFill>
          </a:ln>
        </p:spPr>
        <p:style>
          <a:lnRef idx="1">
            <a:schemeClr val="accent1"/>
          </a:lnRef>
          <a:fillRef idx="0">
            <a:schemeClr val="accent1"/>
          </a:fillRef>
          <a:effectRef idx="0">
            <a:schemeClr val="accent1"/>
          </a:effectRef>
          <a:fontRef idx="minor">
            <a:schemeClr val="tx1"/>
          </a:fontRef>
        </p:style>
      </p:cxnSp>
      <p:grpSp>
        <p:nvGrpSpPr>
          <p:cNvPr id="6" name="组合 5"/>
          <p:cNvGrpSpPr/>
          <p:nvPr/>
        </p:nvGrpSpPr>
        <p:grpSpPr>
          <a:xfrm>
            <a:off x="354961" y="1732334"/>
            <a:ext cx="12500428" cy="4232197"/>
            <a:chOff x="147042" y="1493190"/>
            <a:chExt cx="13252797" cy="4486923"/>
          </a:xfrm>
        </p:grpSpPr>
        <p:grpSp>
          <p:nvGrpSpPr>
            <p:cNvPr id="7" name="组合 6"/>
            <p:cNvGrpSpPr/>
            <p:nvPr/>
          </p:nvGrpSpPr>
          <p:grpSpPr>
            <a:xfrm>
              <a:off x="4713426" y="1725113"/>
              <a:ext cx="2765148" cy="3328105"/>
              <a:chOff x="4550052" y="1761264"/>
              <a:chExt cx="2866824" cy="3450481"/>
            </a:xfrm>
            <a:solidFill>
              <a:srgbClr val="00BAF0"/>
            </a:solidFill>
          </p:grpSpPr>
          <p:sp>
            <p:nvSpPr>
              <p:cNvPr id="31" name="泪滴形 30"/>
              <p:cNvSpPr/>
              <p:nvPr/>
            </p:nvSpPr>
            <p:spPr>
              <a:xfrm rot="4903424">
                <a:off x="4550052" y="1761264"/>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2" name="泪滴形 31"/>
              <p:cNvSpPr/>
              <p:nvPr/>
            </p:nvSpPr>
            <p:spPr>
              <a:xfrm rot="4903424">
                <a:off x="4550052" y="2951018"/>
                <a:ext cx="914400" cy="914400"/>
              </a:xfrm>
              <a:prstGeom prst="teardrop">
                <a:avLst/>
              </a:prstGeom>
              <a:solidFill>
                <a:srgbClr val="6D9C20"/>
              </a:solidFill>
              <a:ln>
                <a:solidFill>
                  <a:srgbClr val="6D9C2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nvGrpSpPr>
              <p:cNvPr id="34" name="组合 33"/>
              <p:cNvGrpSpPr/>
              <p:nvPr/>
            </p:nvGrpSpPr>
            <p:grpSpPr>
              <a:xfrm flipV="1">
                <a:off x="6502476" y="3107591"/>
                <a:ext cx="914400" cy="2104154"/>
                <a:chOff x="5638800" y="3803924"/>
                <a:chExt cx="914400" cy="2104154"/>
              </a:xfrm>
              <a:grpFill/>
            </p:grpSpPr>
            <p:sp>
              <p:nvSpPr>
                <p:cNvPr id="47" name="泪滴形 46"/>
                <p:cNvSpPr/>
                <p:nvPr/>
              </p:nvSpPr>
              <p:spPr>
                <a:xfrm rot="16696576" flipH="1">
                  <a:off x="5638800" y="3803924"/>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8" name="泪滴形 47"/>
                <p:cNvSpPr/>
                <p:nvPr/>
              </p:nvSpPr>
              <p:spPr>
                <a:xfrm rot="16696576" flipH="1">
                  <a:off x="5638800" y="4993678"/>
                  <a:ext cx="914400" cy="914400"/>
                </a:xfrm>
                <a:prstGeom prst="teardrop">
                  <a:avLst/>
                </a:prstGeom>
                <a:solidFill>
                  <a:srgbClr val="ED8550"/>
                </a:solidFill>
                <a:ln>
                  <a:solidFill>
                    <a:srgbClr val="ED85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cxnSp>
            <p:nvCxnSpPr>
              <p:cNvPr id="35" name="直接连接符 34"/>
              <p:cNvCxnSpPr/>
              <p:nvPr/>
            </p:nvCxnSpPr>
            <p:spPr>
              <a:xfrm>
                <a:off x="5503123" y="2595554"/>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5503123" y="3785307"/>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38" name="椭圆 37"/>
              <p:cNvSpPr/>
              <p:nvPr/>
            </p:nvSpPr>
            <p:spPr>
              <a:xfrm flipH="1">
                <a:off x="6370844" y="3113798"/>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39" name="椭圆 38"/>
              <p:cNvSpPr/>
              <p:nvPr/>
            </p:nvSpPr>
            <p:spPr>
              <a:xfrm flipH="1">
                <a:off x="5413618" y="2518923"/>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0" name="椭圆 39"/>
              <p:cNvSpPr/>
              <p:nvPr/>
            </p:nvSpPr>
            <p:spPr>
              <a:xfrm flipH="1">
                <a:off x="5413618" y="3708677"/>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42" name="椭圆 41"/>
              <p:cNvSpPr/>
              <p:nvPr/>
            </p:nvSpPr>
            <p:spPr>
              <a:xfrm flipH="1">
                <a:off x="6370844" y="4284965"/>
                <a:ext cx="141161" cy="141161"/>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cxnSp>
            <p:nvCxnSpPr>
              <p:cNvPr id="44" name="直接连接符 43"/>
              <p:cNvCxnSpPr/>
              <p:nvPr/>
            </p:nvCxnSpPr>
            <p:spPr>
              <a:xfrm flipH="1">
                <a:off x="5522937" y="3168122"/>
                <a:ext cx="950330" cy="588825"/>
              </a:xfrm>
              <a:prstGeom prst="line">
                <a:avLst/>
              </a:prstGeom>
              <a:grpFill/>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9" name="矩形 22"/>
            <p:cNvSpPr>
              <a:spLocks noChangeArrowheads="1"/>
            </p:cNvSpPr>
            <p:nvPr/>
          </p:nvSpPr>
          <p:spPr bwMode="auto">
            <a:xfrm>
              <a:off x="7404520" y="3409947"/>
              <a:ext cx="5995319"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Times New Roman" panose="02020603050405020304" pitchFamily="18" charset="0"/>
                  <a:cs typeface="Times New Roman" panose="02020603050405020304" pitchFamily="18" charset="0"/>
                </a:rPr>
                <a:t>Có</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chú</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bé</a:t>
              </a:r>
              <a:r>
                <a:rPr lang="en-US" altLang="en-US" sz="2400" b="1" dirty="0">
                  <a:solidFill>
                    <a:srgbClr val="000066"/>
                  </a:solidFill>
                  <a:latin typeface="Times New Roman" panose="02020603050405020304" pitchFamily="18" charset="0"/>
                  <a:cs typeface="Times New Roman" panose="02020603050405020304" pitchFamily="18" charset="0"/>
                </a:rPr>
                <a:t> … </a:t>
              </a:r>
              <a:r>
                <a:rPr lang="en-US" altLang="en-US" sz="2400" b="1" dirty="0" err="1">
                  <a:solidFill>
                    <a:srgbClr val="000066"/>
                  </a:solidFill>
                  <a:latin typeface="Times New Roman" panose="02020603050405020304" pitchFamily="18" charset="0"/>
                  <a:cs typeface="Times New Roman" panose="02020603050405020304" pitchFamily="18" charset="0"/>
                </a:rPr>
                <a:t>nảy</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mầm</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được</a:t>
              </a:r>
              <a:endParaRPr lang="en-US" altLang="en-US" sz="2400" b="1" dirty="0">
                <a:solidFill>
                  <a:srgbClr val="000066"/>
                </a:solidFill>
                <a:latin typeface="Times New Roman" panose="02020603050405020304" pitchFamily="18" charset="0"/>
                <a:cs typeface="Times New Roman" panose="02020603050405020304" pitchFamily="18" charset="0"/>
              </a:endParaRPr>
            </a:p>
          </p:txBody>
        </p:sp>
        <p:sp>
          <p:nvSpPr>
            <p:cNvPr id="10" name="矩形 23"/>
            <p:cNvSpPr>
              <a:spLocks noChangeArrowheads="1"/>
            </p:cNvSpPr>
            <p:nvPr/>
          </p:nvSpPr>
          <p:spPr bwMode="auto">
            <a:xfrm>
              <a:off x="7435618" y="2888476"/>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altLang="zh-CN" sz="2800" dirty="0">
                  <a:solidFill>
                    <a:schemeClr val="tx1">
                      <a:lumMod val="50000"/>
                      <a:lumOff val="50000"/>
                    </a:schemeClr>
                  </a:solidFill>
                  <a:latin typeface="Times New Roman" panose="02020603050405020304" pitchFamily="18" charset="0"/>
                  <a:cs typeface="Times New Roman" panose="02020603050405020304" pitchFamily="18" charset="0"/>
                </a:rPr>
                <a:t> 2</a:t>
              </a:r>
              <a:endParaRPr lang="zh-CN" alt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2" name="矩形 24"/>
            <p:cNvSpPr>
              <a:spLocks noChangeArrowheads="1"/>
            </p:cNvSpPr>
            <p:nvPr/>
          </p:nvSpPr>
          <p:spPr bwMode="auto">
            <a:xfrm>
              <a:off x="7404520" y="4770469"/>
              <a:ext cx="5647588"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spcBef>
                  <a:spcPct val="20000"/>
                </a:spcBef>
              </a:pPr>
              <a:r>
                <a:rPr lang="en-US" altLang="en-US" sz="2400" b="1" dirty="0" err="1">
                  <a:solidFill>
                    <a:srgbClr val="000066"/>
                  </a:solidFill>
                  <a:latin typeface="Times New Roman" panose="02020603050405020304" pitchFamily="18" charset="0"/>
                  <a:cs typeface="Times New Roman" panose="02020603050405020304" pitchFamily="18" charset="0"/>
                </a:rPr>
                <a:t>Rồi</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vua</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dõng</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dạc</a:t>
              </a:r>
              <a:r>
                <a:rPr lang="en-US" altLang="en-US" sz="2400" b="1" dirty="0">
                  <a:solidFill>
                    <a:srgbClr val="000066"/>
                  </a:solidFill>
                  <a:latin typeface="Times New Roman" panose="02020603050405020304" pitchFamily="18" charset="0"/>
                  <a:cs typeface="Times New Roman" panose="02020603050405020304" pitchFamily="18" charset="0"/>
                </a:rPr>
                <a:t> … </a:t>
              </a:r>
              <a:r>
                <a:rPr lang="en-US" altLang="en-US" sz="2400" b="1" dirty="0" err="1">
                  <a:solidFill>
                    <a:srgbClr val="000066"/>
                  </a:solidFill>
                  <a:latin typeface="Times New Roman" panose="02020603050405020304" pitchFamily="18" charset="0"/>
                  <a:cs typeface="Times New Roman" panose="02020603050405020304" pitchFamily="18" charset="0"/>
                </a:rPr>
                <a:t>hiền</a:t>
              </a:r>
              <a:r>
                <a:rPr lang="en-US" altLang="en-US" sz="2400" b="1" dirty="0">
                  <a:solidFill>
                    <a:srgbClr val="000066"/>
                  </a:solidFill>
                  <a:latin typeface="Times New Roman" panose="02020603050405020304" pitchFamily="18" charset="0"/>
                  <a:cs typeface="Times New Roman" panose="02020603050405020304" pitchFamily="18" charset="0"/>
                </a:rPr>
                <a:t> minh</a:t>
              </a:r>
            </a:p>
          </p:txBody>
        </p:sp>
        <p:sp>
          <p:nvSpPr>
            <p:cNvPr id="13" name="矩形 25"/>
            <p:cNvSpPr>
              <a:spLocks noChangeArrowheads="1"/>
            </p:cNvSpPr>
            <p:nvPr/>
          </p:nvSpPr>
          <p:spPr bwMode="auto">
            <a:xfrm>
              <a:off x="7446246" y="4295024"/>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zh-CN" sz="2800"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altLang="zh-CN" sz="2800" dirty="0">
                  <a:solidFill>
                    <a:schemeClr val="tx1">
                      <a:lumMod val="50000"/>
                      <a:lumOff val="50000"/>
                    </a:schemeClr>
                  </a:solidFill>
                  <a:latin typeface="Times New Roman" panose="02020603050405020304" pitchFamily="18" charset="0"/>
                  <a:cs typeface="Times New Roman" panose="02020603050405020304" pitchFamily="18" charset="0"/>
                </a:rPr>
                <a:t> 4</a:t>
              </a:r>
              <a:endParaRPr lang="zh-CN" alt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6" name="矩形 28"/>
            <p:cNvSpPr>
              <a:spLocks noChangeArrowheads="1"/>
            </p:cNvSpPr>
            <p:nvPr/>
          </p:nvSpPr>
          <p:spPr bwMode="auto">
            <a:xfrm>
              <a:off x="147042" y="1984062"/>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Times New Roman" panose="02020603050405020304" pitchFamily="18" charset="0"/>
                  <a:cs typeface="Times New Roman" panose="02020603050405020304" pitchFamily="18" charset="0"/>
                </a:rPr>
                <a:t>Ngày</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xưa</a:t>
              </a:r>
              <a:r>
                <a:rPr lang="en-US" altLang="en-US" sz="2400" b="1" dirty="0">
                  <a:solidFill>
                    <a:srgbClr val="000066"/>
                  </a:solidFill>
                  <a:latin typeface="Times New Roman" panose="02020603050405020304" pitchFamily="18" charset="0"/>
                  <a:cs typeface="Times New Roman" panose="02020603050405020304" pitchFamily="18" charset="0"/>
                </a:rPr>
                <a:t> … </a:t>
              </a:r>
              <a:r>
                <a:rPr lang="en-US" altLang="en-US" sz="2400" b="1" dirty="0" err="1">
                  <a:solidFill>
                    <a:srgbClr val="000066"/>
                  </a:solidFill>
                  <a:latin typeface="Times New Roman" panose="02020603050405020304" pitchFamily="18" charset="0"/>
                  <a:cs typeface="Times New Roman" panose="02020603050405020304" pitchFamily="18" charset="0"/>
                </a:rPr>
                <a:t>bị</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trừng</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phạt</a:t>
              </a:r>
              <a:endParaRPr lang="en-US" altLang="en-US" sz="2400" b="1" dirty="0">
                <a:solidFill>
                  <a:srgbClr val="000066"/>
                </a:solidFill>
                <a:latin typeface="Times New Roman" panose="02020603050405020304" pitchFamily="18" charset="0"/>
                <a:cs typeface="Times New Roman" panose="02020603050405020304" pitchFamily="18" charset="0"/>
              </a:endParaRPr>
            </a:p>
          </p:txBody>
        </p:sp>
        <p:sp>
          <p:nvSpPr>
            <p:cNvPr id="17" name="矩形 29"/>
            <p:cNvSpPr>
              <a:spLocks noChangeArrowheads="1"/>
            </p:cNvSpPr>
            <p:nvPr/>
          </p:nvSpPr>
          <p:spPr bwMode="auto">
            <a:xfrm>
              <a:off x="2221923" y="1493190"/>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altLang="zh-CN" sz="2800" dirty="0">
                  <a:solidFill>
                    <a:schemeClr val="tx1">
                      <a:lumMod val="50000"/>
                      <a:lumOff val="50000"/>
                    </a:schemeClr>
                  </a:solidFill>
                  <a:latin typeface="Times New Roman" panose="02020603050405020304" pitchFamily="18" charset="0"/>
                  <a:cs typeface="Times New Roman" panose="02020603050405020304" pitchFamily="18" charset="0"/>
                </a:rPr>
                <a:t> 1</a:t>
              </a:r>
              <a:endParaRPr lang="zh-CN" alt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18" name="矩形 30"/>
            <p:cNvSpPr>
              <a:spLocks noChangeArrowheads="1"/>
            </p:cNvSpPr>
            <p:nvPr/>
          </p:nvSpPr>
          <p:spPr bwMode="auto">
            <a:xfrm>
              <a:off x="186883" y="3494887"/>
              <a:ext cx="4552713" cy="48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spcBef>
                  <a:spcPct val="20000"/>
                </a:spcBef>
              </a:pPr>
              <a:r>
                <a:rPr lang="en-US" altLang="en-US" sz="2400" b="1" dirty="0" err="1">
                  <a:solidFill>
                    <a:srgbClr val="000066"/>
                  </a:solidFill>
                  <a:latin typeface="Times New Roman" panose="02020603050405020304" pitchFamily="18" charset="0"/>
                  <a:cs typeface="Times New Roman" panose="02020603050405020304" pitchFamily="18" charset="0"/>
                </a:rPr>
                <a:t>Mọi</a:t>
              </a:r>
              <a:r>
                <a:rPr lang="en-US" altLang="en-US" sz="2400" b="1" dirty="0">
                  <a:solidFill>
                    <a:srgbClr val="000066"/>
                  </a:solidFill>
                  <a:latin typeface="Times New Roman" panose="02020603050405020304" pitchFamily="18" charset="0"/>
                  <a:cs typeface="Times New Roman" panose="02020603050405020304" pitchFamily="18" charset="0"/>
                </a:rPr>
                <a:t> </a:t>
              </a:r>
              <a:r>
                <a:rPr lang="en-US" altLang="en-US" sz="2400" b="1" dirty="0" err="1">
                  <a:solidFill>
                    <a:srgbClr val="000066"/>
                  </a:solidFill>
                  <a:latin typeface="Times New Roman" panose="02020603050405020304" pitchFamily="18" charset="0"/>
                  <a:cs typeface="Times New Roman" panose="02020603050405020304" pitchFamily="18" charset="0"/>
                </a:rPr>
                <a:t>người</a:t>
              </a:r>
              <a:r>
                <a:rPr lang="en-US" altLang="en-US" sz="2400" b="1" dirty="0">
                  <a:solidFill>
                    <a:srgbClr val="000066"/>
                  </a:solidFill>
                  <a:latin typeface="Times New Roman" panose="02020603050405020304" pitchFamily="18" charset="0"/>
                  <a:cs typeface="Times New Roman" panose="02020603050405020304" pitchFamily="18" charset="0"/>
                </a:rPr>
                <a:t> … </a:t>
              </a:r>
              <a:r>
                <a:rPr lang="en-US" altLang="en-US" sz="2400" b="1" dirty="0" err="1">
                  <a:solidFill>
                    <a:srgbClr val="000066"/>
                  </a:solidFill>
                  <a:latin typeface="Times New Roman" panose="02020603050405020304" pitchFamily="18" charset="0"/>
                  <a:cs typeface="Times New Roman" panose="02020603050405020304" pitchFamily="18" charset="0"/>
                </a:rPr>
                <a:t>của</a:t>
              </a:r>
              <a:r>
                <a:rPr lang="en-US" altLang="en-US" sz="2400" b="1" dirty="0">
                  <a:solidFill>
                    <a:srgbClr val="000066"/>
                  </a:solidFill>
                  <a:latin typeface="Times New Roman" panose="02020603050405020304" pitchFamily="18" charset="0"/>
                  <a:cs typeface="Times New Roman" panose="02020603050405020304" pitchFamily="18" charset="0"/>
                </a:rPr>
                <a:t> ta</a:t>
              </a:r>
            </a:p>
          </p:txBody>
        </p:sp>
        <p:sp>
          <p:nvSpPr>
            <p:cNvPr id="19" name="矩形 31"/>
            <p:cNvSpPr>
              <a:spLocks noChangeArrowheads="1"/>
            </p:cNvSpPr>
            <p:nvPr/>
          </p:nvSpPr>
          <p:spPr bwMode="auto">
            <a:xfrm>
              <a:off x="2220481" y="3053598"/>
              <a:ext cx="2494039" cy="5547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eaLnBrk="1" hangingPunct="1"/>
              <a:r>
                <a:rPr lang="en-US" altLang="zh-CN" sz="2800" dirty="0" err="1">
                  <a:solidFill>
                    <a:schemeClr val="tx1">
                      <a:lumMod val="50000"/>
                      <a:lumOff val="50000"/>
                    </a:schemeClr>
                  </a:solidFill>
                  <a:latin typeface="Times New Roman" panose="02020603050405020304" pitchFamily="18" charset="0"/>
                  <a:cs typeface="Times New Roman" panose="02020603050405020304" pitchFamily="18" charset="0"/>
                </a:rPr>
                <a:t>Đoạn</a:t>
              </a:r>
              <a:r>
                <a:rPr lang="en-US" altLang="zh-CN" sz="2800" dirty="0">
                  <a:solidFill>
                    <a:schemeClr val="tx1">
                      <a:lumMod val="50000"/>
                      <a:lumOff val="50000"/>
                    </a:schemeClr>
                  </a:solidFill>
                  <a:latin typeface="Times New Roman" panose="02020603050405020304" pitchFamily="18" charset="0"/>
                  <a:cs typeface="Times New Roman" panose="02020603050405020304" pitchFamily="18" charset="0"/>
                </a:rPr>
                <a:t> 3</a:t>
              </a:r>
              <a:endParaRPr lang="zh-CN" altLang="en-US" sz="2800" dirty="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4" name="KSO_Shape"/>
            <p:cNvSpPr/>
            <p:nvPr/>
          </p:nvSpPr>
          <p:spPr>
            <a:xfrm>
              <a:off x="4903788" y="4270375"/>
              <a:ext cx="496887"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sp>
          <p:nvSpPr>
            <p:cNvPr id="27" name="Freeform 1992"/>
            <p:cNvSpPr>
              <a:spLocks noEditPoints="1"/>
            </p:cNvSpPr>
            <p:nvPr/>
          </p:nvSpPr>
          <p:spPr bwMode="auto">
            <a:xfrm>
              <a:off x="6894513" y="5538788"/>
              <a:ext cx="276225" cy="441325"/>
            </a:xfrm>
            <a:custGeom>
              <a:avLst/>
              <a:gdLst>
                <a:gd name="T0" fmla="*/ 294845563 w 258"/>
                <a:gd name="T1" fmla="*/ 471076061 h 414"/>
                <a:gd name="T2" fmla="*/ 262846288 w 258"/>
                <a:gd name="T3" fmla="*/ 9102595 h 414"/>
                <a:gd name="T4" fmla="*/ 235419715 w 258"/>
                <a:gd name="T5" fmla="*/ 0 h 414"/>
                <a:gd name="T6" fmla="*/ 262846288 w 258"/>
                <a:gd name="T7" fmla="*/ 38687360 h 414"/>
                <a:gd name="T8" fmla="*/ 262846288 w 258"/>
                <a:gd name="T9" fmla="*/ 304948113 h 414"/>
                <a:gd name="T10" fmla="*/ 235419715 w 258"/>
                <a:gd name="T11" fmla="*/ 336807727 h 414"/>
                <a:gd name="T12" fmla="*/ 262846288 w 258"/>
                <a:gd name="T13" fmla="*/ 374357662 h 414"/>
                <a:gd name="T14" fmla="*/ 235419715 w 258"/>
                <a:gd name="T15" fmla="*/ 374357662 h 414"/>
                <a:gd name="T16" fmla="*/ 262846288 w 258"/>
                <a:gd name="T17" fmla="*/ 401666512 h 414"/>
                <a:gd name="T18" fmla="*/ 262846288 w 258"/>
                <a:gd name="T19" fmla="*/ 439215381 h 414"/>
                <a:gd name="T20" fmla="*/ 235419715 w 258"/>
                <a:gd name="T21" fmla="*/ 471076061 h 414"/>
                <a:gd name="T22" fmla="*/ 205706256 w 258"/>
                <a:gd name="T23" fmla="*/ 9102595 h 414"/>
                <a:gd name="T24" fmla="*/ 148565154 w 258"/>
                <a:gd name="T25" fmla="*/ 38687360 h 414"/>
                <a:gd name="T26" fmla="*/ 235419715 w 258"/>
                <a:gd name="T27" fmla="*/ 0 h 414"/>
                <a:gd name="T28" fmla="*/ 205706256 w 258"/>
                <a:gd name="T29" fmla="*/ 0 h 414"/>
                <a:gd name="T30" fmla="*/ 235419715 w 258"/>
                <a:gd name="T31" fmla="*/ 471076061 h 414"/>
                <a:gd name="T32" fmla="*/ 205706256 w 258"/>
                <a:gd name="T33" fmla="*/ 439215381 h 414"/>
                <a:gd name="T34" fmla="*/ 235419715 w 258"/>
                <a:gd name="T35" fmla="*/ 401666512 h 414"/>
                <a:gd name="T36" fmla="*/ 205706256 w 258"/>
                <a:gd name="T37" fmla="*/ 374357662 h 414"/>
                <a:gd name="T38" fmla="*/ 235419715 w 258"/>
                <a:gd name="T39" fmla="*/ 336807727 h 414"/>
                <a:gd name="T40" fmla="*/ 148565154 w 258"/>
                <a:gd name="T41" fmla="*/ 304948113 h 414"/>
                <a:gd name="T42" fmla="*/ 175992797 w 258"/>
                <a:gd name="T43" fmla="*/ 336807727 h 414"/>
                <a:gd name="T44" fmla="*/ 175992797 w 258"/>
                <a:gd name="T45" fmla="*/ 374357662 h 414"/>
                <a:gd name="T46" fmla="*/ 148565154 w 258"/>
                <a:gd name="T47" fmla="*/ 401666512 h 414"/>
                <a:gd name="T48" fmla="*/ 175992797 w 258"/>
                <a:gd name="T49" fmla="*/ 439215381 h 414"/>
                <a:gd name="T50" fmla="*/ 148565154 w 258"/>
                <a:gd name="T51" fmla="*/ 439215381 h 414"/>
                <a:gd name="T52" fmla="*/ 148565154 w 258"/>
                <a:gd name="T53" fmla="*/ 9102595 h 414"/>
                <a:gd name="T54" fmla="*/ 59425847 w 258"/>
                <a:gd name="T55" fmla="*/ 38687360 h 414"/>
                <a:gd name="T56" fmla="*/ 148565154 w 258"/>
                <a:gd name="T57" fmla="*/ 9102595 h 414"/>
                <a:gd name="T58" fmla="*/ 59425847 w 258"/>
                <a:gd name="T59" fmla="*/ 471076061 h 414"/>
                <a:gd name="T60" fmla="*/ 148565154 w 258"/>
                <a:gd name="T61" fmla="*/ 439215381 h 414"/>
                <a:gd name="T62" fmla="*/ 118852765 w 258"/>
                <a:gd name="T63" fmla="*/ 401666512 h 414"/>
                <a:gd name="T64" fmla="*/ 148565154 w 258"/>
                <a:gd name="T65" fmla="*/ 374357662 h 414"/>
                <a:gd name="T66" fmla="*/ 118852765 w 258"/>
                <a:gd name="T67" fmla="*/ 336807727 h 414"/>
                <a:gd name="T68" fmla="*/ 148565154 w 258"/>
                <a:gd name="T69" fmla="*/ 304948113 h 414"/>
                <a:gd name="T70" fmla="*/ 59425847 w 258"/>
                <a:gd name="T71" fmla="*/ 336807727 h 414"/>
                <a:gd name="T72" fmla="*/ 89139306 w 258"/>
                <a:gd name="T73" fmla="*/ 374357662 h 414"/>
                <a:gd name="T74" fmla="*/ 59425847 w 258"/>
                <a:gd name="T75" fmla="*/ 374357662 h 414"/>
                <a:gd name="T76" fmla="*/ 89139306 w 258"/>
                <a:gd name="T77" fmla="*/ 401666512 h 414"/>
                <a:gd name="T78" fmla="*/ 89139306 w 258"/>
                <a:gd name="T79" fmla="*/ 439215381 h 414"/>
                <a:gd name="T80" fmla="*/ 59425847 w 258"/>
                <a:gd name="T81" fmla="*/ 471076061 h 414"/>
                <a:gd name="T82" fmla="*/ 0 w 258"/>
                <a:gd name="T83" fmla="*/ 9102595 h 414"/>
                <a:gd name="T84" fmla="*/ 59425847 w 258"/>
                <a:gd name="T85" fmla="*/ 471076061 h 414"/>
                <a:gd name="T86" fmla="*/ 33141647 w 258"/>
                <a:gd name="T87" fmla="*/ 439215381 h 414"/>
                <a:gd name="T88" fmla="*/ 59425847 w 258"/>
                <a:gd name="T89" fmla="*/ 401666512 h 414"/>
                <a:gd name="T90" fmla="*/ 33141647 w 258"/>
                <a:gd name="T91" fmla="*/ 374357662 h 414"/>
                <a:gd name="T92" fmla="*/ 59425847 w 258"/>
                <a:gd name="T93" fmla="*/ 336807727 h 414"/>
                <a:gd name="T94" fmla="*/ 33141647 w 258"/>
                <a:gd name="T95" fmla="*/ 304948113 h 414"/>
                <a:gd name="T96" fmla="*/ 59425847 w 258"/>
                <a:gd name="T97" fmla="*/ 38687360 h 41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58" h="414">
                  <a:moveTo>
                    <a:pt x="206" y="414"/>
                  </a:moveTo>
                  <a:lnTo>
                    <a:pt x="258" y="414"/>
                  </a:lnTo>
                  <a:lnTo>
                    <a:pt x="258" y="8"/>
                  </a:lnTo>
                  <a:lnTo>
                    <a:pt x="230" y="8"/>
                  </a:lnTo>
                  <a:lnTo>
                    <a:pt x="230" y="0"/>
                  </a:lnTo>
                  <a:lnTo>
                    <a:pt x="206" y="0"/>
                  </a:lnTo>
                  <a:lnTo>
                    <a:pt x="206" y="34"/>
                  </a:lnTo>
                  <a:lnTo>
                    <a:pt x="230" y="34"/>
                  </a:lnTo>
                  <a:lnTo>
                    <a:pt x="230" y="268"/>
                  </a:lnTo>
                  <a:lnTo>
                    <a:pt x="206" y="268"/>
                  </a:lnTo>
                  <a:lnTo>
                    <a:pt x="206" y="296"/>
                  </a:lnTo>
                  <a:lnTo>
                    <a:pt x="230" y="296"/>
                  </a:lnTo>
                  <a:lnTo>
                    <a:pt x="230" y="329"/>
                  </a:lnTo>
                  <a:lnTo>
                    <a:pt x="206" y="329"/>
                  </a:lnTo>
                  <a:lnTo>
                    <a:pt x="206" y="353"/>
                  </a:lnTo>
                  <a:lnTo>
                    <a:pt x="230" y="353"/>
                  </a:lnTo>
                  <a:lnTo>
                    <a:pt x="230" y="386"/>
                  </a:lnTo>
                  <a:lnTo>
                    <a:pt x="206" y="386"/>
                  </a:lnTo>
                  <a:lnTo>
                    <a:pt x="206" y="414"/>
                  </a:lnTo>
                  <a:close/>
                  <a:moveTo>
                    <a:pt x="180" y="0"/>
                  </a:moveTo>
                  <a:lnTo>
                    <a:pt x="180" y="8"/>
                  </a:lnTo>
                  <a:lnTo>
                    <a:pt x="130" y="8"/>
                  </a:lnTo>
                  <a:lnTo>
                    <a:pt x="130" y="34"/>
                  </a:lnTo>
                  <a:lnTo>
                    <a:pt x="206" y="34"/>
                  </a:lnTo>
                  <a:lnTo>
                    <a:pt x="206" y="0"/>
                  </a:lnTo>
                  <a:lnTo>
                    <a:pt x="180" y="0"/>
                  </a:lnTo>
                  <a:close/>
                  <a:moveTo>
                    <a:pt x="130" y="414"/>
                  </a:moveTo>
                  <a:lnTo>
                    <a:pt x="206" y="414"/>
                  </a:lnTo>
                  <a:lnTo>
                    <a:pt x="206" y="386"/>
                  </a:lnTo>
                  <a:lnTo>
                    <a:pt x="180" y="386"/>
                  </a:lnTo>
                  <a:lnTo>
                    <a:pt x="180" y="353"/>
                  </a:lnTo>
                  <a:lnTo>
                    <a:pt x="206" y="353"/>
                  </a:lnTo>
                  <a:lnTo>
                    <a:pt x="206" y="329"/>
                  </a:lnTo>
                  <a:lnTo>
                    <a:pt x="180" y="329"/>
                  </a:lnTo>
                  <a:lnTo>
                    <a:pt x="180" y="296"/>
                  </a:lnTo>
                  <a:lnTo>
                    <a:pt x="206" y="296"/>
                  </a:lnTo>
                  <a:lnTo>
                    <a:pt x="206" y="268"/>
                  </a:lnTo>
                  <a:lnTo>
                    <a:pt x="130" y="268"/>
                  </a:lnTo>
                  <a:lnTo>
                    <a:pt x="130" y="296"/>
                  </a:lnTo>
                  <a:lnTo>
                    <a:pt x="154" y="296"/>
                  </a:lnTo>
                  <a:lnTo>
                    <a:pt x="154" y="329"/>
                  </a:lnTo>
                  <a:lnTo>
                    <a:pt x="130" y="329"/>
                  </a:lnTo>
                  <a:lnTo>
                    <a:pt x="130" y="353"/>
                  </a:lnTo>
                  <a:lnTo>
                    <a:pt x="154" y="353"/>
                  </a:lnTo>
                  <a:lnTo>
                    <a:pt x="154" y="386"/>
                  </a:lnTo>
                  <a:lnTo>
                    <a:pt x="130" y="386"/>
                  </a:lnTo>
                  <a:lnTo>
                    <a:pt x="130" y="414"/>
                  </a:lnTo>
                  <a:close/>
                  <a:moveTo>
                    <a:pt x="130" y="8"/>
                  </a:moveTo>
                  <a:lnTo>
                    <a:pt x="52" y="8"/>
                  </a:lnTo>
                  <a:lnTo>
                    <a:pt x="52" y="34"/>
                  </a:lnTo>
                  <a:lnTo>
                    <a:pt x="130" y="34"/>
                  </a:lnTo>
                  <a:lnTo>
                    <a:pt x="130" y="8"/>
                  </a:lnTo>
                  <a:close/>
                  <a:moveTo>
                    <a:pt x="52" y="414"/>
                  </a:moveTo>
                  <a:lnTo>
                    <a:pt x="130" y="414"/>
                  </a:lnTo>
                  <a:lnTo>
                    <a:pt x="130" y="386"/>
                  </a:lnTo>
                  <a:lnTo>
                    <a:pt x="104" y="386"/>
                  </a:lnTo>
                  <a:lnTo>
                    <a:pt x="104" y="353"/>
                  </a:lnTo>
                  <a:lnTo>
                    <a:pt x="130" y="353"/>
                  </a:lnTo>
                  <a:lnTo>
                    <a:pt x="130" y="329"/>
                  </a:lnTo>
                  <a:lnTo>
                    <a:pt x="104" y="329"/>
                  </a:lnTo>
                  <a:lnTo>
                    <a:pt x="104" y="296"/>
                  </a:lnTo>
                  <a:lnTo>
                    <a:pt x="130" y="296"/>
                  </a:lnTo>
                  <a:lnTo>
                    <a:pt x="130" y="268"/>
                  </a:lnTo>
                  <a:lnTo>
                    <a:pt x="52" y="268"/>
                  </a:lnTo>
                  <a:lnTo>
                    <a:pt x="52" y="296"/>
                  </a:lnTo>
                  <a:lnTo>
                    <a:pt x="78" y="296"/>
                  </a:lnTo>
                  <a:lnTo>
                    <a:pt x="78" y="329"/>
                  </a:lnTo>
                  <a:lnTo>
                    <a:pt x="52" y="329"/>
                  </a:lnTo>
                  <a:lnTo>
                    <a:pt x="52" y="353"/>
                  </a:lnTo>
                  <a:lnTo>
                    <a:pt x="78" y="353"/>
                  </a:lnTo>
                  <a:lnTo>
                    <a:pt x="78" y="386"/>
                  </a:lnTo>
                  <a:lnTo>
                    <a:pt x="52" y="386"/>
                  </a:lnTo>
                  <a:lnTo>
                    <a:pt x="52" y="414"/>
                  </a:lnTo>
                  <a:close/>
                  <a:moveTo>
                    <a:pt x="52" y="8"/>
                  </a:moveTo>
                  <a:lnTo>
                    <a:pt x="0" y="8"/>
                  </a:lnTo>
                  <a:lnTo>
                    <a:pt x="0" y="414"/>
                  </a:lnTo>
                  <a:lnTo>
                    <a:pt x="52" y="414"/>
                  </a:lnTo>
                  <a:lnTo>
                    <a:pt x="52" y="386"/>
                  </a:lnTo>
                  <a:lnTo>
                    <a:pt x="29" y="386"/>
                  </a:lnTo>
                  <a:lnTo>
                    <a:pt x="29" y="353"/>
                  </a:lnTo>
                  <a:lnTo>
                    <a:pt x="52" y="353"/>
                  </a:lnTo>
                  <a:lnTo>
                    <a:pt x="52" y="329"/>
                  </a:lnTo>
                  <a:lnTo>
                    <a:pt x="29" y="329"/>
                  </a:lnTo>
                  <a:lnTo>
                    <a:pt x="29" y="296"/>
                  </a:lnTo>
                  <a:lnTo>
                    <a:pt x="52" y="296"/>
                  </a:lnTo>
                  <a:lnTo>
                    <a:pt x="52" y="268"/>
                  </a:lnTo>
                  <a:lnTo>
                    <a:pt x="29" y="268"/>
                  </a:lnTo>
                  <a:lnTo>
                    <a:pt x="29" y="34"/>
                  </a:lnTo>
                  <a:lnTo>
                    <a:pt x="52" y="34"/>
                  </a:lnTo>
                  <a:lnTo>
                    <a:pt x="52" y="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1100">
                <a:solidFill>
                  <a:schemeClr val="tx1">
                    <a:lumMod val="50000"/>
                    <a:lumOff val="50000"/>
                  </a:schemeClr>
                </a:solidFill>
                <a:latin typeface="Times New Roman" panose="02020603050405020304" pitchFamily="18" charset="0"/>
                <a:cs typeface="Times New Roman" panose="02020603050405020304" pitchFamily="18" charset="0"/>
              </a:endParaRPr>
            </a:p>
          </p:txBody>
        </p:sp>
      </p:grpSp>
      <p:grpSp>
        <p:nvGrpSpPr>
          <p:cNvPr id="49" name="Group 48"/>
          <p:cNvGrpSpPr/>
          <p:nvPr/>
        </p:nvGrpSpPr>
        <p:grpSpPr>
          <a:xfrm>
            <a:off x="1826002" y="607908"/>
            <a:ext cx="8538407" cy="677109"/>
            <a:chOff x="2265428" y="1437093"/>
            <a:chExt cx="7689110" cy="1184428"/>
          </a:xfrm>
        </p:grpSpPr>
        <p:sp>
          <p:nvSpPr>
            <p:cNvPr id="50"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sp>
          <p:nvSpPr>
            <p:cNvPr id="51"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grpSp>
      <p:pic>
        <p:nvPicPr>
          <p:cNvPr id="52" name="Picture 51"/>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39726" y="2395133"/>
            <a:ext cx="2045368" cy="1225260"/>
          </a:xfrm>
          <a:prstGeom prst="rect">
            <a:avLst/>
          </a:prstGeom>
        </p:spPr>
      </p:pic>
      <p:pic>
        <p:nvPicPr>
          <p:cNvPr id="53" name="Picture 52"/>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flipH="1">
            <a:off x="8114444" y="3982795"/>
            <a:ext cx="1549942" cy="928480"/>
          </a:xfrm>
          <a:prstGeom prst="rect">
            <a:avLst/>
          </a:prstGeom>
        </p:spPr>
      </p:pic>
      <p:pic>
        <p:nvPicPr>
          <p:cNvPr id="54" name="Picture 53"/>
          <p:cNvPicPr>
            <a:picLocks noChangeAspect="1"/>
          </p:cNvPicPr>
          <p:nvPr/>
        </p:nvPicPr>
        <p:blipFill>
          <a:blip r:embed="rId9" cstate="print">
            <a:extLst>
              <a:ext uri="{BEBA8EAE-BF5A-486C-A8C5-ECC9F3942E4B}">
                <a14:imgProps xmlns:a14="http://schemas.microsoft.com/office/drawing/2010/main">
                  <a14:imgLayer r:embed="rId10">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881474" y="2702472"/>
            <a:ext cx="1674953" cy="1003367"/>
          </a:xfrm>
          <a:prstGeom prst="rect">
            <a:avLst/>
          </a:prstGeom>
        </p:spPr>
      </p:pic>
      <p:pic>
        <p:nvPicPr>
          <p:cNvPr id="2" name="Picture 1"/>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10000" r="90000"/>
                    </a14:imgEffect>
                  </a14:imgLayer>
                </a14:imgProps>
              </a:ext>
              <a:ext uri="{28A0092B-C50C-407E-A947-70E740481C1C}">
                <a14:useLocalDpi xmlns:a14="http://schemas.microsoft.com/office/drawing/2010/main" val="0"/>
              </a:ext>
            </a:extLst>
          </a:blip>
          <a:stretch>
            <a:fillRect/>
          </a:stretch>
        </p:blipFill>
        <p:spPr>
          <a:xfrm>
            <a:off x="2354321" y="1119365"/>
            <a:ext cx="1558634" cy="1057644"/>
          </a:xfrm>
          <a:prstGeom prst="rect">
            <a:avLst/>
          </a:prstGeom>
        </p:spPr>
      </p:pic>
    </p:spTree>
    <p:extLst>
      <p:ext uri="{BB962C8B-B14F-4D97-AF65-F5344CB8AC3E}">
        <p14:creationId xmlns:p14="http://schemas.microsoft.com/office/powerpoint/2010/main" val="322509397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0-#ppt_h/2"/>
                                          </p:val>
                                        </p:tav>
                                        <p:tav tm="100000">
                                          <p:val>
                                            <p:strVal val="#ppt_y"/>
                                          </p:val>
                                        </p:tav>
                                      </p:tavLst>
                                    </p:anim>
                                  </p:childTnLst>
                                </p:cTn>
                              </p:par>
                            </p:childTnLst>
                          </p:cTn>
                        </p:par>
                        <p:par>
                          <p:cTn id="15" fill="hold">
                            <p:stCondLst>
                              <p:cond delay="1500"/>
                            </p:stCondLst>
                            <p:childTnLst>
                              <p:par>
                                <p:cTn id="16" presetID="2" presetClass="entr" presetSubtype="2" fill="hold" nodeType="afterEffect">
                                  <p:stCondLst>
                                    <p:cond delay="0"/>
                                  </p:stCondLst>
                                  <p:childTnLst>
                                    <p:set>
                                      <p:cBhvr>
                                        <p:cTn id="17" dur="1" fill="hold">
                                          <p:stCondLst>
                                            <p:cond delay="0"/>
                                          </p:stCondLst>
                                        </p:cTn>
                                        <p:tgtEl>
                                          <p:spTgt spid="52"/>
                                        </p:tgtEl>
                                        <p:attrNameLst>
                                          <p:attrName>style.visibility</p:attrName>
                                        </p:attrNameLst>
                                      </p:cBhvr>
                                      <p:to>
                                        <p:strVal val="visible"/>
                                      </p:to>
                                    </p:set>
                                    <p:anim calcmode="lin" valueType="num">
                                      <p:cBhvr additive="base">
                                        <p:cTn id="18" dur="500" fill="hold"/>
                                        <p:tgtEl>
                                          <p:spTgt spid="52"/>
                                        </p:tgtEl>
                                        <p:attrNameLst>
                                          <p:attrName>ppt_x</p:attrName>
                                        </p:attrNameLst>
                                      </p:cBhvr>
                                      <p:tavLst>
                                        <p:tav tm="0">
                                          <p:val>
                                            <p:strVal val="1+#ppt_w/2"/>
                                          </p:val>
                                        </p:tav>
                                        <p:tav tm="100000">
                                          <p:val>
                                            <p:strVal val="#ppt_x"/>
                                          </p:val>
                                        </p:tav>
                                      </p:tavLst>
                                    </p:anim>
                                    <p:anim calcmode="lin" valueType="num">
                                      <p:cBhvr additive="base">
                                        <p:cTn id="19" dur="500" fill="hold"/>
                                        <p:tgtEl>
                                          <p:spTgt spid="52"/>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additive="base">
                                        <p:cTn id="23" dur="750" fill="hold"/>
                                        <p:tgtEl>
                                          <p:spTgt spid="54"/>
                                        </p:tgtEl>
                                        <p:attrNameLst>
                                          <p:attrName>ppt_x</p:attrName>
                                        </p:attrNameLst>
                                      </p:cBhvr>
                                      <p:tavLst>
                                        <p:tav tm="0">
                                          <p:val>
                                            <p:strVal val="0-#ppt_w/2"/>
                                          </p:val>
                                        </p:tav>
                                        <p:tav tm="100000">
                                          <p:val>
                                            <p:strVal val="#ppt_x"/>
                                          </p:val>
                                        </p:tav>
                                      </p:tavLst>
                                    </p:anim>
                                    <p:anim calcmode="lin" valueType="num">
                                      <p:cBhvr additive="base">
                                        <p:cTn id="24" dur="750" fill="hold"/>
                                        <p:tgtEl>
                                          <p:spTgt spid="54"/>
                                        </p:tgtEl>
                                        <p:attrNameLst>
                                          <p:attrName>ppt_y</p:attrName>
                                        </p:attrNameLst>
                                      </p:cBhvr>
                                      <p:tavLst>
                                        <p:tav tm="0">
                                          <p:val>
                                            <p:strVal val="#ppt_y"/>
                                          </p:val>
                                        </p:tav>
                                        <p:tav tm="100000">
                                          <p:val>
                                            <p:strVal val="#ppt_y"/>
                                          </p:val>
                                        </p:tav>
                                      </p:tavLst>
                                    </p:anim>
                                  </p:childTnLst>
                                </p:cTn>
                              </p:par>
                            </p:childTnLst>
                          </p:cTn>
                        </p:par>
                        <p:par>
                          <p:cTn id="25" fill="hold">
                            <p:stCondLst>
                              <p:cond delay="2750"/>
                            </p:stCondLst>
                            <p:childTnLst>
                              <p:par>
                                <p:cTn id="26" presetID="2" presetClass="entr" presetSubtype="2" fill="hold" nodeType="afterEffect">
                                  <p:stCondLst>
                                    <p:cond delay="0"/>
                                  </p:stCondLst>
                                  <p:childTnLst>
                                    <p:set>
                                      <p:cBhvr>
                                        <p:cTn id="27" dur="1" fill="hold">
                                          <p:stCondLst>
                                            <p:cond delay="0"/>
                                          </p:stCondLst>
                                        </p:cTn>
                                        <p:tgtEl>
                                          <p:spTgt spid="53"/>
                                        </p:tgtEl>
                                        <p:attrNameLst>
                                          <p:attrName>style.visibility</p:attrName>
                                        </p:attrNameLst>
                                      </p:cBhvr>
                                      <p:to>
                                        <p:strVal val="visible"/>
                                      </p:to>
                                    </p:set>
                                    <p:anim calcmode="lin" valueType="num">
                                      <p:cBhvr additive="base">
                                        <p:cTn id="28" dur="500" fill="hold"/>
                                        <p:tgtEl>
                                          <p:spTgt spid="53"/>
                                        </p:tgtEl>
                                        <p:attrNameLst>
                                          <p:attrName>ppt_x</p:attrName>
                                        </p:attrNameLst>
                                      </p:cBhvr>
                                      <p:tavLst>
                                        <p:tav tm="0">
                                          <p:val>
                                            <p:strVal val="1+#ppt_w/2"/>
                                          </p:val>
                                        </p:tav>
                                        <p:tav tm="100000">
                                          <p:val>
                                            <p:strVal val="#ppt_x"/>
                                          </p:val>
                                        </p:tav>
                                      </p:tavLst>
                                    </p:anim>
                                    <p:anim calcmode="lin" valueType="num">
                                      <p:cBhvr additive="base">
                                        <p:cTn id="29" dur="500" fill="hold"/>
                                        <p:tgtEl>
                                          <p:spTgt spid="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08" y="-42045"/>
            <a:ext cx="8505590" cy="677108"/>
            <a:chOff x="2265426" y="755037"/>
            <a:chExt cx="7659557" cy="1184426"/>
          </a:xfrm>
        </p:grpSpPr>
        <p:sp>
          <p:nvSpPr>
            <p:cNvPr id="49" name="18"/>
            <p:cNvSpPr>
              <a:spLocks noChangeArrowheads="1"/>
            </p:cNvSpPr>
            <p:nvPr>
              <p:custDataLst>
                <p:tags r:id="rId1"/>
              </p:custDataLst>
            </p:nvPr>
          </p:nvSpPr>
          <p:spPr bwMode="auto">
            <a:xfrm>
              <a:off x="2265426"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65427"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90754" y="456741"/>
            <a:ext cx="11880895" cy="6740307"/>
          </a:xfrm>
          <a:prstGeom prst="rect">
            <a:avLst/>
          </a:prstGeom>
        </p:spPr>
        <p:txBody>
          <a:bodyPr wrap="square">
            <a:spAutoFit/>
          </a:bodyPr>
          <a:lstStyle/>
          <a:p>
            <a:pPr indent="457200" algn="just"/>
            <a:r>
              <a:rPr lang="en-US" sz="2400" b="1" dirty="0">
                <a:solidFill>
                  <a:srgbClr val="FF0000"/>
                </a:solidFill>
                <a:latin typeface="+mj-lt"/>
                <a:cs typeface="Arial" panose="020B0604020202020204" pitchFamily="34" charset="0"/>
              </a:rPr>
              <a:t>1</a:t>
            </a:r>
            <a:r>
              <a:rPr lang="en-US" sz="2400" dirty="0">
                <a:solidFill>
                  <a:srgbClr val="002060"/>
                </a:solidFill>
                <a:latin typeface="+mj-lt"/>
                <a:cs typeface="Arial" panose="020B0604020202020204" pitchFamily="34" charset="0"/>
              </a:rPr>
              <a:t>.</a:t>
            </a:r>
            <a:r>
              <a:rPr lang="vi-VN" sz="2400" dirty="0">
                <a:solidFill>
                  <a:srgbClr val="002060"/>
                </a:solidFill>
                <a:latin typeface="+mj-lt"/>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en-US" sz="2400" b="1" dirty="0">
                <a:solidFill>
                  <a:srgbClr val="FF0000"/>
                </a:solidFill>
                <a:latin typeface="+mj-lt"/>
                <a:cs typeface="Arial" panose="020B0604020202020204" pitchFamily="34" charset="0"/>
              </a:rPr>
              <a:t>2</a:t>
            </a:r>
            <a:r>
              <a:rPr lang="en-US" sz="2400" dirty="0">
                <a:solidFill>
                  <a:srgbClr val="002060"/>
                </a:solidFill>
                <a:latin typeface="+mj-lt"/>
                <a:cs typeface="Arial" panose="020B0604020202020204" pitchFamily="34" charset="0"/>
              </a:rPr>
              <a:t>.</a:t>
            </a:r>
            <a:r>
              <a:rPr lang="vi-VN" sz="2400" dirty="0">
                <a:solidFill>
                  <a:srgbClr val="002060"/>
                </a:solidFill>
                <a:latin typeface="+mj-lt"/>
                <a:cs typeface="Arial" panose="020B0604020202020204" pitchFamily="34" charset="0"/>
              </a:rPr>
              <a:t>Có chú bé mồ côi tên là Chôm nhận thóc về, dốc công chăm sóc mà thóc vẫn chẳng nảy mầm. </a:t>
            </a:r>
          </a:p>
          <a:p>
            <a:pPr indent="457200" algn="just"/>
            <a:r>
              <a:rPr lang="vi-VN" sz="2400" dirty="0" err="1">
                <a:solidFill>
                  <a:srgbClr val="002060"/>
                </a:solidFill>
                <a:latin typeface="+mj-lt"/>
                <a:cs typeface="Arial" panose="020B0604020202020204" pitchFamily="34" charset="0"/>
              </a:rPr>
              <a:t>Đến</a:t>
            </a:r>
            <a:r>
              <a:rPr lang="vi-VN" sz="2400" dirty="0">
                <a:solidFill>
                  <a:srgbClr val="002060"/>
                </a:solidFill>
                <a:latin typeface="+mj-lt"/>
                <a:cs typeface="Arial" panose="020B0604020202020204" pitchFamily="34" charset="0"/>
              </a:rPr>
              <a:t> vụ thu hoạch, mọi người nô nức chở thóc về kinh thành nộp cho nhà vua. Chôm lo lắng đến trước nhà vua, quỳ tâu:</a:t>
            </a:r>
          </a:p>
          <a:p>
            <a:pPr algn="just"/>
            <a:r>
              <a:rPr lang="vi-VN" sz="2400" dirty="0">
                <a:solidFill>
                  <a:srgbClr val="002060"/>
                </a:solidFill>
                <a:latin typeface="+mj-lt"/>
                <a:cs typeface="Arial" panose="020B0604020202020204" pitchFamily="34" charset="0"/>
              </a:rPr>
              <a:t>- Tâu Bệ hạ! Con không làm sao cho thóc nảy mầm được.</a:t>
            </a:r>
          </a:p>
          <a:p>
            <a:pPr indent="457200" algn="just"/>
            <a:r>
              <a:rPr lang="en-US" sz="2400" b="1" dirty="0">
                <a:solidFill>
                  <a:srgbClr val="FF0000"/>
                </a:solidFill>
                <a:latin typeface="+mj-lt"/>
                <a:cs typeface="Arial" panose="020B0604020202020204" pitchFamily="34" charset="0"/>
              </a:rPr>
              <a:t>3</a:t>
            </a:r>
            <a:r>
              <a:rPr lang="en-US" sz="2400" dirty="0">
                <a:solidFill>
                  <a:srgbClr val="002060"/>
                </a:solidFill>
                <a:latin typeface="+mj-lt"/>
                <a:cs typeface="Arial" panose="020B0604020202020204" pitchFamily="34" charset="0"/>
              </a:rPr>
              <a:t>.</a:t>
            </a:r>
            <a:r>
              <a:rPr lang="vi-VN" sz="2400" dirty="0">
                <a:solidFill>
                  <a:srgbClr val="002060"/>
                </a:solidFill>
                <a:latin typeface="+mj-lt"/>
                <a:cs typeface="Arial" panose="020B0604020202020204" pitchFamily="34" charset="0"/>
              </a:rPr>
              <a:t>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400" dirty="0">
                <a:solidFill>
                  <a:srgbClr val="002060"/>
                </a:solidFill>
                <a:latin typeface="+mj-lt"/>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en-US" sz="2400" b="1" dirty="0">
                <a:solidFill>
                  <a:srgbClr val="FF0000"/>
                </a:solidFill>
                <a:latin typeface="+mj-lt"/>
                <a:cs typeface="Arial" panose="020B0604020202020204" pitchFamily="34" charset="0"/>
              </a:rPr>
              <a:t>4</a:t>
            </a:r>
            <a:r>
              <a:rPr lang="en-US" sz="2400" dirty="0">
                <a:solidFill>
                  <a:srgbClr val="002060"/>
                </a:solidFill>
                <a:latin typeface="+mj-lt"/>
                <a:cs typeface="Arial" panose="020B0604020202020204" pitchFamily="34" charset="0"/>
              </a:rPr>
              <a:t>.</a:t>
            </a:r>
            <a:r>
              <a:rPr lang="vi-VN" sz="2400" dirty="0">
                <a:solidFill>
                  <a:srgbClr val="002060"/>
                </a:solidFill>
                <a:latin typeface="+mj-lt"/>
                <a:cs typeface="Arial" panose="020B0604020202020204" pitchFamily="34" charset="0"/>
              </a:rPr>
              <a:t>Rồi vua dõng dạ nói tiếp:</a:t>
            </a:r>
          </a:p>
          <a:p>
            <a:pPr algn="just"/>
            <a:r>
              <a:rPr lang="vi-VN" sz="2400" dirty="0">
                <a:solidFill>
                  <a:srgbClr val="002060"/>
                </a:solidFill>
                <a:latin typeface="+mj-lt"/>
                <a:cs typeface="Arial" panose="020B0604020202020204" pitchFamily="34" charset="0"/>
              </a:rPr>
              <a:t>- Trung thực là đức tính quý nhất của con người. Ta sẽ truyền ngôi cho chú bé trung thực và dũng cảm này.</a:t>
            </a:r>
          </a:p>
          <a:p>
            <a:pPr algn="just"/>
            <a:r>
              <a:rPr lang="vi-VN" sz="2400" dirty="0">
                <a:solidFill>
                  <a:srgbClr val="002060"/>
                </a:solidFill>
                <a:latin typeface="+mj-lt"/>
                <a:cs typeface="Arial" panose="020B0604020202020204" pitchFamily="34" charset="0"/>
              </a:rPr>
              <a:t>   </a:t>
            </a:r>
            <a:r>
              <a:rPr lang="en-US" sz="2400" dirty="0">
                <a:solidFill>
                  <a:srgbClr val="002060"/>
                </a:solidFill>
                <a:latin typeface="+mj-lt"/>
                <a:cs typeface="Arial" panose="020B0604020202020204" pitchFamily="34" charset="0"/>
              </a:rPr>
              <a:t>	</a:t>
            </a:r>
            <a:r>
              <a:rPr lang="vi-VN" sz="2400" dirty="0">
                <a:solidFill>
                  <a:srgbClr val="002060"/>
                </a:solidFill>
                <a:latin typeface="+mj-lt"/>
                <a:cs typeface="Arial" panose="020B0604020202020204" pitchFamily="34" charset="0"/>
              </a:rPr>
              <a:t>Chôm được truyền ngôi và trở thành ông vua hiền minh.</a:t>
            </a:r>
            <a:endParaRPr lang="en-US" sz="2400" dirty="0">
              <a:solidFill>
                <a:srgbClr val="002060"/>
              </a:solidFill>
              <a:latin typeface="+mj-lt"/>
              <a:cs typeface="Arial" panose="020B0604020202020204" pitchFamily="34" charset="0"/>
            </a:endParaRPr>
          </a:p>
          <a:p>
            <a:pPr algn="ct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Truyện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dân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gian</a:t>
            </a:r>
            <a:r>
              <a:rPr lang="en-US" sz="2400" b="1" i="1" dirty="0">
                <a:solidFill>
                  <a:srgbClr val="002060"/>
                </a:solidFill>
                <a:latin typeface="+mj-lt"/>
                <a:cs typeface="Arial" panose="020B0604020202020204" pitchFamily="34" charset="0"/>
              </a:rPr>
              <a:t> Khmer</a:t>
            </a:r>
            <a:r>
              <a:rPr lang="en-US" sz="2400" i="1" dirty="0">
                <a:solidFill>
                  <a:srgbClr val="002060"/>
                </a:solidFill>
                <a:latin typeface="+mj-lt"/>
                <a:cs typeface="Arial" panose="020B0604020202020204" pitchFamily="34" charset="0"/>
              </a:rPr>
              <a:t>      </a:t>
            </a:r>
            <a:endParaRPr lang="vi-VN" sz="2800" b="0" i="1" dirty="0">
              <a:solidFill>
                <a:srgbClr val="002060"/>
              </a:solidFill>
              <a:effectLst/>
              <a:latin typeface="+mj-lt"/>
              <a:cs typeface="Arial" panose="020B0604020202020204" pitchFamily="34" charset="0"/>
            </a:endParaRPr>
          </a:p>
        </p:txBody>
      </p:sp>
    </p:spTree>
    <p:extLst>
      <p:ext uri="{BB962C8B-B14F-4D97-AF65-F5344CB8AC3E}">
        <p14:creationId xmlns:p14="http://schemas.microsoft.com/office/powerpoint/2010/main" val="1956791986"/>
      </p:ext>
    </p:extLst>
  </p:cSld>
  <p:clrMapOvr>
    <a:masterClrMapping/>
  </p:clrMapOvr>
  <p:transition spd="slow" advClick="0">
    <p:comb/>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15BB1D0-9D2A-42DA-8978-6A9FB8635810}"/>
              </a:ext>
            </a:extLst>
          </p:cNvPr>
          <p:cNvSpPr txBox="1"/>
          <p:nvPr/>
        </p:nvSpPr>
        <p:spPr>
          <a:xfrm>
            <a:off x="1126671" y="604157"/>
            <a:ext cx="3037115" cy="707886"/>
          </a:xfrm>
          <a:prstGeom prst="rect">
            <a:avLst/>
          </a:prstGeom>
          <a:noFill/>
        </p:spPr>
        <p:txBody>
          <a:bodyPr wrap="square" rtlCol="0">
            <a:spAutoFit/>
          </a:bodyPr>
          <a:lstStyle/>
          <a:p>
            <a:r>
              <a:rPr lang="en-US" sz="4000" dirty="0" err="1">
                <a:latin typeface="Arial" panose="020B0604020202020204" pitchFamily="34" charset="0"/>
                <a:cs typeface="Arial" panose="020B0604020202020204" pitchFamily="34" charset="0"/>
              </a:rPr>
              <a:t>Ngắt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câu</a:t>
            </a:r>
            <a:r>
              <a:rPr lang="en-US" sz="4000" dirty="0">
                <a:latin typeface="Arial" panose="020B0604020202020204" pitchFamily="34" charset="0"/>
                <a:cs typeface="Arial" panose="020B0604020202020204" pitchFamily="34" charset="0"/>
              </a:rPr>
              <a:t>:</a:t>
            </a:r>
          </a:p>
        </p:txBody>
      </p:sp>
      <p:sp>
        <p:nvSpPr>
          <p:cNvPr id="3" name="TextBox 2">
            <a:extLst>
              <a:ext uri="{FF2B5EF4-FFF2-40B4-BE49-F238E27FC236}">
                <a16:creationId xmlns:a16="http://schemas.microsoft.com/office/drawing/2014/main" id="{60C195B5-53E2-4E16-B3CC-259F5354B846}"/>
              </a:ext>
            </a:extLst>
          </p:cNvPr>
          <p:cNvSpPr txBox="1"/>
          <p:nvPr/>
        </p:nvSpPr>
        <p:spPr>
          <a:xfrm>
            <a:off x="502670" y="1687286"/>
            <a:ext cx="11185071" cy="2308324"/>
          </a:xfrm>
          <a:prstGeom prst="rect">
            <a:avLst/>
          </a:prstGeom>
          <a:noFill/>
        </p:spPr>
        <p:txBody>
          <a:bodyPr wrap="square" rtlCol="0">
            <a:spAutoFit/>
          </a:bodyPr>
          <a:lstStyle/>
          <a:p>
            <a:r>
              <a:rPr lang="en-US" sz="3600" dirty="0">
                <a:solidFill>
                  <a:srgbClr val="002060"/>
                </a:solidFill>
                <a:cs typeface="Times New Roman" panose="02020603050405020304" pitchFamily="18" charset="0"/>
              </a:rPr>
              <a:t>      </a:t>
            </a:r>
            <a:r>
              <a:rPr lang="vi-VN" sz="3600" dirty="0">
                <a:solidFill>
                  <a:srgbClr val="002060"/>
                </a:solidFill>
                <a:cs typeface="Times New Roman" panose="02020603050405020304" pitchFamily="18" charset="0"/>
              </a:rPr>
              <a:t>Vua ra lệnh phát cho mỗi người dân một thúng thóc về gieo trồng </a:t>
            </a:r>
            <a:r>
              <a:rPr lang="en-US" sz="3600" dirty="0">
                <a:solidFill>
                  <a:srgbClr val="002060"/>
                </a:solidFill>
                <a:cs typeface="Times New Roman" panose="02020603050405020304" pitchFamily="18" charset="0"/>
              </a:rPr>
              <a:t> </a:t>
            </a:r>
            <a:r>
              <a:rPr lang="vi-VN" sz="3600" dirty="0">
                <a:solidFill>
                  <a:srgbClr val="002060"/>
                </a:solidFill>
                <a:cs typeface="Times New Roman" panose="02020603050405020304" pitchFamily="18" charset="0"/>
              </a:rPr>
              <a:t>và giao hẹn: ai thu được nhiều thóc nhất </a:t>
            </a:r>
            <a:r>
              <a:rPr lang="en-US" sz="3600" dirty="0">
                <a:solidFill>
                  <a:srgbClr val="002060"/>
                </a:solidFill>
                <a:cs typeface="Times New Roman" panose="02020603050405020304" pitchFamily="18" charset="0"/>
              </a:rPr>
              <a:t> </a:t>
            </a:r>
            <a:r>
              <a:rPr lang="vi-VN" sz="3600" dirty="0">
                <a:solidFill>
                  <a:srgbClr val="002060"/>
                </a:solidFill>
                <a:cs typeface="Times New Roman" panose="02020603050405020304" pitchFamily="18" charset="0"/>
              </a:rPr>
              <a:t>sẽ được truyền ngôi, ai không có thóc nộp sẽ bị trừng phạt.</a:t>
            </a:r>
            <a:endParaRPr lang="en-US" sz="3600" dirty="0">
              <a:latin typeface="Arial" panose="020B0604020202020204" pitchFamily="34" charset="0"/>
              <a:cs typeface="Arial" panose="020B0604020202020204" pitchFamily="34" charset="0"/>
            </a:endParaRPr>
          </a:p>
        </p:txBody>
      </p:sp>
      <p:cxnSp>
        <p:nvCxnSpPr>
          <p:cNvPr id="5" name="Straight Connector 4">
            <a:extLst>
              <a:ext uri="{FF2B5EF4-FFF2-40B4-BE49-F238E27FC236}">
                <a16:creationId xmlns:a16="http://schemas.microsoft.com/office/drawing/2014/main" id="{B153344D-937F-4791-BC27-24FC2FB0EE64}"/>
              </a:ext>
            </a:extLst>
          </p:cNvPr>
          <p:cNvCxnSpPr>
            <a:cxnSpLocks/>
          </p:cNvCxnSpPr>
          <p:nvPr/>
        </p:nvCxnSpPr>
        <p:spPr>
          <a:xfrm flipH="1">
            <a:off x="4294415" y="2318657"/>
            <a:ext cx="130628" cy="391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B160D7A-89A2-48F4-995A-F7A82B50F1D0}"/>
              </a:ext>
            </a:extLst>
          </p:cNvPr>
          <p:cNvCxnSpPr>
            <a:cxnSpLocks/>
          </p:cNvCxnSpPr>
          <p:nvPr/>
        </p:nvCxnSpPr>
        <p:spPr>
          <a:xfrm flipH="1">
            <a:off x="11321143" y="2901320"/>
            <a:ext cx="130628" cy="391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C4CF781-5ABE-46F5-B12D-24E8078D5CD2}"/>
              </a:ext>
            </a:extLst>
          </p:cNvPr>
          <p:cNvCxnSpPr>
            <a:cxnSpLocks/>
          </p:cNvCxnSpPr>
          <p:nvPr/>
        </p:nvCxnSpPr>
        <p:spPr>
          <a:xfrm flipH="1">
            <a:off x="2514600" y="2863220"/>
            <a:ext cx="130628" cy="391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345F640-F219-43CF-93AB-1BA5FBC66272}"/>
              </a:ext>
            </a:extLst>
          </p:cNvPr>
          <p:cNvCxnSpPr>
            <a:cxnSpLocks/>
          </p:cNvCxnSpPr>
          <p:nvPr/>
        </p:nvCxnSpPr>
        <p:spPr>
          <a:xfrm flipH="1">
            <a:off x="2204357" y="2198914"/>
            <a:ext cx="12736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F3FB438-4090-4E4E-BC5C-202B02076592}"/>
              </a:ext>
            </a:extLst>
          </p:cNvPr>
          <p:cNvCxnSpPr>
            <a:cxnSpLocks/>
          </p:cNvCxnSpPr>
          <p:nvPr/>
        </p:nvCxnSpPr>
        <p:spPr>
          <a:xfrm flipH="1">
            <a:off x="5120934" y="2710543"/>
            <a:ext cx="16880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534DBB7-0EDD-45B9-966D-222D718A1DB8}"/>
              </a:ext>
            </a:extLst>
          </p:cNvPr>
          <p:cNvCxnSpPr>
            <a:cxnSpLocks/>
          </p:cNvCxnSpPr>
          <p:nvPr/>
        </p:nvCxnSpPr>
        <p:spPr>
          <a:xfrm flipH="1">
            <a:off x="9508672" y="2732314"/>
            <a:ext cx="11375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4EABACE-4321-4265-8BC8-B6CE4F02C71E}"/>
              </a:ext>
            </a:extLst>
          </p:cNvPr>
          <p:cNvCxnSpPr>
            <a:cxnSpLocks/>
          </p:cNvCxnSpPr>
          <p:nvPr/>
        </p:nvCxnSpPr>
        <p:spPr>
          <a:xfrm flipH="1">
            <a:off x="707571" y="3293206"/>
            <a:ext cx="166007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F8CA5CC-3315-418A-99ED-5ECD1BAE00F6}"/>
              </a:ext>
            </a:extLst>
          </p:cNvPr>
          <p:cNvCxnSpPr>
            <a:cxnSpLocks/>
          </p:cNvCxnSpPr>
          <p:nvPr/>
        </p:nvCxnSpPr>
        <p:spPr>
          <a:xfrm flipH="1">
            <a:off x="4577443" y="3293206"/>
            <a:ext cx="210094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45900A06-04D9-4D3B-99D1-F886250D10F4}"/>
              </a:ext>
            </a:extLst>
          </p:cNvPr>
          <p:cNvCxnSpPr>
            <a:cxnSpLocks/>
          </p:cNvCxnSpPr>
          <p:nvPr/>
        </p:nvCxnSpPr>
        <p:spPr>
          <a:xfrm flipH="1">
            <a:off x="1730828" y="3804557"/>
            <a:ext cx="20737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168412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50"/>
                                        <p:tgtEl>
                                          <p:spTgt spid="16"/>
                                        </p:tgtEl>
                                      </p:cBhvr>
                                    </p:animEffect>
                                  </p:childTnLst>
                                </p:cTn>
                              </p:par>
                              <p:par>
                                <p:cTn id="13" presetID="21"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250"/>
                                        <p:tgtEl>
                                          <p:spTgt spid="5"/>
                                        </p:tgtEl>
                                      </p:cBhvr>
                                    </p:animEffect>
                                  </p:childTnLst>
                                </p:cTn>
                              </p:par>
                              <p:par>
                                <p:cTn id="16" presetID="21" presetClass="entr" presetSubtype="1"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wheel(1)">
                                      <p:cBhvr>
                                        <p:cTn id="18" dur="250"/>
                                        <p:tgtEl>
                                          <p:spTgt spid="20"/>
                                        </p:tgtEl>
                                      </p:cBhvr>
                                    </p:animEffect>
                                  </p:childTnLst>
                                </p:cTn>
                              </p:par>
                              <p:par>
                                <p:cTn id="19" presetID="21" presetClass="entr" presetSubtype="1"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heel(1)">
                                      <p:cBhvr>
                                        <p:cTn id="21" dur="250"/>
                                        <p:tgtEl>
                                          <p:spTgt spid="22"/>
                                        </p:tgtEl>
                                      </p:cBhvr>
                                    </p:animEffect>
                                  </p:childTnLst>
                                </p:cTn>
                              </p:par>
                              <p:par>
                                <p:cTn id="22" presetID="21" presetClass="entr" presetSubtype="1"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heel(1)">
                                      <p:cBhvr>
                                        <p:cTn id="24" dur="250"/>
                                        <p:tgtEl>
                                          <p:spTgt spid="13"/>
                                        </p:tgtEl>
                                      </p:cBhvr>
                                    </p:animEffect>
                                  </p:childTnLst>
                                </p:cTn>
                              </p:par>
                              <p:par>
                                <p:cTn id="25" presetID="21" presetClass="entr" presetSubtype="1"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heel(1)">
                                      <p:cBhvr>
                                        <p:cTn id="27" dur="250"/>
                                        <p:tgtEl>
                                          <p:spTgt spid="26"/>
                                        </p:tgtEl>
                                      </p:cBhvr>
                                    </p:animEffect>
                                  </p:childTnLst>
                                </p:cTn>
                              </p:par>
                              <p:par>
                                <p:cTn id="28" presetID="21" presetClass="entr" presetSubtype="1"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heel(1)">
                                      <p:cBhvr>
                                        <p:cTn id="30" dur="250"/>
                                        <p:tgtEl>
                                          <p:spTgt spid="14"/>
                                        </p:tgtEl>
                                      </p:cBhvr>
                                    </p:animEffect>
                                  </p:childTnLst>
                                </p:cTn>
                              </p:par>
                              <p:par>
                                <p:cTn id="31" presetID="21" presetClass="entr" presetSubtype="1" fill="hold" nodeType="with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wheel(1)">
                                      <p:cBhvr>
                                        <p:cTn id="33" dur="250"/>
                                        <p:tgtEl>
                                          <p:spTgt spid="24"/>
                                        </p:tgtEl>
                                      </p:cBhvr>
                                    </p:animEffect>
                                  </p:childTnLst>
                                </p:cTn>
                              </p:par>
                              <p:par>
                                <p:cTn id="34" presetID="21" presetClass="entr" presetSubtype="1"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wheel(1)">
                                      <p:cBhvr>
                                        <p:cTn id="36"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08" y="-42045"/>
            <a:ext cx="8505590" cy="677108"/>
            <a:chOff x="2265426" y="755037"/>
            <a:chExt cx="7659557" cy="1184426"/>
          </a:xfrm>
        </p:grpSpPr>
        <p:sp>
          <p:nvSpPr>
            <p:cNvPr id="49" name="18"/>
            <p:cNvSpPr>
              <a:spLocks noChangeArrowheads="1"/>
            </p:cNvSpPr>
            <p:nvPr>
              <p:custDataLst>
                <p:tags r:id="rId1"/>
              </p:custDataLst>
            </p:nvPr>
          </p:nvSpPr>
          <p:spPr bwMode="auto">
            <a:xfrm>
              <a:off x="2265426"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65427"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90754" y="456741"/>
            <a:ext cx="11880895" cy="6740307"/>
          </a:xfrm>
          <a:prstGeom prst="rect">
            <a:avLst/>
          </a:prstGeom>
        </p:spPr>
        <p:txBody>
          <a:bodyPr wrap="square">
            <a:spAutoFit/>
          </a:bodyPr>
          <a:lstStyle/>
          <a:p>
            <a:pPr indent="457200" algn="just"/>
            <a:r>
              <a:rPr lang="en-US" sz="2400" b="1" dirty="0">
                <a:solidFill>
                  <a:srgbClr val="FF0000"/>
                </a:solidFill>
                <a:latin typeface="+mj-lt"/>
                <a:cs typeface="Arial" panose="020B0604020202020204" pitchFamily="34" charset="0"/>
              </a:rPr>
              <a:t>1</a:t>
            </a:r>
            <a:r>
              <a:rPr lang="en-US" sz="2400" dirty="0">
                <a:solidFill>
                  <a:srgbClr val="002060"/>
                </a:solidFill>
                <a:latin typeface="+mj-lt"/>
                <a:cs typeface="Arial" panose="020B0604020202020204" pitchFamily="34" charset="0"/>
              </a:rPr>
              <a:t>.</a:t>
            </a:r>
            <a:r>
              <a:rPr lang="vi-VN" sz="2400" dirty="0">
                <a:solidFill>
                  <a:srgbClr val="002060"/>
                </a:solidFill>
                <a:latin typeface="+mj-lt"/>
                <a:cs typeface="Arial" panose="020B0604020202020204" pitchFamily="34" charset="0"/>
              </a:rPr>
              <a:t>Ngày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en-US" sz="2400" b="1" dirty="0">
                <a:solidFill>
                  <a:srgbClr val="FF0000"/>
                </a:solidFill>
                <a:latin typeface="+mj-lt"/>
                <a:cs typeface="Arial" panose="020B0604020202020204" pitchFamily="34" charset="0"/>
              </a:rPr>
              <a:t>2</a:t>
            </a:r>
            <a:r>
              <a:rPr lang="en-US" sz="2400" dirty="0">
                <a:solidFill>
                  <a:srgbClr val="002060"/>
                </a:solidFill>
                <a:latin typeface="+mj-lt"/>
                <a:cs typeface="Arial" panose="020B0604020202020204" pitchFamily="34" charset="0"/>
              </a:rPr>
              <a:t>.</a:t>
            </a:r>
            <a:r>
              <a:rPr lang="vi-VN" sz="2400" dirty="0">
                <a:solidFill>
                  <a:srgbClr val="002060"/>
                </a:solidFill>
                <a:latin typeface="+mj-lt"/>
                <a:cs typeface="Arial" panose="020B0604020202020204" pitchFamily="34" charset="0"/>
              </a:rPr>
              <a:t>Có chú bé mồ côi tên là Chôm nhận thóc về, dốc công chăm sóc mà thóc vẫn chẳng nảy mầm. </a:t>
            </a:r>
          </a:p>
          <a:p>
            <a:pPr indent="457200" algn="just"/>
            <a:r>
              <a:rPr lang="vi-VN" sz="2400" dirty="0" err="1">
                <a:solidFill>
                  <a:srgbClr val="002060"/>
                </a:solidFill>
                <a:latin typeface="+mj-lt"/>
                <a:cs typeface="Arial" panose="020B0604020202020204" pitchFamily="34" charset="0"/>
              </a:rPr>
              <a:t>Đến</a:t>
            </a:r>
            <a:r>
              <a:rPr lang="vi-VN" sz="2400" dirty="0">
                <a:solidFill>
                  <a:srgbClr val="002060"/>
                </a:solidFill>
                <a:latin typeface="+mj-lt"/>
                <a:cs typeface="Arial" panose="020B0604020202020204" pitchFamily="34" charset="0"/>
              </a:rPr>
              <a:t> vụ thu hoạch, mọi người nô nức chở thóc về kinh thành nộp cho nhà vua. Chôm lo lắng đến trước nhà vua, quỳ tâu:</a:t>
            </a:r>
          </a:p>
          <a:p>
            <a:pPr algn="just"/>
            <a:r>
              <a:rPr lang="vi-VN" sz="2400" dirty="0">
                <a:solidFill>
                  <a:srgbClr val="002060"/>
                </a:solidFill>
                <a:latin typeface="+mj-lt"/>
                <a:cs typeface="Arial" panose="020B0604020202020204" pitchFamily="34" charset="0"/>
              </a:rPr>
              <a:t>- Tâu Bệ hạ! Con không làm sao cho thóc nảy mầm được.</a:t>
            </a:r>
          </a:p>
          <a:p>
            <a:pPr indent="457200" algn="just"/>
            <a:r>
              <a:rPr lang="en-US" sz="2400" b="1" dirty="0">
                <a:solidFill>
                  <a:srgbClr val="FF0000"/>
                </a:solidFill>
                <a:latin typeface="+mj-lt"/>
                <a:cs typeface="Arial" panose="020B0604020202020204" pitchFamily="34" charset="0"/>
              </a:rPr>
              <a:t>3</a:t>
            </a:r>
            <a:r>
              <a:rPr lang="en-US" sz="2400" dirty="0">
                <a:solidFill>
                  <a:srgbClr val="002060"/>
                </a:solidFill>
                <a:latin typeface="+mj-lt"/>
                <a:cs typeface="Arial" panose="020B0604020202020204" pitchFamily="34" charset="0"/>
              </a:rPr>
              <a:t>.</a:t>
            </a:r>
            <a:r>
              <a:rPr lang="vi-VN" sz="2400" dirty="0">
                <a:solidFill>
                  <a:srgbClr val="002060"/>
                </a:solidFill>
                <a:latin typeface="+mj-lt"/>
                <a:cs typeface="Arial" panose="020B0604020202020204" pitchFamily="34" charset="0"/>
              </a:rPr>
              <a:t>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400" dirty="0">
                <a:solidFill>
                  <a:srgbClr val="002060"/>
                </a:solidFill>
                <a:latin typeface="+mj-lt"/>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en-US" sz="2400" b="1" dirty="0">
                <a:solidFill>
                  <a:srgbClr val="FF0000"/>
                </a:solidFill>
                <a:latin typeface="+mj-lt"/>
                <a:cs typeface="Arial" panose="020B0604020202020204" pitchFamily="34" charset="0"/>
              </a:rPr>
              <a:t>4</a:t>
            </a:r>
            <a:r>
              <a:rPr lang="en-US" sz="2400" dirty="0">
                <a:solidFill>
                  <a:srgbClr val="002060"/>
                </a:solidFill>
                <a:latin typeface="+mj-lt"/>
                <a:cs typeface="Arial" panose="020B0604020202020204" pitchFamily="34" charset="0"/>
              </a:rPr>
              <a:t>.</a:t>
            </a:r>
            <a:r>
              <a:rPr lang="vi-VN" sz="2400" dirty="0">
                <a:solidFill>
                  <a:srgbClr val="002060"/>
                </a:solidFill>
                <a:latin typeface="+mj-lt"/>
                <a:cs typeface="Arial" panose="020B0604020202020204" pitchFamily="34" charset="0"/>
              </a:rPr>
              <a:t>Rồi vua dõng dạ nói tiếp:</a:t>
            </a:r>
          </a:p>
          <a:p>
            <a:pPr algn="just"/>
            <a:r>
              <a:rPr lang="vi-VN" sz="2400" dirty="0">
                <a:solidFill>
                  <a:srgbClr val="002060"/>
                </a:solidFill>
                <a:latin typeface="+mj-lt"/>
                <a:cs typeface="Arial" panose="020B0604020202020204" pitchFamily="34" charset="0"/>
              </a:rPr>
              <a:t>- Trung thực là đức tính quý nhất của con người. Ta sẽ truyền ngôi cho chú bé trung thực và dũng cảm này.</a:t>
            </a:r>
          </a:p>
          <a:p>
            <a:pPr algn="just"/>
            <a:r>
              <a:rPr lang="vi-VN" sz="2400" dirty="0">
                <a:solidFill>
                  <a:srgbClr val="002060"/>
                </a:solidFill>
                <a:latin typeface="+mj-lt"/>
                <a:cs typeface="Arial" panose="020B0604020202020204" pitchFamily="34" charset="0"/>
              </a:rPr>
              <a:t>   </a:t>
            </a:r>
            <a:r>
              <a:rPr lang="en-US" sz="2400" dirty="0">
                <a:solidFill>
                  <a:srgbClr val="002060"/>
                </a:solidFill>
                <a:latin typeface="+mj-lt"/>
                <a:cs typeface="Arial" panose="020B0604020202020204" pitchFamily="34" charset="0"/>
              </a:rPr>
              <a:t>	</a:t>
            </a:r>
            <a:r>
              <a:rPr lang="vi-VN" sz="2400" dirty="0">
                <a:solidFill>
                  <a:srgbClr val="002060"/>
                </a:solidFill>
                <a:latin typeface="+mj-lt"/>
                <a:cs typeface="Arial" panose="020B0604020202020204" pitchFamily="34" charset="0"/>
              </a:rPr>
              <a:t>Chôm được truyền ngôi và trở thành ông vua hiền minh.</a:t>
            </a:r>
            <a:endParaRPr lang="en-US" sz="2400" dirty="0">
              <a:solidFill>
                <a:srgbClr val="002060"/>
              </a:solidFill>
              <a:latin typeface="+mj-lt"/>
              <a:cs typeface="Arial" panose="020B0604020202020204" pitchFamily="34" charset="0"/>
            </a:endParaRPr>
          </a:p>
          <a:p>
            <a:pPr algn="ct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Truyện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dân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gian</a:t>
            </a:r>
            <a:r>
              <a:rPr lang="en-US" sz="2400" b="1" i="1" dirty="0">
                <a:solidFill>
                  <a:srgbClr val="002060"/>
                </a:solidFill>
                <a:latin typeface="+mj-lt"/>
                <a:cs typeface="Arial" panose="020B0604020202020204" pitchFamily="34" charset="0"/>
              </a:rPr>
              <a:t> Khmer</a:t>
            </a:r>
            <a:r>
              <a:rPr lang="en-US" sz="2400" i="1" dirty="0">
                <a:solidFill>
                  <a:srgbClr val="002060"/>
                </a:solidFill>
                <a:latin typeface="+mj-lt"/>
                <a:cs typeface="Arial" panose="020B0604020202020204" pitchFamily="34" charset="0"/>
              </a:rPr>
              <a:t>      </a:t>
            </a:r>
            <a:endParaRPr lang="vi-VN" sz="2800" b="0" i="1" dirty="0">
              <a:solidFill>
                <a:srgbClr val="002060"/>
              </a:solidFill>
              <a:effectLst/>
              <a:latin typeface="+mj-lt"/>
              <a:cs typeface="Arial" panose="020B0604020202020204" pitchFamily="34" charset="0"/>
            </a:endParaRPr>
          </a:p>
        </p:txBody>
      </p:sp>
    </p:spTree>
    <p:extLst>
      <p:ext uri="{BB962C8B-B14F-4D97-AF65-F5344CB8AC3E}">
        <p14:creationId xmlns:p14="http://schemas.microsoft.com/office/powerpoint/2010/main" val="3841628045"/>
      </p:ext>
    </p:extLst>
  </p:cSld>
  <p:clrMapOvr>
    <a:masterClrMapping/>
  </p:clrMapOvr>
  <p:transition spd="slow" advClick="0">
    <p:comb/>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1">
            <a:extLst>
              <a:ext uri="{FF2B5EF4-FFF2-40B4-BE49-F238E27FC236}">
                <a16:creationId xmlns:a16="http://schemas.microsoft.com/office/drawing/2014/main" id="{F21C3C86-D986-45AA-A108-BB978C72D793}"/>
              </a:ext>
            </a:extLst>
          </p:cNvPr>
          <p:cNvSpPr txBox="1">
            <a:spLocks noChangeArrowheads="1"/>
          </p:cNvSpPr>
          <p:nvPr/>
        </p:nvSpPr>
        <p:spPr bwMode="auto">
          <a:xfrm>
            <a:off x="4152900" y="1255713"/>
            <a:ext cx="3886200" cy="639762"/>
          </a:xfrm>
          <a:prstGeom prst="rect">
            <a:avLst/>
          </a:prstGeom>
          <a:noFill/>
          <a:ln>
            <a:noFill/>
          </a:ln>
          <a:effectLst>
            <a:prstShdw prst="shdw17" dist="17961" dir="2700000">
              <a:schemeClr val="accent1">
                <a:gamma/>
                <a:shade val="60000"/>
                <a:invGamma/>
              </a:schemeClr>
            </a:prstShdw>
          </a:effectLst>
        </p:spPr>
        <p:txBody>
          <a:bodyPr>
            <a:spAutoFit/>
          </a:bodyPr>
          <a:lstStyle/>
          <a:p>
            <a:pPr eaLnBrk="1" fontAlgn="auto" hangingPunct="1">
              <a:spcBef>
                <a:spcPct val="50000"/>
              </a:spcBef>
              <a:spcAft>
                <a:spcPts val="0"/>
              </a:spcAft>
              <a:defRPr/>
            </a:pP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Giải</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nghĩa</a:t>
            </a:r>
            <a:r>
              <a:rPr lang="en-US" sz="3555" b="1" dirty="0">
                <a:latin typeface="Times New Roman" panose="02020603050405020304" pitchFamily="18" charset="0"/>
                <a:cs typeface="Times New Roman" panose="02020603050405020304" pitchFamily="18" charset="0"/>
              </a:rPr>
              <a:t> </a:t>
            </a:r>
            <a:r>
              <a:rPr lang="en-US" sz="3555" b="1" dirty="0" err="1">
                <a:latin typeface="Times New Roman" panose="02020603050405020304" pitchFamily="18" charset="0"/>
                <a:cs typeface="Times New Roman" panose="02020603050405020304" pitchFamily="18" charset="0"/>
              </a:rPr>
              <a:t>từ</a:t>
            </a:r>
            <a:r>
              <a:rPr lang="en-US" sz="3555" b="1" dirty="0">
                <a:latin typeface="Times New Roman" panose="02020603050405020304" pitchFamily="18" charset="0"/>
                <a:cs typeface="Times New Roman" panose="02020603050405020304" pitchFamily="18" charset="0"/>
              </a:rPr>
              <a:t>: </a:t>
            </a:r>
          </a:p>
        </p:txBody>
      </p:sp>
      <p:sp>
        <p:nvSpPr>
          <p:cNvPr id="4" name="Text Box 22">
            <a:extLst>
              <a:ext uri="{FF2B5EF4-FFF2-40B4-BE49-F238E27FC236}">
                <a16:creationId xmlns:a16="http://schemas.microsoft.com/office/drawing/2014/main" id="{5DE8FE3A-1111-4A9F-9C60-BF5841ED581F}"/>
              </a:ext>
            </a:extLst>
          </p:cNvPr>
          <p:cNvSpPr txBox="1">
            <a:spLocks noChangeArrowheads="1"/>
          </p:cNvSpPr>
          <p:nvPr/>
        </p:nvSpPr>
        <p:spPr bwMode="auto">
          <a:xfrm>
            <a:off x="2209800" y="2038350"/>
            <a:ext cx="8305800" cy="639763"/>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Bệ</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hạ</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từ</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gọi</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vua</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với</a:t>
            </a:r>
            <a:r>
              <a:rPr lang="en-US" sz="3555" b="1" dirty="0">
                <a:solidFill>
                  <a:srgbClr val="0033CC"/>
                </a:solidFill>
                <a:latin typeface="Times New Roman" panose="02020603050405020304" pitchFamily="18" charset="0"/>
                <a:cs typeface="Times New Roman" panose="02020603050405020304" pitchFamily="18" charset="0"/>
              </a:rPr>
              <a:t> ý </a:t>
            </a:r>
            <a:r>
              <a:rPr lang="en-US" sz="3555" b="1" dirty="0" err="1">
                <a:solidFill>
                  <a:srgbClr val="0033CC"/>
                </a:solidFill>
                <a:latin typeface="Times New Roman" panose="02020603050405020304" pitchFamily="18" charset="0"/>
                <a:cs typeface="Times New Roman" panose="02020603050405020304" pitchFamily="18" charset="0"/>
              </a:rPr>
              <a:t>tôn</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kính</a:t>
            </a:r>
            <a:r>
              <a:rPr lang="en-US" sz="3555" b="1" dirty="0">
                <a:solidFill>
                  <a:srgbClr val="0033CC"/>
                </a:solidFill>
                <a:latin typeface="Times New Roman" panose="02020603050405020304" pitchFamily="18" charset="0"/>
                <a:cs typeface="Times New Roman" panose="02020603050405020304" pitchFamily="18" charset="0"/>
              </a:rPr>
              <a:t>.</a:t>
            </a:r>
          </a:p>
        </p:txBody>
      </p:sp>
      <p:sp>
        <p:nvSpPr>
          <p:cNvPr id="5" name="Text Box 23">
            <a:extLst>
              <a:ext uri="{FF2B5EF4-FFF2-40B4-BE49-F238E27FC236}">
                <a16:creationId xmlns:a16="http://schemas.microsoft.com/office/drawing/2014/main" id="{5F40FC53-3EAA-47E4-8E48-B34C264613F8}"/>
              </a:ext>
            </a:extLst>
          </p:cNvPr>
          <p:cNvSpPr txBox="1">
            <a:spLocks noChangeArrowheads="1"/>
          </p:cNvSpPr>
          <p:nvPr/>
        </p:nvSpPr>
        <p:spPr bwMode="auto">
          <a:xfrm>
            <a:off x="2189163" y="2959100"/>
            <a:ext cx="9688512" cy="1185863"/>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Sững</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sờ</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lặng</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người</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đi</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vì</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kinh</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ngạc</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hoặc</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quá</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xúc</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động</a:t>
            </a:r>
            <a:r>
              <a:rPr lang="en-US" sz="3555" b="1" dirty="0">
                <a:solidFill>
                  <a:srgbClr val="0033CC"/>
                </a:solidFill>
                <a:latin typeface="Times New Roman" panose="02020603050405020304" pitchFamily="18" charset="0"/>
                <a:cs typeface="Times New Roman" panose="02020603050405020304" pitchFamily="18" charset="0"/>
              </a:rPr>
              <a:t>.</a:t>
            </a:r>
          </a:p>
        </p:txBody>
      </p:sp>
      <p:sp>
        <p:nvSpPr>
          <p:cNvPr id="6" name="Text Box 24">
            <a:extLst>
              <a:ext uri="{FF2B5EF4-FFF2-40B4-BE49-F238E27FC236}">
                <a16:creationId xmlns:a16="http://schemas.microsoft.com/office/drawing/2014/main" id="{C8B04BC0-DECD-45DD-9F4F-18022F111938}"/>
              </a:ext>
            </a:extLst>
          </p:cNvPr>
          <p:cNvSpPr txBox="1">
            <a:spLocks noChangeArrowheads="1"/>
          </p:cNvSpPr>
          <p:nvPr/>
        </p:nvSpPr>
        <p:spPr bwMode="auto">
          <a:xfrm>
            <a:off x="2108200" y="4259263"/>
            <a:ext cx="8693150" cy="639762"/>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Dõng</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dạc</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nói</a:t>
            </a:r>
            <a:r>
              <a:rPr lang="en-US" sz="3555" b="1" dirty="0">
                <a:solidFill>
                  <a:srgbClr val="0033CC"/>
                </a:solidFill>
                <a:latin typeface="Times New Roman" panose="02020603050405020304" pitchFamily="18" charset="0"/>
                <a:cs typeface="Times New Roman" panose="02020603050405020304" pitchFamily="18" charset="0"/>
              </a:rPr>
              <a:t> (to, </a:t>
            </a:r>
            <a:r>
              <a:rPr lang="en-US" sz="3555" b="1" dirty="0" err="1">
                <a:solidFill>
                  <a:srgbClr val="0033CC"/>
                </a:solidFill>
                <a:latin typeface="Times New Roman" panose="02020603050405020304" pitchFamily="18" charset="0"/>
                <a:cs typeface="Times New Roman" panose="02020603050405020304" pitchFamily="18" charset="0"/>
              </a:rPr>
              <a:t>rõ</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ràng</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dứt</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khoát</a:t>
            </a:r>
            <a:r>
              <a:rPr lang="en-US" sz="3555" b="1" dirty="0">
                <a:solidFill>
                  <a:srgbClr val="0033CC"/>
                </a:solidFill>
                <a:latin typeface="Times New Roman" panose="02020603050405020304" pitchFamily="18" charset="0"/>
                <a:cs typeface="Times New Roman" panose="02020603050405020304" pitchFamily="18" charset="0"/>
              </a:rPr>
              <a:t>).</a:t>
            </a:r>
          </a:p>
        </p:txBody>
      </p:sp>
      <p:sp>
        <p:nvSpPr>
          <p:cNvPr id="7" name="Text Box 25">
            <a:extLst>
              <a:ext uri="{FF2B5EF4-FFF2-40B4-BE49-F238E27FC236}">
                <a16:creationId xmlns:a16="http://schemas.microsoft.com/office/drawing/2014/main" id="{8AB19E72-4262-4D24-AFB4-8D701F212D5A}"/>
              </a:ext>
            </a:extLst>
          </p:cNvPr>
          <p:cNvSpPr txBox="1">
            <a:spLocks noChangeArrowheads="1"/>
          </p:cNvSpPr>
          <p:nvPr/>
        </p:nvSpPr>
        <p:spPr bwMode="auto">
          <a:xfrm>
            <a:off x="2209800" y="5032375"/>
            <a:ext cx="8153400" cy="638175"/>
          </a:xfrm>
          <a:prstGeom prst="rect">
            <a:avLst/>
          </a:prstGeom>
          <a:noFill/>
          <a:ln w="9525">
            <a:noFill/>
            <a:miter lim="800000"/>
            <a:headEnd/>
            <a:tailEnd/>
          </a:ln>
        </p:spPr>
        <p:txBody>
          <a:bodyPr>
            <a:spAutoFit/>
          </a:bodyPr>
          <a:lstStyle/>
          <a:p>
            <a:pPr eaLnBrk="1" fontAlgn="auto" hangingPunct="1">
              <a:spcBef>
                <a:spcPct val="50000"/>
              </a:spcBef>
              <a:spcAft>
                <a:spcPts val="0"/>
              </a:spcAft>
              <a:defRPr/>
            </a:pP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Hiền</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FF0000"/>
                </a:solidFill>
                <a:latin typeface="Times New Roman" panose="02020603050405020304" pitchFamily="18" charset="0"/>
                <a:cs typeface="Times New Roman" panose="02020603050405020304" pitchFamily="18" charset="0"/>
              </a:rPr>
              <a:t>minh</a:t>
            </a:r>
            <a:r>
              <a:rPr lang="en-US" sz="3555" b="1" dirty="0">
                <a:solidFill>
                  <a:srgbClr val="FF0000"/>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có</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đức</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độ</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và</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sáng</a:t>
            </a:r>
            <a:r>
              <a:rPr lang="en-US" sz="3555" b="1" dirty="0">
                <a:solidFill>
                  <a:srgbClr val="0033CC"/>
                </a:solidFill>
                <a:latin typeface="Times New Roman" panose="02020603050405020304" pitchFamily="18" charset="0"/>
                <a:cs typeface="Times New Roman" panose="02020603050405020304" pitchFamily="18" charset="0"/>
              </a:rPr>
              <a:t> </a:t>
            </a:r>
            <a:r>
              <a:rPr lang="en-US" sz="3555" b="1" dirty="0" err="1">
                <a:solidFill>
                  <a:srgbClr val="0033CC"/>
                </a:solidFill>
                <a:latin typeface="Times New Roman" panose="02020603050405020304" pitchFamily="18" charset="0"/>
                <a:cs typeface="Times New Roman" panose="02020603050405020304" pitchFamily="18" charset="0"/>
              </a:rPr>
              <a:t>suốt</a:t>
            </a:r>
            <a:r>
              <a:rPr lang="en-US" sz="3555" b="1" dirty="0">
                <a:solidFill>
                  <a:srgbClr val="0033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4486886"/>
      </p:ext>
    </p:extLst>
  </p:cSld>
  <p:clrMapOvr>
    <a:masterClrMapping/>
  </p:clrMapOvr>
  <p:transition spd="slow" advClick="0">
    <p:comb/>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08" y="-42045"/>
            <a:ext cx="8505590" cy="677108"/>
            <a:chOff x="2265426" y="755037"/>
            <a:chExt cx="7659557" cy="1184426"/>
          </a:xfrm>
        </p:grpSpPr>
        <p:sp>
          <p:nvSpPr>
            <p:cNvPr id="49" name="18"/>
            <p:cNvSpPr>
              <a:spLocks noChangeArrowheads="1"/>
            </p:cNvSpPr>
            <p:nvPr>
              <p:custDataLst>
                <p:tags r:id="rId1"/>
              </p:custDataLst>
            </p:nvPr>
          </p:nvSpPr>
          <p:spPr bwMode="auto">
            <a:xfrm>
              <a:off x="2265426"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65427"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90754" y="456741"/>
            <a:ext cx="11880895" cy="6740307"/>
          </a:xfrm>
          <a:prstGeom prst="rect">
            <a:avLst/>
          </a:prstGeom>
        </p:spPr>
        <p:txBody>
          <a:bodyPr wrap="square">
            <a:spAutoFit/>
          </a:bodyPr>
          <a:lstStyle/>
          <a:p>
            <a:pPr indent="457200" algn="just"/>
            <a:r>
              <a:rPr lang="vi-VN" sz="2400" dirty="0" err="1">
                <a:solidFill>
                  <a:srgbClr val="002060"/>
                </a:solidFill>
                <a:latin typeface="+mj-lt"/>
                <a:cs typeface="Arial" panose="020B0604020202020204" pitchFamily="34" charset="0"/>
              </a:rPr>
              <a:t>Ngày</a:t>
            </a:r>
            <a:r>
              <a:rPr lang="vi-VN" sz="2400" dirty="0">
                <a:solidFill>
                  <a:srgbClr val="002060"/>
                </a:solidFill>
                <a:latin typeface="+mj-lt"/>
                <a:cs typeface="Arial" panose="020B0604020202020204" pitchFamily="34" charset="0"/>
              </a:rPr>
              <a:t>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400" dirty="0" err="1">
                <a:solidFill>
                  <a:srgbClr val="002060"/>
                </a:solidFill>
                <a:latin typeface="+mj-lt"/>
                <a:cs typeface="Arial" panose="020B0604020202020204" pitchFamily="34" charset="0"/>
              </a:rPr>
              <a:t>Có</a:t>
            </a:r>
            <a:r>
              <a:rPr lang="vi-VN" sz="2400" dirty="0">
                <a:solidFill>
                  <a:srgbClr val="002060"/>
                </a:solidFill>
                <a:latin typeface="+mj-lt"/>
                <a:cs typeface="Arial" panose="020B0604020202020204" pitchFamily="34" charset="0"/>
              </a:rPr>
              <a:t> chú bé mồ côi tên là Chôm nhận thóc về, dốc công chăm sóc mà thóc vẫn chẳng nảy mầm. </a:t>
            </a:r>
          </a:p>
          <a:p>
            <a:pPr indent="457200" algn="just"/>
            <a:r>
              <a:rPr lang="vi-VN" sz="2400" dirty="0" err="1">
                <a:solidFill>
                  <a:srgbClr val="002060"/>
                </a:solidFill>
                <a:latin typeface="+mj-lt"/>
                <a:cs typeface="Arial" panose="020B0604020202020204" pitchFamily="34" charset="0"/>
              </a:rPr>
              <a:t>Đến</a:t>
            </a:r>
            <a:r>
              <a:rPr lang="vi-VN" sz="2400" dirty="0">
                <a:solidFill>
                  <a:srgbClr val="002060"/>
                </a:solidFill>
                <a:latin typeface="+mj-lt"/>
                <a:cs typeface="Arial" panose="020B0604020202020204" pitchFamily="34" charset="0"/>
              </a:rPr>
              <a:t> vụ thu hoạch, mọi người nô nức chở thóc về kinh thành nộp cho nhà vua. Chôm lo lắng đến trước nhà vua, quỳ tâu:</a:t>
            </a:r>
          </a:p>
          <a:p>
            <a:pPr algn="just"/>
            <a:r>
              <a:rPr lang="vi-VN" sz="2400" dirty="0">
                <a:solidFill>
                  <a:srgbClr val="002060"/>
                </a:solidFill>
                <a:latin typeface="+mj-lt"/>
                <a:cs typeface="Arial" panose="020B0604020202020204" pitchFamily="34" charset="0"/>
              </a:rPr>
              <a:t>- Tâu Bệ hạ! Con không làm sao cho thóc nảy mầm được.</a:t>
            </a:r>
          </a:p>
          <a:p>
            <a:pPr indent="457200" algn="just"/>
            <a:r>
              <a:rPr lang="vi-VN" sz="2400" dirty="0" err="1">
                <a:solidFill>
                  <a:srgbClr val="002060"/>
                </a:solidFill>
                <a:latin typeface="+mj-lt"/>
                <a:cs typeface="Arial" panose="020B0604020202020204" pitchFamily="34" charset="0"/>
              </a:rPr>
              <a:t>Mọi</a:t>
            </a:r>
            <a:r>
              <a:rPr lang="vi-VN" sz="2400" dirty="0">
                <a:solidFill>
                  <a:srgbClr val="002060"/>
                </a:solidFill>
                <a:latin typeface="+mj-lt"/>
                <a:cs typeface="Arial" panose="020B0604020202020204" pitchFamily="34" charset="0"/>
              </a:rPr>
              <a:t>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400" dirty="0">
                <a:solidFill>
                  <a:srgbClr val="002060"/>
                </a:solidFill>
                <a:latin typeface="+mj-lt"/>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400" dirty="0" err="1">
                <a:solidFill>
                  <a:srgbClr val="002060"/>
                </a:solidFill>
                <a:latin typeface="+mj-lt"/>
                <a:cs typeface="Arial" panose="020B0604020202020204" pitchFamily="34" charset="0"/>
              </a:rPr>
              <a:t>Rồi</a:t>
            </a:r>
            <a:r>
              <a:rPr lang="vi-VN" sz="2400" dirty="0">
                <a:solidFill>
                  <a:srgbClr val="002060"/>
                </a:solidFill>
                <a:latin typeface="+mj-lt"/>
                <a:cs typeface="Arial" panose="020B0604020202020204" pitchFamily="34" charset="0"/>
              </a:rPr>
              <a:t> vua dõng dạ nói tiếp:</a:t>
            </a:r>
          </a:p>
          <a:p>
            <a:pPr algn="just"/>
            <a:r>
              <a:rPr lang="vi-VN" sz="2400" dirty="0">
                <a:solidFill>
                  <a:srgbClr val="002060"/>
                </a:solidFill>
                <a:latin typeface="+mj-lt"/>
                <a:cs typeface="Arial" panose="020B0604020202020204" pitchFamily="34" charset="0"/>
              </a:rPr>
              <a:t>- Trung thực là đức tính quý nhất của con người. Ta sẽ truyền ngôi cho chú bé trung thực và dũng cảm này.</a:t>
            </a:r>
          </a:p>
          <a:p>
            <a:pPr algn="just"/>
            <a:r>
              <a:rPr lang="vi-VN" sz="2400" dirty="0">
                <a:solidFill>
                  <a:srgbClr val="002060"/>
                </a:solidFill>
                <a:latin typeface="+mj-lt"/>
                <a:cs typeface="Arial" panose="020B0604020202020204" pitchFamily="34" charset="0"/>
              </a:rPr>
              <a:t>   </a:t>
            </a:r>
            <a:r>
              <a:rPr lang="en-US" sz="2400" dirty="0">
                <a:solidFill>
                  <a:srgbClr val="002060"/>
                </a:solidFill>
                <a:latin typeface="+mj-lt"/>
                <a:cs typeface="Arial" panose="020B0604020202020204" pitchFamily="34" charset="0"/>
              </a:rPr>
              <a:t>	</a:t>
            </a:r>
            <a:r>
              <a:rPr lang="vi-VN" sz="2400" dirty="0">
                <a:solidFill>
                  <a:srgbClr val="002060"/>
                </a:solidFill>
                <a:latin typeface="+mj-lt"/>
                <a:cs typeface="Arial" panose="020B0604020202020204" pitchFamily="34" charset="0"/>
              </a:rPr>
              <a:t>Chôm được truyền ngôi và trở thành ông vua hiền minh.</a:t>
            </a:r>
            <a:endParaRPr lang="en-US" sz="2400" dirty="0">
              <a:solidFill>
                <a:srgbClr val="002060"/>
              </a:solidFill>
              <a:latin typeface="+mj-lt"/>
              <a:cs typeface="Arial" panose="020B0604020202020204" pitchFamily="34" charset="0"/>
            </a:endParaRPr>
          </a:p>
          <a:p>
            <a:pPr algn="ct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Truyện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dân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gian</a:t>
            </a:r>
            <a:r>
              <a:rPr lang="en-US" sz="2400" b="1" i="1" dirty="0">
                <a:solidFill>
                  <a:srgbClr val="002060"/>
                </a:solidFill>
                <a:latin typeface="+mj-lt"/>
                <a:cs typeface="Arial" panose="020B0604020202020204" pitchFamily="34" charset="0"/>
              </a:rPr>
              <a:t> Khmer</a:t>
            </a:r>
            <a:r>
              <a:rPr lang="en-US" sz="2400" i="1" dirty="0">
                <a:solidFill>
                  <a:srgbClr val="002060"/>
                </a:solidFill>
                <a:latin typeface="+mj-lt"/>
                <a:cs typeface="Arial" panose="020B0604020202020204" pitchFamily="34" charset="0"/>
              </a:rPr>
              <a:t>      </a:t>
            </a:r>
            <a:endParaRPr lang="vi-VN" sz="2800" b="0" i="1" dirty="0">
              <a:solidFill>
                <a:srgbClr val="002060"/>
              </a:solidFill>
              <a:effectLst/>
              <a:latin typeface="+mj-lt"/>
              <a:cs typeface="Arial" panose="020B0604020202020204" pitchFamily="34" charset="0"/>
            </a:endParaRPr>
          </a:p>
        </p:txBody>
      </p:sp>
    </p:spTree>
    <p:extLst>
      <p:ext uri="{BB962C8B-B14F-4D97-AF65-F5344CB8AC3E}">
        <p14:creationId xmlns:p14="http://schemas.microsoft.com/office/powerpoint/2010/main" val="2648487242"/>
      </p:ext>
    </p:extLst>
  </p:cSld>
  <p:clrMapOvr>
    <a:masterClrMapping/>
  </p:clrMapOvr>
  <p:transition spd="slow" advClick="0">
    <p:comb/>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Tìm</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hiểu</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bài</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233259038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933924" y="2356171"/>
            <a:ext cx="7657222"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tài giỏi để truyền ngôi</a:t>
            </a:r>
            <a:r>
              <a:rPr lang="en-US" dirty="0"/>
              <a:t>.</a:t>
            </a:r>
            <a:endParaRPr lang="zh-CN" altLang="en-US" dirty="0"/>
          </a:p>
        </p:txBody>
      </p:sp>
      <p:sp>
        <p:nvSpPr>
          <p:cNvPr id="21" name="TextBox 18"/>
          <p:cNvSpPr txBox="1"/>
          <p:nvPr/>
        </p:nvSpPr>
        <p:spPr>
          <a:xfrm>
            <a:off x="1864349" y="3135832"/>
            <a:ext cx="9168085"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Nhà vua chọn người làm được nhiều thóc gạo nhất</a:t>
            </a:r>
            <a:r>
              <a:rPr lang="en-US" dirty="0"/>
              <a:t>.</a:t>
            </a:r>
            <a:endParaRPr lang="zh-CN" altLang="en-US" dirty="0"/>
          </a:p>
        </p:txBody>
      </p:sp>
      <p:sp>
        <p:nvSpPr>
          <p:cNvPr id="19" name="TextBox 16"/>
          <p:cNvSpPr txBox="1"/>
          <p:nvPr/>
        </p:nvSpPr>
        <p:spPr>
          <a:xfrm>
            <a:off x="1636088" y="3900124"/>
            <a:ext cx="8869912"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trung thực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636088" y="4660276"/>
            <a:ext cx="8746435" cy="523220"/>
          </a:xfrm>
          <a:prstGeom prst="rect">
            <a:avLst/>
          </a:prstGeom>
          <a:noFill/>
        </p:spPr>
        <p:txBody>
          <a:bodyPr wrap="square" rtlCol="0">
            <a:spAutoFit/>
          </a:bodyPr>
          <a:lstStyle/>
          <a:p>
            <a:pPr algn="ctr"/>
            <a:r>
              <a:rPr lang="vi-VN" sz="2800" b="1" dirty="0">
                <a:solidFill>
                  <a:srgbClr val="002060"/>
                </a:solidFill>
                <a:latin typeface="Arial" panose="020B0604020202020204" pitchFamily="34" charset="0"/>
                <a:cs typeface="Arial" panose="020B0604020202020204" pitchFamily="34" charset="0"/>
              </a:rPr>
              <a:t>Nhà vua chọn người dũng cảm để truyền ngôi</a:t>
            </a:r>
            <a:r>
              <a:rPr lang="en-US" sz="2800" b="1" dirty="0">
                <a:solidFill>
                  <a:srgbClr val="002060"/>
                </a:solidFill>
                <a:latin typeface="Arial" panose="020B0604020202020204" pitchFamily="34" charset="0"/>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33700" y="939103"/>
            <a:ext cx="11083483" cy="646331"/>
          </a:xfrm>
          <a:prstGeom prst="rect">
            <a:avLst/>
          </a:prstGeom>
        </p:spPr>
        <p:txBody>
          <a:bodyPr wrap="none">
            <a:spAutoFit/>
          </a:bodyPr>
          <a:lstStyle/>
          <a:p>
            <a:r>
              <a:rPr lang="vi-VN" sz="3600" b="1" dirty="0">
                <a:solidFill>
                  <a:schemeClr val="tx1">
                    <a:lumMod val="85000"/>
                    <a:lumOff val="15000"/>
                  </a:schemeClr>
                </a:solidFill>
                <a:latin typeface="Arial" panose="020B0604020202020204" pitchFamily="34" charset="0"/>
                <a:cs typeface="Arial" panose="020B0604020202020204" pitchFamily="34" charset="0"/>
              </a:rPr>
              <a:t>Nhà vua chọn người như thế nào để truyền ngôi?</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7" y="3127894"/>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3040" y="379251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8778" y="2342879"/>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44484"/>
            <a:ext cx="532121" cy="528574"/>
          </a:xfrm>
          <a:prstGeom prst="rect">
            <a:avLst/>
          </a:prstGeom>
        </p:spPr>
      </p:pic>
    </p:spTree>
    <p:extLst>
      <p:ext uri="{BB962C8B-B14F-4D97-AF65-F5344CB8AC3E}">
        <p14:creationId xmlns:p14="http://schemas.microsoft.com/office/powerpoint/2010/main" val="3412756837"/>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33"/>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2"/>
                                        </p:tgtEl>
                                        <p:attrNameLst>
                                          <p:attrName>style.visibility</p:attrName>
                                        </p:attrNameLst>
                                      </p:cBhvr>
                                      <p:to>
                                        <p:strVal val="visible"/>
                                      </p:to>
                                    </p:set>
                                    <p:animEffect transition="in" filter="wipe(down)">
                                      <p:cBhvr>
                                        <p:cTn id="61" dur="580">
                                          <p:stCondLst>
                                            <p:cond delay="0"/>
                                          </p:stCondLst>
                                        </p:cTn>
                                        <p:tgtEl>
                                          <p:spTgt spid="42"/>
                                        </p:tgtEl>
                                      </p:cBhvr>
                                    </p:animEffect>
                                    <p:anim calcmode="lin" valueType="num">
                                      <p:cBhvr>
                                        <p:cTn id="62"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7" dur="26">
                                          <p:stCondLst>
                                            <p:cond delay="650"/>
                                          </p:stCondLst>
                                        </p:cTn>
                                        <p:tgtEl>
                                          <p:spTgt spid="42"/>
                                        </p:tgtEl>
                                      </p:cBhvr>
                                      <p:to x="100000" y="60000"/>
                                    </p:animScale>
                                    <p:animScale>
                                      <p:cBhvr>
                                        <p:cTn id="68" dur="166" decel="50000">
                                          <p:stCondLst>
                                            <p:cond delay="676"/>
                                          </p:stCondLst>
                                        </p:cTn>
                                        <p:tgtEl>
                                          <p:spTgt spid="42"/>
                                        </p:tgtEl>
                                      </p:cBhvr>
                                      <p:to x="100000" y="100000"/>
                                    </p:animScale>
                                    <p:animScale>
                                      <p:cBhvr>
                                        <p:cTn id="69" dur="26">
                                          <p:stCondLst>
                                            <p:cond delay="1312"/>
                                          </p:stCondLst>
                                        </p:cTn>
                                        <p:tgtEl>
                                          <p:spTgt spid="42"/>
                                        </p:tgtEl>
                                      </p:cBhvr>
                                      <p:to x="100000" y="80000"/>
                                    </p:animScale>
                                    <p:animScale>
                                      <p:cBhvr>
                                        <p:cTn id="70" dur="166" decel="50000">
                                          <p:stCondLst>
                                            <p:cond delay="1338"/>
                                          </p:stCondLst>
                                        </p:cTn>
                                        <p:tgtEl>
                                          <p:spTgt spid="42"/>
                                        </p:tgtEl>
                                      </p:cBhvr>
                                      <p:to x="100000" y="100000"/>
                                    </p:animScale>
                                    <p:animScale>
                                      <p:cBhvr>
                                        <p:cTn id="71" dur="26">
                                          <p:stCondLst>
                                            <p:cond delay="1642"/>
                                          </p:stCondLst>
                                        </p:cTn>
                                        <p:tgtEl>
                                          <p:spTgt spid="42"/>
                                        </p:tgtEl>
                                      </p:cBhvr>
                                      <p:to x="100000" y="90000"/>
                                    </p:animScale>
                                    <p:animScale>
                                      <p:cBhvr>
                                        <p:cTn id="72" dur="166" decel="50000">
                                          <p:stCondLst>
                                            <p:cond delay="1668"/>
                                          </p:stCondLst>
                                        </p:cTn>
                                        <p:tgtEl>
                                          <p:spTgt spid="42"/>
                                        </p:tgtEl>
                                      </p:cBhvr>
                                      <p:to x="100000" y="100000"/>
                                    </p:animScale>
                                    <p:animScale>
                                      <p:cBhvr>
                                        <p:cTn id="73" dur="26">
                                          <p:stCondLst>
                                            <p:cond delay="1808"/>
                                          </p:stCondLst>
                                        </p:cTn>
                                        <p:tgtEl>
                                          <p:spTgt spid="42"/>
                                        </p:tgtEl>
                                      </p:cBhvr>
                                      <p:to x="100000" y="95000"/>
                                    </p:animScale>
                                    <p:animScale>
                                      <p:cBhvr>
                                        <p:cTn id="74" dur="166" decel="50000">
                                          <p:stCondLst>
                                            <p:cond delay="1834"/>
                                          </p:stCondLst>
                                        </p:cTn>
                                        <p:tgtEl>
                                          <p:spTgt spid="42"/>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3"/>
                  </p:tgtEl>
                </p:cond>
              </p:nextCondLst>
            </p:seq>
            <p:seq concurrent="1" nextAc="seek">
              <p:cTn id="75" restart="whenNotActive" fill="hold" evtFilter="cancelBubble" nodeType="interactiveSeq">
                <p:stCondLst>
                  <p:cond evt="onClick" delay="0">
                    <p:tgtEl>
                      <p:spTgt spid="26"/>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5"/>
                                        </p:tgtEl>
                                        <p:attrNameLst>
                                          <p:attrName>style.visibility</p:attrName>
                                        </p:attrNameLst>
                                      </p:cBhvr>
                                      <p:to>
                                        <p:strVal val="visible"/>
                                      </p:to>
                                    </p:set>
                                    <p:animEffect transition="in" filter="wipe(down)">
                                      <p:cBhvr>
                                        <p:cTn id="80" dur="580">
                                          <p:stCondLst>
                                            <p:cond delay="0"/>
                                          </p:stCondLst>
                                        </p:cTn>
                                        <p:tgtEl>
                                          <p:spTgt spid="45"/>
                                        </p:tgtEl>
                                      </p:cBhvr>
                                    </p:animEffect>
                                    <p:anim calcmode="lin" valueType="num">
                                      <p:cBhvr>
                                        <p:cTn id="81"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86" dur="26">
                                          <p:stCondLst>
                                            <p:cond delay="650"/>
                                          </p:stCondLst>
                                        </p:cTn>
                                        <p:tgtEl>
                                          <p:spTgt spid="45"/>
                                        </p:tgtEl>
                                      </p:cBhvr>
                                      <p:to x="100000" y="60000"/>
                                    </p:animScale>
                                    <p:animScale>
                                      <p:cBhvr>
                                        <p:cTn id="87" dur="166" decel="50000">
                                          <p:stCondLst>
                                            <p:cond delay="676"/>
                                          </p:stCondLst>
                                        </p:cTn>
                                        <p:tgtEl>
                                          <p:spTgt spid="45"/>
                                        </p:tgtEl>
                                      </p:cBhvr>
                                      <p:to x="100000" y="100000"/>
                                    </p:animScale>
                                    <p:animScale>
                                      <p:cBhvr>
                                        <p:cTn id="88" dur="26">
                                          <p:stCondLst>
                                            <p:cond delay="1312"/>
                                          </p:stCondLst>
                                        </p:cTn>
                                        <p:tgtEl>
                                          <p:spTgt spid="45"/>
                                        </p:tgtEl>
                                      </p:cBhvr>
                                      <p:to x="100000" y="80000"/>
                                    </p:animScale>
                                    <p:animScale>
                                      <p:cBhvr>
                                        <p:cTn id="89" dur="166" decel="50000">
                                          <p:stCondLst>
                                            <p:cond delay="1338"/>
                                          </p:stCondLst>
                                        </p:cTn>
                                        <p:tgtEl>
                                          <p:spTgt spid="45"/>
                                        </p:tgtEl>
                                      </p:cBhvr>
                                      <p:to x="100000" y="100000"/>
                                    </p:animScale>
                                    <p:animScale>
                                      <p:cBhvr>
                                        <p:cTn id="90" dur="26">
                                          <p:stCondLst>
                                            <p:cond delay="1642"/>
                                          </p:stCondLst>
                                        </p:cTn>
                                        <p:tgtEl>
                                          <p:spTgt spid="45"/>
                                        </p:tgtEl>
                                      </p:cBhvr>
                                      <p:to x="100000" y="90000"/>
                                    </p:animScale>
                                    <p:animScale>
                                      <p:cBhvr>
                                        <p:cTn id="91" dur="166" decel="50000">
                                          <p:stCondLst>
                                            <p:cond delay="1668"/>
                                          </p:stCondLst>
                                        </p:cTn>
                                        <p:tgtEl>
                                          <p:spTgt spid="45"/>
                                        </p:tgtEl>
                                      </p:cBhvr>
                                      <p:to x="100000" y="100000"/>
                                    </p:animScale>
                                    <p:animScale>
                                      <p:cBhvr>
                                        <p:cTn id="92" dur="26">
                                          <p:stCondLst>
                                            <p:cond delay="1808"/>
                                          </p:stCondLst>
                                        </p:cTn>
                                        <p:tgtEl>
                                          <p:spTgt spid="45"/>
                                        </p:tgtEl>
                                      </p:cBhvr>
                                      <p:to x="100000" y="95000"/>
                                    </p:animScale>
                                    <p:animScale>
                                      <p:cBhvr>
                                        <p:cTn id="93" dur="166" decel="50000">
                                          <p:stCondLst>
                                            <p:cond delay="1834"/>
                                          </p:stCondLst>
                                        </p:cTn>
                                        <p:tgtEl>
                                          <p:spTgt spid="45"/>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94" restart="whenNotActive" fill="hold" evtFilter="cancelBubble" nodeType="interactiveSeq">
                <p:stCondLst>
                  <p:cond evt="onClick" delay="0">
                    <p:tgtEl>
                      <p:spTgt spid="29"/>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29"/>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组合 7"/>
          <p:cNvGrpSpPr/>
          <p:nvPr/>
        </p:nvGrpSpPr>
        <p:grpSpPr>
          <a:xfrm>
            <a:off x="0" y="497908"/>
            <a:ext cx="12190413" cy="804097"/>
            <a:chOff x="266700" y="317666"/>
            <a:chExt cx="12190413" cy="804097"/>
          </a:xfrm>
        </p:grpSpPr>
        <p:sp>
          <p:nvSpPr>
            <p:cNvPr id="43" name="Copyright Notice"/>
            <p:cNvSpPr>
              <a:spLocks/>
            </p:cNvSpPr>
            <p:nvPr/>
          </p:nvSpPr>
          <p:spPr bwMode="auto">
            <a:xfrm>
              <a:off x="2227079" y="317666"/>
              <a:ext cx="8627458" cy="804097"/>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cap="flat" cmpd="sng" algn="ctr">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sz="4800" cap="small" dirty="0">
                  <a:solidFill>
                    <a:srgbClr val="EB7374"/>
                  </a:solidFill>
                  <a:latin typeface="Times New Roman" panose="02020603050405020304" pitchFamily="18" charset="0"/>
                  <a:ea typeface="微软雅黑" panose="020B0503020204020204" pitchFamily="34" charset="-122"/>
                  <a:cs typeface="Times New Roman" panose="02020603050405020304" pitchFamily="18" charset="0"/>
                </a:rPr>
                <a:t>KHO TÀNG TRUYỆN CỔ TÍCH</a:t>
              </a:r>
              <a:endParaRPr lang="en-US" sz="4800" cap="small" dirty="0">
                <a:solidFill>
                  <a:srgbClr val="EB7374"/>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44" name="直接连接符 4"/>
            <p:cNvCxnSpPr>
              <a:cxnSpLocks/>
            </p:cNvCxnSpPr>
            <p:nvPr/>
          </p:nvCxnSpPr>
          <p:spPr>
            <a:xfrm>
              <a:off x="266700" y="1075098"/>
              <a:ext cx="12190413" cy="0"/>
            </a:xfrm>
            <a:prstGeom prst="line">
              <a:avLst/>
            </a:prstGeom>
            <a:ln w="19050">
              <a:solidFill>
                <a:srgbClr val="6D9C2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22211" y1="85897" x2="74037" y2="86996"/>
                      </a14:backgroundRemoval>
                    </a14:imgEffect>
                  </a14:imgLayer>
                </a14:imgProps>
              </a:ext>
              <a:ext uri="{28A0092B-C50C-407E-A947-70E740481C1C}">
                <a14:useLocalDpi xmlns:a14="http://schemas.microsoft.com/office/drawing/2010/main" val="0"/>
              </a:ext>
            </a:extLst>
          </a:blip>
          <a:stretch>
            <a:fillRect/>
          </a:stretch>
        </p:blipFill>
        <p:spPr>
          <a:xfrm>
            <a:off x="3723371" y="3841683"/>
            <a:ext cx="4743667" cy="2626818"/>
          </a:xfrm>
          <a:prstGeom prst="rect">
            <a:avLst/>
          </a:prstGeom>
        </p:spPr>
      </p:pic>
      <p:sp>
        <p:nvSpPr>
          <p:cNvPr id="46" name="TextBox 45"/>
          <p:cNvSpPr txBox="1"/>
          <p:nvPr/>
        </p:nvSpPr>
        <p:spPr>
          <a:xfrm>
            <a:off x="139147" y="2075664"/>
            <a:ext cx="11718234" cy="1569660"/>
          </a:xfrm>
          <a:prstGeom prst="rect">
            <a:avLst/>
          </a:prstGeom>
          <a:noFill/>
        </p:spPr>
        <p:txBody>
          <a:bodyPr wrap="square" rtlCol="0">
            <a:spAutoFit/>
          </a:bodyPr>
          <a:lstStyle/>
          <a:p>
            <a:pPr algn="ctr"/>
            <a:r>
              <a:rPr lang="en-US" sz="4800" dirty="0" err="1">
                <a:solidFill>
                  <a:srgbClr val="002060"/>
                </a:solidFill>
                <a:latin typeface="UTM Aquarelle" panose="02040603050506020204" pitchFamily="18" charset="0"/>
              </a:rPr>
              <a:t>Chào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mừng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đến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với</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kho</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tàng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truyện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cổ</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tích</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Đố</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các</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bạn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đây</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là</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những</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câu</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chuyện</a:t>
            </a:r>
            <a:r>
              <a:rPr lang="en-US" sz="4800" dirty="0">
                <a:solidFill>
                  <a:srgbClr val="002060"/>
                </a:solidFill>
                <a:latin typeface="UTM Aquarelle" panose="02040603050506020204" pitchFamily="18" charset="0"/>
              </a:rPr>
              <a:t> </a:t>
            </a:r>
            <a:r>
              <a:rPr lang="en-US" sz="4800" dirty="0" err="1">
                <a:solidFill>
                  <a:srgbClr val="002060"/>
                </a:solidFill>
                <a:latin typeface="UTM Aquarelle" panose="02040603050506020204" pitchFamily="18" charset="0"/>
              </a:rPr>
              <a:t>gì</a:t>
            </a:r>
            <a:r>
              <a:rPr lang="en-US" sz="4800" dirty="0">
                <a:solidFill>
                  <a:srgbClr val="002060"/>
                </a:solidFill>
                <a:latin typeface="UTM Aquarelle" panose="02040603050506020204" pitchFamily="18" charset="0"/>
              </a:rPr>
              <a:t>?</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001409" y="3710888"/>
            <a:ext cx="2779159" cy="1664832"/>
          </a:xfrm>
          <a:prstGeom prst="rect">
            <a:avLst/>
          </a:prstGeom>
        </p:spPr>
      </p:pic>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43110" y="190619"/>
            <a:ext cx="3037320" cy="1819481"/>
          </a:xfrm>
          <a:prstGeom prst="rect">
            <a:avLst/>
          </a:prstGeom>
        </p:spPr>
      </p:pic>
      <p:pic>
        <p:nvPicPr>
          <p:cNvPr id="48" name="Picture 47"/>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610090" y="492651"/>
            <a:ext cx="3037320" cy="1819481"/>
          </a:xfrm>
          <a:prstGeom prst="rect">
            <a:avLst/>
          </a:prstGeom>
        </p:spPr>
      </p:pic>
      <p:pic>
        <p:nvPicPr>
          <p:cNvPr id="50" name="Picture 4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745076" y="4027238"/>
            <a:ext cx="2547403" cy="2832350"/>
          </a:xfrm>
          <a:prstGeom prst="rect">
            <a:avLst/>
          </a:prstGeom>
        </p:spPr>
      </p:pic>
    </p:spTree>
    <p:extLst>
      <p:ext uri="{BB962C8B-B14F-4D97-AF65-F5344CB8AC3E}">
        <p14:creationId xmlns:p14="http://schemas.microsoft.com/office/powerpoint/2010/main" val="165604220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50"/>
                                        </p:tgtEl>
                                        <p:attrNameLst>
                                          <p:attrName>style.visibility</p:attrName>
                                        </p:attrNameLst>
                                      </p:cBhvr>
                                      <p:to>
                                        <p:strVal val="visible"/>
                                      </p:to>
                                    </p:set>
                                    <p:anim calcmode="lin" valueType="num">
                                      <p:cBhvr>
                                        <p:cTn id="13" dur="500" fill="hold"/>
                                        <p:tgtEl>
                                          <p:spTgt spid="50"/>
                                        </p:tgtEl>
                                        <p:attrNameLst>
                                          <p:attrName>ppt_w</p:attrName>
                                        </p:attrNameLst>
                                      </p:cBhvr>
                                      <p:tavLst>
                                        <p:tav tm="0">
                                          <p:val>
                                            <p:fltVal val="0"/>
                                          </p:val>
                                        </p:tav>
                                        <p:tav tm="100000">
                                          <p:val>
                                            <p:strVal val="#ppt_w"/>
                                          </p:val>
                                        </p:tav>
                                      </p:tavLst>
                                    </p:anim>
                                    <p:anim calcmode="lin" valueType="num">
                                      <p:cBhvr>
                                        <p:cTn id="14" dur="500" fill="hold"/>
                                        <p:tgtEl>
                                          <p:spTgt spid="50"/>
                                        </p:tgtEl>
                                        <p:attrNameLst>
                                          <p:attrName>ppt_h</p:attrName>
                                        </p:attrNameLst>
                                      </p:cBhvr>
                                      <p:tavLst>
                                        <p:tav tm="0">
                                          <p:val>
                                            <p:fltVal val="0"/>
                                          </p:val>
                                        </p:tav>
                                        <p:tav tm="100000">
                                          <p:val>
                                            <p:strVal val="#ppt_h"/>
                                          </p:val>
                                        </p:tav>
                                      </p:tavLst>
                                    </p:anim>
                                    <p:animEffect transition="in" filter="fade">
                                      <p:cBhvr>
                                        <p:cTn id="15" dur="500"/>
                                        <p:tgtEl>
                                          <p:spTgt spid="50"/>
                                        </p:tgtEl>
                                      </p:cBhvr>
                                    </p:animEffect>
                                  </p:childTnLst>
                                </p:cTn>
                              </p:par>
                            </p:childTnLst>
                          </p:cTn>
                        </p:par>
                        <p:par>
                          <p:cTn id="16" fill="hold">
                            <p:stCondLst>
                              <p:cond delay="1250"/>
                            </p:stCondLst>
                            <p:childTnLst>
                              <p:par>
                                <p:cTn id="17" presetID="2" presetClass="entr" presetSubtype="8"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750" fill="hold"/>
                                        <p:tgtEl>
                                          <p:spTgt spid="4"/>
                                        </p:tgtEl>
                                        <p:attrNameLst>
                                          <p:attrName>ppt_x</p:attrName>
                                        </p:attrNameLst>
                                      </p:cBhvr>
                                      <p:tavLst>
                                        <p:tav tm="0">
                                          <p:val>
                                            <p:strVal val="0-#ppt_w/2"/>
                                          </p:val>
                                        </p:tav>
                                        <p:tav tm="100000">
                                          <p:val>
                                            <p:strVal val="#ppt_x"/>
                                          </p:val>
                                        </p:tav>
                                      </p:tavLst>
                                    </p:anim>
                                    <p:anim calcmode="lin" valueType="num">
                                      <p:cBhvr additive="base">
                                        <p:cTn id="20" dur="750" fill="hold"/>
                                        <p:tgtEl>
                                          <p:spTgt spid="4"/>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2" fill="hold" nodeType="afterEffect">
                                  <p:stCondLst>
                                    <p:cond delay="0"/>
                                  </p:stCondLst>
                                  <p:childTnLst>
                                    <p:set>
                                      <p:cBhvr>
                                        <p:cTn id="23" dur="1" fill="hold">
                                          <p:stCondLst>
                                            <p:cond delay="0"/>
                                          </p:stCondLst>
                                        </p:cTn>
                                        <p:tgtEl>
                                          <p:spTgt spid="48"/>
                                        </p:tgtEl>
                                        <p:attrNameLst>
                                          <p:attrName>style.visibility</p:attrName>
                                        </p:attrNameLst>
                                      </p:cBhvr>
                                      <p:to>
                                        <p:strVal val="visible"/>
                                      </p:to>
                                    </p:set>
                                    <p:anim calcmode="lin" valueType="num">
                                      <p:cBhvr additive="base">
                                        <p:cTn id="24" dur="500" fill="hold"/>
                                        <p:tgtEl>
                                          <p:spTgt spid="48"/>
                                        </p:tgtEl>
                                        <p:attrNameLst>
                                          <p:attrName>ppt_x</p:attrName>
                                        </p:attrNameLst>
                                      </p:cBhvr>
                                      <p:tavLst>
                                        <p:tav tm="0">
                                          <p:val>
                                            <p:strVal val="1+#ppt_w/2"/>
                                          </p:val>
                                        </p:tav>
                                        <p:tav tm="100000">
                                          <p:val>
                                            <p:strVal val="#ppt_x"/>
                                          </p:val>
                                        </p:tav>
                                      </p:tavLst>
                                    </p:anim>
                                    <p:anim calcmode="lin" valueType="num">
                                      <p:cBhvr additive="base">
                                        <p:cTn id="25" dur="500" fill="hold"/>
                                        <p:tgtEl>
                                          <p:spTgt spid="48"/>
                                        </p:tgtEl>
                                        <p:attrNameLst>
                                          <p:attrName>ppt_y</p:attrName>
                                        </p:attrNameLst>
                                      </p:cBhvr>
                                      <p:tavLst>
                                        <p:tav tm="0">
                                          <p:val>
                                            <p:strVal val="#ppt_y"/>
                                          </p:val>
                                        </p:tav>
                                        <p:tav tm="100000">
                                          <p:val>
                                            <p:strVal val="#ppt_y"/>
                                          </p:val>
                                        </p:tav>
                                      </p:tavLst>
                                    </p:anim>
                                  </p:childTnLst>
                                </p:cTn>
                              </p:par>
                            </p:childTnLst>
                          </p:cTn>
                        </p:par>
                        <p:par>
                          <p:cTn id="26" fill="hold">
                            <p:stCondLst>
                              <p:cond delay="2500"/>
                            </p:stCondLst>
                            <p:childTnLst>
                              <p:par>
                                <p:cTn id="27" presetID="16" presetClass="entr" presetSubtype="21" fill="hold" nodeType="after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barn(inVertical)">
                                      <p:cBhvr>
                                        <p:cTn id="29" dur="500"/>
                                        <p:tgtEl>
                                          <p:spTgt spid="45"/>
                                        </p:tgtEl>
                                      </p:cBhvr>
                                    </p:animEffect>
                                  </p:childTnLst>
                                </p:cTn>
                              </p:par>
                            </p:childTnLst>
                          </p:cTn>
                        </p:par>
                        <p:par>
                          <p:cTn id="30" fill="hold">
                            <p:stCondLst>
                              <p:cond delay="3000"/>
                            </p:stCondLst>
                            <p:childTnLst>
                              <p:par>
                                <p:cTn id="31" presetID="16" presetClass="entr" presetSubtype="21" fill="hold" nodeType="after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barn(inVertical)">
                                      <p:cBhvr>
                                        <p:cTn id="33" dur="500"/>
                                        <p:tgtEl>
                                          <p:spTgt spid="2"/>
                                        </p:tgtEl>
                                      </p:cBhvr>
                                    </p:animEffect>
                                  </p:childTnLst>
                                </p:cTn>
                              </p:par>
                            </p:childTnLst>
                          </p:cTn>
                        </p:par>
                        <p:par>
                          <p:cTn id="34" fill="hold">
                            <p:stCondLst>
                              <p:cond delay="3500"/>
                            </p:stCondLst>
                            <p:childTnLst>
                              <p:par>
                                <p:cTn id="35" presetID="56" presetClass="entr" presetSubtype="0" fill="hold" grpId="0" nodeType="afterEffect">
                                  <p:stCondLst>
                                    <p:cond delay="0"/>
                                  </p:stCondLst>
                                  <p:iterate type="lt">
                                    <p:tmPct val="10000"/>
                                  </p:iterate>
                                  <p:childTnLst>
                                    <p:set>
                                      <p:cBhvr>
                                        <p:cTn id="36" dur="1" fill="hold">
                                          <p:stCondLst>
                                            <p:cond delay="0"/>
                                          </p:stCondLst>
                                        </p:cTn>
                                        <p:tgtEl>
                                          <p:spTgt spid="46"/>
                                        </p:tgtEl>
                                        <p:attrNameLst>
                                          <p:attrName>style.visibility</p:attrName>
                                        </p:attrNameLst>
                                      </p:cBhvr>
                                      <p:to>
                                        <p:strVal val="visible"/>
                                      </p:to>
                                    </p:set>
                                    <p:anim by="(-#ppt_w*2)" calcmode="lin" valueType="num">
                                      <p:cBhvr rctx="PPT">
                                        <p:cTn id="37" dur="500" autoRev="1" fill="hold">
                                          <p:stCondLst>
                                            <p:cond delay="0"/>
                                          </p:stCondLst>
                                        </p:cTn>
                                        <p:tgtEl>
                                          <p:spTgt spid="46"/>
                                        </p:tgtEl>
                                        <p:attrNameLst>
                                          <p:attrName>ppt_w</p:attrName>
                                        </p:attrNameLst>
                                      </p:cBhvr>
                                    </p:anim>
                                    <p:anim by="(#ppt_w*0.50)" calcmode="lin" valueType="num">
                                      <p:cBhvr>
                                        <p:cTn id="38" dur="500" decel="50000" autoRev="1" fill="hold">
                                          <p:stCondLst>
                                            <p:cond delay="0"/>
                                          </p:stCondLst>
                                        </p:cTn>
                                        <p:tgtEl>
                                          <p:spTgt spid="46"/>
                                        </p:tgtEl>
                                        <p:attrNameLst>
                                          <p:attrName>ppt_x</p:attrName>
                                        </p:attrNameLst>
                                      </p:cBhvr>
                                    </p:anim>
                                    <p:anim from="(-#ppt_h/2)" to="(#ppt_y)" calcmode="lin" valueType="num">
                                      <p:cBhvr>
                                        <p:cTn id="39" dur="1000" fill="hold">
                                          <p:stCondLst>
                                            <p:cond delay="0"/>
                                          </p:stCondLst>
                                        </p:cTn>
                                        <p:tgtEl>
                                          <p:spTgt spid="46"/>
                                        </p:tgtEl>
                                        <p:attrNameLst>
                                          <p:attrName>ppt_y</p:attrName>
                                        </p:attrNameLst>
                                      </p:cBhvr>
                                    </p:anim>
                                    <p:animRot by="21600000">
                                      <p:cBhvr>
                                        <p:cTn id="40" dur="1000" fill="hold">
                                          <p:stCondLst>
                                            <p:cond delay="0"/>
                                          </p:stCondLst>
                                        </p:cTn>
                                        <p:tgtEl>
                                          <p:spTgt spid="4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Nhà vua đã làm cách nào để tìm được người trung thực truyền ngôi báu?</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2062103"/>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phát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mỗi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dân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một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thúng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luộc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kĩ</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mang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về</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hẹn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nhiều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nhất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được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ngôi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ai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sẽ</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bị</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trừng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phạt</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172490025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847898" y="693270"/>
            <a:ext cx="10833545" cy="1200329"/>
          </a:xfrm>
          <a:prstGeom prst="rect">
            <a:avLst/>
          </a:prstGeom>
        </p:spPr>
        <p:txBody>
          <a:bodyPr wrap="square">
            <a:spAutoFit/>
          </a:bodyPr>
          <a:lstStyle/>
          <a:p>
            <a:pPr algn="ctr"/>
            <a:r>
              <a:rPr lang="en-US" sz="3600" b="1" dirty="0" err="1">
                <a:solidFill>
                  <a:schemeClr val="tx1">
                    <a:lumMod val="85000"/>
                    <a:lumOff val="15000"/>
                  </a:schemeClr>
                </a:solidFill>
                <a:cs typeface="Arial" panose="020B0604020202020204" pitchFamily="34" charset="0"/>
              </a:rPr>
              <a:t>Thóc</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luộc</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kĩ</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thì</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có</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nảy</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mầm</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được</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không</a:t>
            </a:r>
            <a:r>
              <a:rPr lang="vi-VN" sz="3600" b="1" dirty="0">
                <a:solidFill>
                  <a:schemeClr val="tx1">
                    <a:lumMod val="85000"/>
                    <a:lumOff val="15000"/>
                  </a:schemeClr>
                </a:solidFill>
                <a:cs typeface="Arial" panose="020B0604020202020204" pitchFamily="34" charset="0"/>
              </a:rPr>
              <a:t>?</a:t>
            </a:r>
            <a:r>
              <a:rPr lang="en-US" sz="3600" b="1" dirty="0">
                <a:solidFill>
                  <a:schemeClr val="tx1">
                    <a:lumMod val="85000"/>
                    <a:lumOff val="15000"/>
                  </a:schemeClr>
                </a:solidFill>
                <a:cs typeface="Arial" panose="020B0604020202020204" pitchFamily="34" charset="0"/>
              </a:rPr>
              <a:t> Theo </a:t>
            </a:r>
            <a:r>
              <a:rPr lang="en-US" sz="3600" b="1" dirty="0" err="1">
                <a:solidFill>
                  <a:schemeClr val="tx1">
                    <a:lumMod val="85000"/>
                    <a:lumOff val="15000"/>
                  </a:schemeClr>
                </a:solidFill>
                <a:cs typeface="Arial" panose="020B0604020202020204" pitchFamily="34" charset="0"/>
              </a:rPr>
              <a:t>em</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nhà</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vua</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muốn</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suy</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tính</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điều</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gì</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trong</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việc</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này</a:t>
            </a:r>
            <a:r>
              <a:rPr lang="en-US" sz="3600" b="1" dirty="0">
                <a:solidFill>
                  <a:schemeClr val="tx1">
                    <a:lumMod val="85000"/>
                    <a:lumOff val="15000"/>
                  </a:schemeClr>
                </a:solidFill>
                <a:cs typeface="Arial" panose="020B0604020202020204" pitchFamily="34" charset="0"/>
              </a:rPr>
              <a:t>?</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1077218"/>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muốn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tìm</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xem</a:t>
            </a:r>
            <a:r>
              <a:rPr lang="en-US" altLang="en-US" sz="3200" b="1" dirty="0">
                <a:solidFill>
                  <a:srgbClr val="002060"/>
                </a:solidFill>
                <a:latin typeface="Arial" panose="020B0604020202020204" pitchFamily="34" charset="0"/>
                <a:cs typeface="Arial" panose="020B0604020202020204" pitchFamily="34" charset="0"/>
              </a:rPr>
              <a:t> ai </a:t>
            </a:r>
            <a:r>
              <a:rPr lang="en-US" altLang="en-US" sz="3200" b="1" dirty="0" err="1">
                <a:solidFill>
                  <a:srgbClr val="002060"/>
                </a:solidFill>
                <a:latin typeface="Arial" panose="020B0604020202020204" pitchFamily="34" charset="0"/>
                <a:cs typeface="Arial" panose="020B0604020202020204" pitchFamily="34" charset="0"/>
              </a:rPr>
              <a:t>là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trung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thực</a:t>
            </a:r>
            <a:r>
              <a:rPr lang="en-US" altLang="en-US" sz="3200" b="1" dirty="0">
                <a:solidFill>
                  <a:srgbClr val="002060"/>
                </a:solidFill>
                <a:latin typeface="Arial" panose="020B0604020202020204" pitchFamily="34" charset="0"/>
                <a:cs typeface="Arial" panose="020B0604020202020204" pitchFamily="34" charset="0"/>
              </a:rPr>
              <a:t>, ai </a:t>
            </a:r>
            <a:r>
              <a:rPr lang="en-US" altLang="en-US" sz="3200" b="1" dirty="0" err="1">
                <a:solidFill>
                  <a:srgbClr val="002060"/>
                </a:solidFill>
                <a:latin typeface="Arial" panose="020B0604020202020204" pitchFamily="34" charset="0"/>
                <a:cs typeface="Arial" panose="020B0604020202020204" pitchFamily="34" charset="0"/>
              </a:rPr>
              <a:t>là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người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chỉ</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mong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làm</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đẹp</a:t>
            </a:r>
            <a:r>
              <a:rPr lang="en-US" altLang="en-US" sz="3200" b="1" dirty="0">
                <a:solidFill>
                  <a:srgbClr val="002060"/>
                </a:solidFill>
                <a:latin typeface="Arial" panose="020B0604020202020204" pitchFamily="34" charset="0"/>
                <a:cs typeface="Arial" panose="020B0604020202020204" pitchFamily="34" charset="0"/>
              </a:rPr>
              <a:t> long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tham</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quyền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lực</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
        <p:nvSpPr>
          <p:cNvPr id="7" name="TextBox 6">
            <a:extLst>
              <a:ext uri="{FF2B5EF4-FFF2-40B4-BE49-F238E27FC236}">
                <a16:creationId xmlns:a16="http://schemas.microsoft.com/office/drawing/2014/main" id="{21DF7DC5-CB3A-78A0-EF1C-068FB4D036C0}"/>
              </a:ext>
            </a:extLst>
          </p:cNvPr>
          <p:cNvSpPr txBox="1"/>
          <p:nvPr/>
        </p:nvSpPr>
        <p:spPr>
          <a:xfrm>
            <a:off x="1061319" y="3654488"/>
            <a:ext cx="7208146"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90034A5B-F571-9F79-AB3B-FBD2511D1A6F}"/>
              </a:ext>
            </a:extLst>
          </p:cNvPr>
          <p:cNvSpPr txBox="1"/>
          <p:nvPr/>
        </p:nvSpPr>
        <p:spPr>
          <a:xfrm>
            <a:off x="1516235" y="4280935"/>
            <a:ext cx="751604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Ý 1: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vua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chọn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nối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ngôi</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00134082"/>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5" presetClass="exit" presetSubtype="10" fill="hold" grpId="1" nodeType="withEffect">
                                  <p:stCondLst>
                                    <p:cond delay="0"/>
                                  </p:stCondLst>
                                  <p:childTnLst>
                                    <p:animEffect transition="out" filter="checkerboard(across)">
                                      <p:cBhvr>
                                        <p:cTn id="31" dur="500"/>
                                        <p:tgtEl>
                                          <p:spTgt spid="7"/>
                                        </p:tgtEl>
                                      </p:cBhvr>
                                    </p:animEffect>
                                    <p:set>
                                      <p:cBhvr>
                                        <p:cTn id="3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7" grpId="0"/>
      <p:bldP spid="7" grpId="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en-US" sz="3600" b="1" dirty="0">
                <a:solidFill>
                  <a:schemeClr val="tx1">
                    <a:lumMod val="85000"/>
                    <a:lumOff val="15000"/>
                  </a:schemeClr>
                </a:solidFill>
                <a:cs typeface="Arial" panose="020B0604020202020204" pitchFamily="34" charset="0"/>
              </a:rPr>
              <a:t>Theo </a:t>
            </a:r>
            <a:r>
              <a:rPr lang="en-US" sz="3600" b="1" dirty="0" err="1">
                <a:solidFill>
                  <a:schemeClr val="tx1">
                    <a:lumMod val="85000"/>
                    <a:lumOff val="15000"/>
                  </a:schemeClr>
                </a:solidFill>
                <a:cs typeface="Arial" panose="020B0604020202020204" pitchFamily="34" charset="0"/>
              </a:rPr>
              <a:t>lệnh</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vua</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chú</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bé</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Chôm</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đã</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làm</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gì</a:t>
            </a:r>
            <a:r>
              <a:rPr lang="vi-VN" sz="3600" b="1" dirty="0">
                <a:solidFill>
                  <a:schemeClr val="tx1">
                    <a:lumMod val="85000"/>
                    <a:lumOff val="15000"/>
                  </a:schemeClr>
                </a:solidFill>
                <a:cs typeface="Arial" panose="020B0604020202020204" pitchFamily="34" charset="0"/>
              </a:rPr>
              <a:t>?</a:t>
            </a:r>
            <a:r>
              <a:rPr lang="en-US" sz="3600" b="1" dirty="0">
                <a:solidFill>
                  <a:schemeClr val="tx1">
                    <a:lumMod val="85000"/>
                    <a:lumOff val="15000"/>
                  </a:schemeClr>
                </a:solidFill>
                <a:cs typeface="Arial" panose="020B0604020202020204" pitchFamily="34" charset="0"/>
              </a:rPr>
              <a:t> </a:t>
            </a:r>
          </a:p>
          <a:p>
            <a:pPr algn="ctr"/>
            <a:r>
              <a:rPr lang="en-US" sz="3600" b="1" dirty="0" err="1">
                <a:solidFill>
                  <a:schemeClr val="tx1">
                    <a:lumMod val="85000"/>
                    <a:lumOff val="15000"/>
                  </a:schemeClr>
                </a:solidFill>
                <a:cs typeface="Arial" panose="020B0604020202020204" pitchFamily="34" charset="0"/>
              </a:rPr>
              <a:t>Kết</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quả</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ra</a:t>
            </a:r>
            <a:r>
              <a:rPr lang="en-US" sz="3600" b="1" dirty="0">
                <a:solidFill>
                  <a:schemeClr val="tx1">
                    <a:lumMod val="85000"/>
                    <a:lumOff val="15000"/>
                  </a:schemeClr>
                </a:solidFill>
                <a:cs typeface="Arial" panose="020B0604020202020204" pitchFamily="34" charset="0"/>
              </a:rPr>
              <a:t> </a:t>
            </a:r>
            <a:r>
              <a:rPr lang="en-US" sz="3600" b="1" dirty="0" err="1">
                <a:solidFill>
                  <a:schemeClr val="tx1">
                    <a:lumMod val="85000"/>
                    <a:lumOff val="15000"/>
                  </a:schemeClr>
                </a:solidFill>
                <a:cs typeface="Arial" panose="020B0604020202020204" pitchFamily="34" charset="0"/>
              </a:rPr>
              <a:t>sao</a:t>
            </a:r>
            <a:r>
              <a:rPr lang="en-US" sz="3600" b="1" dirty="0">
                <a:solidFill>
                  <a:schemeClr val="tx1">
                    <a:lumMod val="85000"/>
                    <a:lumOff val="15000"/>
                  </a:schemeClr>
                </a:solidFill>
                <a:cs typeface="Arial" panose="020B0604020202020204" pitchFamily="34" charset="0"/>
              </a:rPr>
              <a:t>?</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 name="Rectangle 3"/>
          <p:cNvSpPr/>
          <p:nvPr/>
        </p:nvSpPr>
        <p:spPr>
          <a:xfrm>
            <a:off x="639069" y="2301414"/>
            <a:ext cx="10853530" cy="1569660"/>
          </a:xfrm>
          <a:prstGeom prst="rect">
            <a:avLst/>
          </a:prstGeom>
        </p:spPr>
        <p:txBody>
          <a:bodyPr wrap="square">
            <a:spAutoFit/>
          </a:bodyPr>
          <a:lstStyle/>
          <a:p>
            <a:pPr algn="just"/>
            <a:r>
              <a:rPr lang="en-US" altLang="en-US" sz="3200" b="1" dirty="0">
                <a:solidFill>
                  <a:srgbClr val="002060"/>
                </a:solidFill>
                <a:latin typeface="Arial" panose="020B0604020202020204" pitchFamily="34" charset="0"/>
                <a:cs typeface="Arial" panose="020B0604020202020204" pitchFamily="34" charset="0"/>
              </a:rPr>
              <a:t>	- </a:t>
            </a:r>
            <a:r>
              <a:rPr lang="en-US" altLang="en-US" sz="3200" b="1" dirty="0" err="1">
                <a:solidFill>
                  <a:srgbClr val="002060"/>
                </a:solidFill>
                <a:latin typeface="Arial" panose="020B0604020202020204" pitchFamily="34" charset="0"/>
                <a:cs typeface="Arial" panose="020B0604020202020204" pitchFamily="34" charset="0"/>
              </a:rPr>
              <a:t>Đem</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gieo</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trồng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vẫn</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nảy</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mầm</a:t>
            </a:r>
            <a:r>
              <a:rPr lang="en-US" altLang="en-US" sz="3200" b="1" dirty="0">
                <a:solidFill>
                  <a:srgbClr val="002060"/>
                </a:solidFill>
                <a:latin typeface="Arial" panose="020B0604020202020204" pitchFamily="34" charset="0"/>
                <a:cs typeface="Arial" panose="020B0604020202020204" pitchFamily="34" charset="0"/>
              </a:rPr>
              <a:t>.</a:t>
            </a:r>
          </a:p>
          <a:p>
            <a:pPr algn="just"/>
            <a:r>
              <a:rPr lang="en-US" altLang="en-US" sz="3200" b="1" dirty="0">
                <a:solidFill>
                  <a:srgbClr val="002060"/>
                </a:solidFill>
                <a:latin typeface="Arial" panose="020B0604020202020204" pitchFamily="34" charset="0"/>
                <a:cs typeface="Arial" panose="020B0604020202020204" pitchFamily="34" charset="0"/>
              </a:rPr>
              <a:t>        - </a:t>
            </a:r>
            <a:r>
              <a:rPr lang="en-US" altLang="en-US" sz="3200" b="1" dirty="0" err="1">
                <a:solidFill>
                  <a:srgbClr val="002060"/>
                </a:solidFill>
                <a:latin typeface="Arial" panose="020B0604020202020204" pitchFamily="34" charset="0"/>
                <a:cs typeface="Arial" panose="020B0604020202020204" pitchFamily="34" charset="0"/>
              </a:rPr>
              <a:t>Chôm</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không</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có</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thóc</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đã</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tâu</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sự</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thật</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với</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nhà</a:t>
            </a:r>
            <a:r>
              <a:rPr lang="en-US" altLang="en-US" sz="3200" b="1" dirty="0">
                <a:solidFill>
                  <a:srgbClr val="002060"/>
                </a:solidFill>
                <a:latin typeface="Arial" panose="020B0604020202020204" pitchFamily="34" charset="0"/>
                <a:cs typeface="Arial" panose="020B0604020202020204" pitchFamily="34" charset="0"/>
              </a:rPr>
              <a:t> </a:t>
            </a:r>
            <a:r>
              <a:rPr lang="en-US" altLang="en-US" sz="3200" b="1" dirty="0" err="1">
                <a:solidFill>
                  <a:srgbClr val="002060"/>
                </a:solidFill>
                <a:latin typeface="Arial" panose="020B0604020202020204" pitchFamily="34" charset="0"/>
                <a:cs typeface="Arial" panose="020B0604020202020204" pitchFamily="34" charset="0"/>
              </a:rPr>
              <a:t>vua</a:t>
            </a:r>
            <a:r>
              <a:rPr lang="en-US" altLang="en-US" sz="3200" b="1" dirty="0">
                <a:solidFill>
                  <a:srgbClr val="002060"/>
                </a:solidFill>
                <a:latin typeface="Arial" panose="020B0604020202020204" pitchFamily="34" charset="0"/>
                <a:cs typeface="Arial" panose="020B0604020202020204" pitchFamily="34" charset="0"/>
              </a:rPr>
              <a:t>.</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Tree>
    <p:extLst>
      <p:ext uri="{BB962C8B-B14F-4D97-AF65-F5344CB8AC3E}">
        <p14:creationId xmlns:p14="http://schemas.microsoft.com/office/powerpoint/2010/main" val="63137660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椭圆 37"/>
          <p:cNvSpPr/>
          <p:nvPr/>
        </p:nvSpPr>
        <p:spPr>
          <a:xfrm>
            <a:off x="1338254" y="2329970"/>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3" name="椭圆 32"/>
          <p:cNvSpPr/>
          <p:nvPr/>
        </p:nvSpPr>
        <p:spPr>
          <a:xfrm>
            <a:off x="1338254" y="3090632"/>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B</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9" name="椭圆 28"/>
          <p:cNvSpPr/>
          <p:nvPr/>
        </p:nvSpPr>
        <p:spPr>
          <a:xfrm>
            <a:off x="1338254" y="3850784"/>
            <a:ext cx="595671" cy="595671"/>
          </a:xfrm>
          <a:prstGeom prst="ellipse">
            <a:avLst/>
          </a:prstGeom>
          <a:solidFill>
            <a:srgbClr val="6D9C2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C</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6" name="椭圆 25"/>
          <p:cNvSpPr/>
          <p:nvPr/>
        </p:nvSpPr>
        <p:spPr>
          <a:xfrm>
            <a:off x="1338253" y="4610936"/>
            <a:ext cx="595671" cy="595671"/>
          </a:xfrm>
          <a:prstGeom prst="ellipse">
            <a:avLst/>
          </a:prstGeom>
          <a:solidFill>
            <a:srgbClr val="ED85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D</a:t>
            </a:r>
            <a:endParaRPr lang="zh-CN" altLang="en-US" sz="32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23" name="TextBox 20"/>
          <p:cNvSpPr txBox="1"/>
          <p:nvPr/>
        </p:nvSpPr>
        <p:spPr>
          <a:xfrm>
            <a:off x="1864349" y="2366195"/>
            <a:ext cx="10211354"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en-US" dirty="0"/>
              <a:t>C</a:t>
            </a:r>
            <a:r>
              <a:rPr lang="vi-VN" dirty="0"/>
              <a:t>hú đã phát hiện ra bí mật thúng thóc và tố cáo mọi người</a:t>
            </a:r>
            <a:endParaRPr lang="zh-CN" altLang="en-US" dirty="0"/>
          </a:p>
        </p:txBody>
      </p:sp>
      <p:sp>
        <p:nvSpPr>
          <p:cNvPr id="21" name="TextBox 18"/>
          <p:cNvSpPr txBox="1"/>
          <p:nvPr/>
        </p:nvSpPr>
        <p:spPr>
          <a:xfrm>
            <a:off x="1864349" y="3135832"/>
            <a:ext cx="9963216" cy="523220"/>
          </a:xfrm>
          <a:prstGeom prst="rect">
            <a:avLst/>
          </a:prstGeom>
          <a:noFill/>
        </p:spPr>
        <p:txBody>
          <a:bodyPr wrap="square" rtlCol="0">
            <a:spAutoFit/>
          </a:bodyPr>
          <a:lstStyle>
            <a:defPPr>
              <a:defRPr lang="zh-CN"/>
            </a:defPPr>
            <a:lvl1pPr algn="ctr">
              <a:defRPr sz="2800" b="1">
                <a:solidFill>
                  <a:srgbClr val="002060"/>
                </a:solidFill>
                <a:latin typeface="Arial" panose="020B0604020202020204" pitchFamily="34" charset="0"/>
                <a:cs typeface="Arial" panose="020B0604020202020204" pitchFamily="34" charset="0"/>
              </a:defRPr>
            </a:lvl1pPr>
          </a:lstStyle>
          <a:p>
            <a:r>
              <a:rPr lang="vi-VN" dirty="0"/>
              <a:t>Chú bé dũng cảm nói lên sự thật, không sợ bị trừng phạt</a:t>
            </a:r>
            <a:endParaRPr lang="zh-CN" altLang="en-US" dirty="0"/>
          </a:p>
        </p:txBody>
      </p:sp>
      <p:sp>
        <p:nvSpPr>
          <p:cNvPr id="19" name="TextBox 16"/>
          <p:cNvSpPr txBox="1"/>
          <p:nvPr/>
        </p:nvSpPr>
        <p:spPr>
          <a:xfrm>
            <a:off x="1789043" y="3909133"/>
            <a:ext cx="7381910"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làm ra được nhiều thóc gạo nhất</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17" name="TextBox 14"/>
          <p:cNvSpPr txBox="1"/>
          <p:nvPr/>
        </p:nvSpPr>
        <p:spPr>
          <a:xfrm>
            <a:off x="1789043" y="4649195"/>
            <a:ext cx="9265508" cy="523220"/>
          </a:xfrm>
          <a:prstGeom prst="rect">
            <a:avLst/>
          </a:prstGeom>
          <a:noFill/>
        </p:spPr>
        <p:txBody>
          <a:bodyPr wrap="square" rtlCol="0">
            <a:spAutoFit/>
          </a:bodyPr>
          <a:lstStyle/>
          <a:p>
            <a:pPr algn="ctr"/>
            <a:r>
              <a:rPr lang="vi-VN" sz="2800" b="1" dirty="0">
                <a:solidFill>
                  <a:srgbClr val="002060"/>
                </a:solidFill>
                <a:cs typeface="Arial" panose="020B0604020202020204" pitchFamily="34" charset="0"/>
              </a:rPr>
              <a:t>Chú bé đã dũng cảm nhận mình là người thua cuộc</a:t>
            </a:r>
            <a:r>
              <a:rPr lang="en-US" sz="2800" b="1" dirty="0">
                <a:solidFill>
                  <a:srgbClr val="002060"/>
                </a:solidFill>
                <a:cs typeface="Arial" panose="020B0604020202020204" pitchFamily="34" charset="0"/>
              </a:rPr>
              <a:t>.</a:t>
            </a:r>
            <a:endParaRPr lang="zh-CN" altLang="en-US" sz="2800" b="1" dirty="0">
              <a:solidFill>
                <a:srgbClr val="002060"/>
              </a:solidFill>
              <a:latin typeface="Arial" panose="020B0604020202020204" pitchFamily="34" charset="0"/>
              <a:cs typeface="Arial" panose="020B0604020202020204" pitchFamily="34" charset="0"/>
            </a:endParaRPr>
          </a:p>
        </p:txBody>
      </p:sp>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63069" y="942935"/>
            <a:ext cx="10918374" cy="584775"/>
          </a:xfrm>
          <a:prstGeom prst="rect">
            <a:avLst/>
          </a:prstGeom>
        </p:spPr>
        <p:txBody>
          <a:bodyPr wrap="none">
            <a:spAutoFit/>
          </a:bodyPr>
          <a:lstStyle/>
          <a:p>
            <a:r>
              <a:rPr lang="vi-VN" sz="3200" b="1" dirty="0">
                <a:solidFill>
                  <a:schemeClr val="tx1">
                    <a:lumMod val="85000"/>
                    <a:lumOff val="15000"/>
                  </a:schemeClr>
                </a:solidFill>
                <a:cs typeface="Arial" panose="020B0604020202020204" pitchFamily="34" charset="0"/>
              </a:rPr>
              <a:t>Chú bé Chôm có hành động gì khác so với mọi người?</a:t>
            </a:r>
            <a:endParaRPr lang="en-US" sz="3200" b="1" dirty="0">
              <a:solidFill>
                <a:schemeClr val="tx1">
                  <a:lumMod val="85000"/>
                  <a:lumOff val="15000"/>
                </a:schemeClr>
              </a:solidFill>
              <a:latin typeface="Arial" panose="020B0604020202020204" pitchFamily="34" charset="0"/>
              <a:cs typeface="Arial" panose="020B0604020202020204" pitchFamily="34" charset="0"/>
            </a:endParaRPr>
          </a:p>
        </p:txBody>
      </p:sp>
      <p:pic>
        <p:nvPicPr>
          <p:cNvPr id="42"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4238" y="3895031"/>
            <a:ext cx="532121" cy="528574"/>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066" y="2993906"/>
            <a:ext cx="845213" cy="630828"/>
          </a:xfrm>
          <a:prstGeom prst="rect">
            <a:avLst/>
          </a:prstGeom>
        </p:spPr>
      </p:pic>
      <p:pic>
        <p:nvPicPr>
          <p:cNvPr id="44" name="Picture 4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2352093"/>
            <a:ext cx="532121" cy="528574"/>
          </a:xfrm>
          <a:prstGeom prst="rect">
            <a:avLst/>
          </a:prstGeom>
        </p:spPr>
      </p:pic>
      <p:pic>
        <p:nvPicPr>
          <p:cNvPr id="45" name="Picture 4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70027" y="4653812"/>
            <a:ext cx="532121" cy="528574"/>
          </a:xfrm>
          <a:prstGeom prst="rect">
            <a:avLst/>
          </a:prstGeom>
        </p:spPr>
      </p:pic>
    </p:spTree>
    <p:extLst>
      <p:ext uri="{BB962C8B-B14F-4D97-AF65-F5344CB8AC3E}">
        <p14:creationId xmlns:p14="http://schemas.microsoft.com/office/powerpoint/2010/main" val="2569457479"/>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randombar(horizontal)">
                                      <p:cBhvr>
                                        <p:cTn id="15" dur="500"/>
                                        <p:tgtEl>
                                          <p:spTgt spid="17"/>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randombar(horizontal)">
                                      <p:cBhvr>
                                        <p:cTn id="21" dur="500"/>
                                        <p:tgtEl>
                                          <p:spTgt spid="29"/>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randombar(horizontal)">
                                      <p:cBhvr>
                                        <p:cTn id="24" dur="500"/>
                                        <p:tgtEl>
                                          <p:spTgt spid="1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randombar(horizontal)">
                                      <p:cBhvr>
                                        <p:cTn id="27" dur="500"/>
                                        <p:tgtEl>
                                          <p:spTgt spid="3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animEffect transition="in" filter="randombar(horizontal)">
                                      <p:cBhvr>
                                        <p:cTn id="33" dur="500"/>
                                        <p:tgtEl>
                                          <p:spTgt spid="38"/>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randombar(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8"/>
                    </p:tgtEl>
                  </p:cond>
                </p:stCondLst>
                <p:endSync evt="end" delay="0">
                  <p:rtn val="all"/>
                </p:endSync>
                <p:childTnLst>
                  <p:par>
                    <p:cTn id="38" fill="hold">
                      <p:stCondLst>
                        <p:cond delay="0"/>
                      </p:stCondLst>
                      <p:childTnLst>
                        <p:par>
                          <p:cTn id="39" fill="hold">
                            <p:stCondLst>
                              <p:cond delay="0"/>
                            </p:stCondLst>
                            <p:childTnLst>
                              <p:par>
                                <p:cTn id="40" presetID="26" presetClass="entr" presetSubtype="0" fill="hold"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wipe(down)">
                                      <p:cBhvr>
                                        <p:cTn id="42" dur="580">
                                          <p:stCondLst>
                                            <p:cond delay="0"/>
                                          </p:stCondLst>
                                        </p:cTn>
                                        <p:tgtEl>
                                          <p:spTgt spid="44"/>
                                        </p:tgtEl>
                                      </p:cBhvr>
                                    </p:animEffect>
                                    <p:anim calcmode="lin" valueType="num">
                                      <p:cBhvr>
                                        <p:cTn id="43"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4"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5"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6"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7"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8" dur="26">
                                          <p:stCondLst>
                                            <p:cond delay="650"/>
                                          </p:stCondLst>
                                        </p:cTn>
                                        <p:tgtEl>
                                          <p:spTgt spid="44"/>
                                        </p:tgtEl>
                                      </p:cBhvr>
                                      <p:to x="100000" y="60000"/>
                                    </p:animScale>
                                    <p:animScale>
                                      <p:cBhvr>
                                        <p:cTn id="49" dur="166" decel="50000">
                                          <p:stCondLst>
                                            <p:cond delay="676"/>
                                          </p:stCondLst>
                                        </p:cTn>
                                        <p:tgtEl>
                                          <p:spTgt spid="44"/>
                                        </p:tgtEl>
                                      </p:cBhvr>
                                      <p:to x="100000" y="100000"/>
                                    </p:animScale>
                                    <p:animScale>
                                      <p:cBhvr>
                                        <p:cTn id="50" dur="26">
                                          <p:stCondLst>
                                            <p:cond delay="1312"/>
                                          </p:stCondLst>
                                        </p:cTn>
                                        <p:tgtEl>
                                          <p:spTgt spid="44"/>
                                        </p:tgtEl>
                                      </p:cBhvr>
                                      <p:to x="100000" y="80000"/>
                                    </p:animScale>
                                    <p:animScale>
                                      <p:cBhvr>
                                        <p:cTn id="51" dur="166" decel="50000">
                                          <p:stCondLst>
                                            <p:cond delay="1338"/>
                                          </p:stCondLst>
                                        </p:cTn>
                                        <p:tgtEl>
                                          <p:spTgt spid="44"/>
                                        </p:tgtEl>
                                      </p:cBhvr>
                                      <p:to x="100000" y="100000"/>
                                    </p:animScale>
                                    <p:animScale>
                                      <p:cBhvr>
                                        <p:cTn id="52" dur="26">
                                          <p:stCondLst>
                                            <p:cond delay="1642"/>
                                          </p:stCondLst>
                                        </p:cTn>
                                        <p:tgtEl>
                                          <p:spTgt spid="44"/>
                                        </p:tgtEl>
                                      </p:cBhvr>
                                      <p:to x="100000" y="90000"/>
                                    </p:animScale>
                                    <p:animScale>
                                      <p:cBhvr>
                                        <p:cTn id="53" dur="166" decel="50000">
                                          <p:stCondLst>
                                            <p:cond delay="1668"/>
                                          </p:stCondLst>
                                        </p:cTn>
                                        <p:tgtEl>
                                          <p:spTgt spid="44"/>
                                        </p:tgtEl>
                                      </p:cBhvr>
                                      <p:to x="100000" y="100000"/>
                                    </p:animScale>
                                    <p:animScale>
                                      <p:cBhvr>
                                        <p:cTn id="54" dur="26">
                                          <p:stCondLst>
                                            <p:cond delay="1808"/>
                                          </p:stCondLst>
                                        </p:cTn>
                                        <p:tgtEl>
                                          <p:spTgt spid="44"/>
                                        </p:tgtEl>
                                      </p:cBhvr>
                                      <p:to x="100000" y="95000"/>
                                    </p:animScale>
                                    <p:animScale>
                                      <p:cBhvr>
                                        <p:cTn id="55" dur="166" decel="50000">
                                          <p:stCondLst>
                                            <p:cond delay="1834"/>
                                          </p:stCondLst>
                                        </p:cTn>
                                        <p:tgtEl>
                                          <p:spTgt spid="44"/>
                                        </p:tgtEl>
                                      </p:cBhvr>
                                      <p:to x="100000" y="100000"/>
                                    </p:animScale>
                                  </p:childTnLst>
                                  <p:subTnLst>
                                    <p:audio>
                                      <p:cMediaNode>
                                        <p:cTn display="0" masterRel="sameClick">
                                          <p:stCondLst>
                                            <p:cond evt="begin" delay="0">
                                              <p:tn val="4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56" restart="whenNotActive" fill="hold" evtFilter="cancelBubble" nodeType="interactiveSeq">
                <p:stCondLst>
                  <p:cond evt="onClick" delay="0">
                    <p:tgtEl>
                      <p:spTgt spid="26"/>
                    </p:tgtEl>
                  </p:cond>
                </p:stCondLst>
                <p:endSync evt="end" delay="0">
                  <p:rtn val="all"/>
                </p:endSync>
                <p:childTnLst>
                  <p:par>
                    <p:cTn id="57" fill="hold">
                      <p:stCondLst>
                        <p:cond delay="0"/>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45"/>
                                        </p:tgtEl>
                                        <p:attrNameLst>
                                          <p:attrName>style.visibility</p:attrName>
                                        </p:attrNameLst>
                                      </p:cBhvr>
                                      <p:to>
                                        <p:strVal val="visible"/>
                                      </p:to>
                                    </p:set>
                                    <p:animEffect transition="in" filter="wipe(down)">
                                      <p:cBhvr>
                                        <p:cTn id="61" dur="580">
                                          <p:stCondLst>
                                            <p:cond delay="0"/>
                                          </p:stCondLst>
                                        </p:cTn>
                                        <p:tgtEl>
                                          <p:spTgt spid="45"/>
                                        </p:tgtEl>
                                      </p:cBhvr>
                                    </p:animEffect>
                                    <p:anim calcmode="lin" valueType="num">
                                      <p:cBhvr>
                                        <p:cTn id="62" dur="1822" tmFilter="0,0; 0.14,0.36; 0.43,0.73; 0.71,0.91; 1.0,1.0">
                                          <p:stCondLst>
                                            <p:cond delay="0"/>
                                          </p:stCondLst>
                                        </p:cTn>
                                        <p:tgtEl>
                                          <p:spTgt spid="45"/>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45"/>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45"/>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45"/>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45"/>
                                        </p:tgtEl>
                                        <p:attrNameLst>
                                          <p:attrName>ppt_y</p:attrName>
                                        </p:attrNameLst>
                                      </p:cBhvr>
                                      <p:tavLst>
                                        <p:tav tm="0" fmla="#ppt_y-sin(pi*$)/81">
                                          <p:val>
                                            <p:fltVal val="0"/>
                                          </p:val>
                                        </p:tav>
                                        <p:tav tm="100000">
                                          <p:val>
                                            <p:fltVal val="1"/>
                                          </p:val>
                                        </p:tav>
                                      </p:tavLst>
                                    </p:anim>
                                    <p:animScale>
                                      <p:cBhvr>
                                        <p:cTn id="67" dur="26">
                                          <p:stCondLst>
                                            <p:cond delay="650"/>
                                          </p:stCondLst>
                                        </p:cTn>
                                        <p:tgtEl>
                                          <p:spTgt spid="45"/>
                                        </p:tgtEl>
                                      </p:cBhvr>
                                      <p:to x="100000" y="60000"/>
                                    </p:animScale>
                                    <p:animScale>
                                      <p:cBhvr>
                                        <p:cTn id="68" dur="166" decel="50000">
                                          <p:stCondLst>
                                            <p:cond delay="676"/>
                                          </p:stCondLst>
                                        </p:cTn>
                                        <p:tgtEl>
                                          <p:spTgt spid="45"/>
                                        </p:tgtEl>
                                      </p:cBhvr>
                                      <p:to x="100000" y="100000"/>
                                    </p:animScale>
                                    <p:animScale>
                                      <p:cBhvr>
                                        <p:cTn id="69" dur="26">
                                          <p:stCondLst>
                                            <p:cond delay="1312"/>
                                          </p:stCondLst>
                                        </p:cTn>
                                        <p:tgtEl>
                                          <p:spTgt spid="45"/>
                                        </p:tgtEl>
                                      </p:cBhvr>
                                      <p:to x="100000" y="80000"/>
                                    </p:animScale>
                                    <p:animScale>
                                      <p:cBhvr>
                                        <p:cTn id="70" dur="166" decel="50000">
                                          <p:stCondLst>
                                            <p:cond delay="1338"/>
                                          </p:stCondLst>
                                        </p:cTn>
                                        <p:tgtEl>
                                          <p:spTgt spid="45"/>
                                        </p:tgtEl>
                                      </p:cBhvr>
                                      <p:to x="100000" y="100000"/>
                                    </p:animScale>
                                    <p:animScale>
                                      <p:cBhvr>
                                        <p:cTn id="71" dur="26">
                                          <p:stCondLst>
                                            <p:cond delay="1642"/>
                                          </p:stCondLst>
                                        </p:cTn>
                                        <p:tgtEl>
                                          <p:spTgt spid="45"/>
                                        </p:tgtEl>
                                      </p:cBhvr>
                                      <p:to x="100000" y="90000"/>
                                    </p:animScale>
                                    <p:animScale>
                                      <p:cBhvr>
                                        <p:cTn id="72" dur="166" decel="50000">
                                          <p:stCondLst>
                                            <p:cond delay="1668"/>
                                          </p:stCondLst>
                                        </p:cTn>
                                        <p:tgtEl>
                                          <p:spTgt spid="45"/>
                                        </p:tgtEl>
                                      </p:cBhvr>
                                      <p:to x="100000" y="100000"/>
                                    </p:animScale>
                                    <p:animScale>
                                      <p:cBhvr>
                                        <p:cTn id="73" dur="26">
                                          <p:stCondLst>
                                            <p:cond delay="1808"/>
                                          </p:stCondLst>
                                        </p:cTn>
                                        <p:tgtEl>
                                          <p:spTgt spid="45"/>
                                        </p:tgtEl>
                                      </p:cBhvr>
                                      <p:to x="100000" y="95000"/>
                                    </p:animScale>
                                    <p:animScale>
                                      <p:cBhvr>
                                        <p:cTn id="74" dur="166" decel="50000">
                                          <p:stCondLst>
                                            <p:cond delay="1834"/>
                                          </p:stCondLst>
                                        </p:cTn>
                                        <p:tgtEl>
                                          <p:spTgt spid="45"/>
                                        </p:tgtEl>
                                      </p:cBhvr>
                                      <p:to x="100000" y="100000"/>
                                    </p:animScale>
                                  </p:childTnLst>
                                  <p:subTnLst>
                                    <p:audio>
                                      <p:cMediaNode>
                                        <p:cTn display="0" masterRel="sameClick">
                                          <p:stCondLst>
                                            <p:cond evt="begin" delay="0">
                                              <p:tn val="59"/>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6"/>
                  </p:tgtEl>
                </p:cond>
              </p:nextCondLst>
            </p:seq>
            <p:seq concurrent="1" nextAc="seek">
              <p:cTn id="75" restart="whenNotActive" fill="hold" evtFilter="cancelBubble" nodeType="interactiveSeq">
                <p:stCondLst>
                  <p:cond evt="onClick" delay="0">
                    <p:tgtEl>
                      <p:spTgt spid="29"/>
                    </p:tgtEl>
                  </p:cond>
                </p:stCondLst>
                <p:endSync evt="end" delay="0">
                  <p:rtn val="all"/>
                </p:endSync>
                <p:childTnLst>
                  <p:par>
                    <p:cTn id="76" fill="hold">
                      <p:stCondLst>
                        <p:cond delay="0"/>
                      </p:stCondLst>
                      <p:childTnLst>
                        <p:par>
                          <p:cTn id="77" fill="hold">
                            <p:stCondLst>
                              <p:cond delay="0"/>
                            </p:stCondLst>
                            <p:childTnLst>
                              <p:par>
                                <p:cTn id="78" presetID="26" presetClass="entr" presetSubtype="0" fill="hold" nodeType="clickEffect">
                                  <p:stCondLst>
                                    <p:cond delay="0"/>
                                  </p:stCondLst>
                                  <p:childTnLst>
                                    <p:set>
                                      <p:cBhvr>
                                        <p:cTn id="79" dur="1" fill="hold">
                                          <p:stCondLst>
                                            <p:cond delay="0"/>
                                          </p:stCondLst>
                                        </p:cTn>
                                        <p:tgtEl>
                                          <p:spTgt spid="42"/>
                                        </p:tgtEl>
                                        <p:attrNameLst>
                                          <p:attrName>style.visibility</p:attrName>
                                        </p:attrNameLst>
                                      </p:cBhvr>
                                      <p:to>
                                        <p:strVal val="visible"/>
                                      </p:to>
                                    </p:set>
                                    <p:animEffect transition="in" filter="wipe(down)">
                                      <p:cBhvr>
                                        <p:cTn id="80" dur="580">
                                          <p:stCondLst>
                                            <p:cond delay="0"/>
                                          </p:stCondLst>
                                        </p:cTn>
                                        <p:tgtEl>
                                          <p:spTgt spid="42"/>
                                        </p:tgtEl>
                                      </p:cBhvr>
                                    </p:animEffect>
                                    <p:anim calcmode="lin" valueType="num">
                                      <p:cBhvr>
                                        <p:cTn id="81"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86" dur="26">
                                          <p:stCondLst>
                                            <p:cond delay="650"/>
                                          </p:stCondLst>
                                        </p:cTn>
                                        <p:tgtEl>
                                          <p:spTgt spid="42"/>
                                        </p:tgtEl>
                                      </p:cBhvr>
                                      <p:to x="100000" y="60000"/>
                                    </p:animScale>
                                    <p:animScale>
                                      <p:cBhvr>
                                        <p:cTn id="87" dur="166" decel="50000">
                                          <p:stCondLst>
                                            <p:cond delay="676"/>
                                          </p:stCondLst>
                                        </p:cTn>
                                        <p:tgtEl>
                                          <p:spTgt spid="42"/>
                                        </p:tgtEl>
                                      </p:cBhvr>
                                      <p:to x="100000" y="100000"/>
                                    </p:animScale>
                                    <p:animScale>
                                      <p:cBhvr>
                                        <p:cTn id="88" dur="26">
                                          <p:stCondLst>
                                            <p:cond delay="1312"/>
                                          </p:stCondLst>
                                        </p:cTn>
                                        <p:tgtEl>
                                          <p:spTgt spid="42"/>
                                        </p:tgtEl>
                                      </p:cBhvr>
                                      <p:to x="100000" y="80000"/>
                                    </p:animScale>
                                    <p:animScale>
                                      <p:cBhvr>
                                        <p:cTn id="89" dur="166" decel="50000">
                                          <p:stCondLst>
                                            <p:cond delay="1338"/>
                                          </p:stCondLst>
                                        </p:cTn>
                                        <p:tgtEl>
                                          <p:spTgt spid="42"/>
                                        </p:tgtEl>
                                      </p:cBhvr>
                                      <p:to x="100000" y="100000"/>
                                    </p:animScale>
                                    <p:animScale>
                                      <p:cBhvr>
                                        <p:cTn id="90" dur="26">
                                          <p:stCondLst>
                                            <p:cond delay="1642"/>
                                          </p:stCondLst>
                                        </p:cTn>
                                        <p:tgtEl>
                                          <p:spTgt spid="42"/>
                                        </p:tgtEl>
                                      </p:cBhvr>
                                      <p:to x="100000" y="90000"/>
                                    </p:animScale>
                                    <p:animScale>
                                      <p:cBhvr>
                                        <p:cTn id="91" dur="166" decel="50000">
                                          <p:stCondLst>
                                            <p:cond delay="1668"/>
                                          </p:stCondLst>
                                        </p:cTn>
                                        <p:tgtEl>
                                          <p:spTgt spid="42"/>
                                        </p:tgtEl>
                                      </p:cBhvr>
                                      <p:to x="100000" y="100000"/>
                                    </p:animScale>
                                    <p:animScale>
                                      <p:cBhvr>
                                        <p:cTn id="92" dur="26">
                                          <p:stCondLst>
                                            <p:cond delay="1808"/>
                                          </p:stCondLst>
                                        </p:cTn>
                                        <p:tgtEl>
                                          <p:spTgt spid="42"/>
                                        </p:tgtEl>
                                      </p:cBhvr>
                                      <p:to x="100000" y="95000"/>
                                    </p:animScale>
                                    <p:animScale>
                                      <p:cBhvr>
                                        <p:cTn id="93" dur="166" decel="50000">
                                          <p:stCondLst>
                                            <p:cond delay="1834"/>
                                          </p:stCondLst>
                                        </p:cTn>
                                        <p:tgtEl>
                                          <p:spTgt spid="42"/>
                                        </p:tgtEl>
                                      </p:cBhvr>
                                      <p:to x="100000" y="100000"/>
                                    </p:animScale>
                                  </p:childTnLst>
                                  <p:subTnLst>
                                    <p:audio>
                                      <p:cMediaNode>
                                        <p:cTn display="0" masterRel="sameClick">
                                          <p:stCondLst>
                                            <p:cond evt="begin" delay="0">
                                              <p:tn val="78"/>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29"/>
                  </p:tgtEl>
                </p:cond>
              </p:nextCondLst>
            </p:seq>
            <p:seq concurrent="1" nextAc="seek">
              <p:cTn id="94" restart="whenNotActive" fill="hold" evtFilter="cancelBubble" nodeType="interactiveSeq">
                <p:stCondLst>
                  <p:cond evt="onClick" delay="0">
                    <p:tgtEl>
                      <p:spTgt spid="33"/>
                    </p:tgtEl>
                  </p:cond>
                </p:stCondLst>
                <p:endSync evt="end" delay="0">
                  <p:rtn val="all"/>
                </p:endSync>
                <p:childTnLst>
                  <p:par>
                    <p:cTn id="95" fill="hold">
                      <p:stCondLst>
                        <p:cond delay="0"/>
                      </p:stCondLst>
                      <p:childTnLst>
                        <p:par>
                          <p:cTn id="96" fill="hold">
                            <p:stCondLst>
                              <p:cond delay="0"/>
                            </p:stCondLst>
                            <p:childTnLst>
                              <p:par>
                                <p:cTn id="97" presetID="26" presetClass="entr" presetSubtype="0" fill="hold" nodeType="clickEffect">
                                  <p:stCondLst>
                                    <p:cond delay="0"/>
                                  </p:stCondLst>
                                  <p:childTnLst>
                                    <p:set>
                                      <p:cBhvr>
                                        <p:cTn id="98" dur="1" fill="hold">
                                          <p:stCondLst>
                                            <p:cond delay="0"/>
                                          </p:stCondLst>
                                        </p:cTn>
                                        <p:tgtEl>
                                          <p:spTgt spid="43"/>
                                        </p:tgtEl>
                                        <p:attrNameLst>
                                          <p:attrName>style.visibility</p:attrName>
                                        </p:attrNameLst>
                                      </p:cBhvr>
                                      <p:to>
                                        <p:strVal val="visible"/>
                                      </p:to>
                                    </p:set>
                                    <p:animEffect transition="in" filter="wipe(down)">
                                      <p:cBhvr>
                                        <p:cTn id="99" dur="580">
                                          <p:stCondLst>
                                            <p:cond delay="0"/>
                                          </p:stCondLst>
                                        </p:cTn>
                                        <p:tgtEl>
                                          <p:spTgt spid="43"/>
                                        </p:tgtEl>
                                      </p:cBhvr>
                                    </p:animEffect>
                                    <p:anim calcmode="lin" valueType="num">
                                      <p:cBhvr>
                                        <p:cTn id="100"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01"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02"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03"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04"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05" dur="26">
                                          <p:stCondLst>
                                            <p:cond delay="650"/>
                                          </p:stCondLst>
                                        </p:cTn>
                                        <p:tgtEl>
                                          <p:spTgt spid="43"/>
                                        </p:tgtEl>
                                      </p:cBhvr>
                                      <p:to x="100000" y="60000"/>
                                    </p:animScale>
                                    <p:animScale>
                                      <p:cBhvr>
                                        <p:cTn id="106" dur="166" decel="50000">
                                          <p:stCondLst>
                                            <p:cond delay="676"/>
                                          </p:stCondLst>
                                        </p:cTn>
                                        <p:tgtEl>
                                          <p:spTgt spid="43"/>
                                        </p:tgtEl>
                                      </p:cBhvr>
                                      <p:to x="100000" y="100000"/>
                                    </p:animScale>
                                    <p:animScale>
                                      <p:cBhvr>
                                        <p:cTn id="107" dur="26">
                                          <p:stCondLst>
                                            <p:cond delay="1312"/>
                                          </p:stCondLst>
                                        </p:cTn>
                                        <p:tgtEl>
                                          <p:spTgt spid="43"/>
                                        </p:tgtEl>
                                      </p:cBhvr>
                                      <p:to x="100000" y="80000"/>
                                    </p:animScale>
                                    <p:animScale>
                                      <p:cBhvr>
                                        <p:cTn id="108" dur="166" decel="50000">
                                          <p:stCondLst>
                                            <p:cond delay="1338"/>
                                          </p:stCondLst>
                                        </p:cTn>
                                        <p:tgtEl>
                                          <p:spTgt spid="43"/>
                                        </p:tgtEl>
                                      </p:cBhvr>
                                      <p:to x="100000" y="100000"/>
                                    </p:animScale>
                                    <p:animScale>
                                      <p:cBhvr>
                                        <p:cTn id="109" dur="26">
                                          <p:stCondLst>
                                            <p:cond delay="1642"/>
                                          </p:stCondLst>
                                        </p:cTn>
                                        <p:tgtEl>
                                          <p:spTgt spid="43"/>
                                        </p:tgtEl>
                                      </p:cBhvr>
                                      <p:to x="100000" y="90000"/>
                                    </p:animScale>
                                    <p:animScale>
                                      <p:cBhvr>
                                        <p:cTn id="110" dur="166" decel="50000">
                                          <p:stCondLst>
                                            <p:cond delay="1668"/>
                                          </p:stCondLst>
                                        </p:cTn>
                                        <p:tgtEl>
                                          <p:spTgt spid="43"/>
                                        </p:tgtEl>
                                      </p:cBhvr>
                                      <p:to x="100000" y="100000"/>
                                    </p:animScale>
                                    <p:animScale>
                                      <p:cBhvr>
                                        <p:cTn id="111" dur="26">
                                          <p:stCondLst>
                                            <p:cond delay="1808"/>
                                          </p:stCondLst>
                                        </p:cTn>
                                        <p:tgtEl>
                                          <p:spTgt spid="43"/>
                                        </p:tgtEl>
                                      </p:cBhvr>
                                      <p:to x="100000" y="95000"/>
                                    </p:animScale>
                                    <p:animScale>
                                      <p:cBhvr>
                                        <p:cTn id="112" dur="166" decel="50000">
                                          <p:stCondLst>
                                            <p:cond delay="1834"/>
                                          </p:stCondLst>
                                        </p:cTn>
                                        <p:tgtEl>
                                          <p:spTgt spid="43"/>
                                        </p:tgtEl>
                                      </p:cBhvr>
                                      <p:to x="100000" y="100000"/>
                                    </p:animScale>
                                  </p:childTnLst>
                                  <p:subTnLst>
                                    <p:audio>
                                      <p:cMediaNode>
                                        <p:cTn display="0" masterRel="sameClick">
                                          <p:stCondLst>
                                            <p:cond evt="begin" delay="0">
                                              <p:tn val="97"/>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33"/>
                  </p:tgtEl>
                </p:cond>
              </p:nextCondLst>
            </p:seq>
          </p:childTnLst>
        </p:cTn>
      </p:par>
    </p:tnLst>
    <p:bldLst>
      <p:bldP spid="38" grpId="0" animBg="1"/>
      <p:bldP spid="33" grpId="0" animBg="1"/>
      <p:bldP spid="29" grpId="0" animBg="1"/>
      <p:bldP spid="26" grpId="0" animBg="1"/>
      <p:bldP spid="23" grpId="0"/>
      <p:bldP spid="21" grpId="0"/>
      <p:bldP spid="19" grpId="0"/>
      <p:bldP spid="17" grpId="0"/>
      <p:bldP spid="2" grpId="0" animBg="1"/>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Chú bé Chôm có phẩm chất gì đáng quý mà người dân không có?</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9" name="矩形 52"/>
          <p:cNvSpPr/>
          <p:nvPr/>
        </p:nvSpPr>
        <p:spPr>
          <a:xfrm>
            <a:off x="1125640" y="284405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TRUNG THỰC, DŨNG 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7" name="btnInknoeActivity">
            <a:extLst>
              <a:ext uri="{FF2B5EF4-FFF2-40B4-BE49-F238E27FC236}">
                <a16:creationId xmlns:a16="http://schemas.microsoft.com/office/drawing/2014/main" id="{41D8ABB9-555F-45BF-B49A-56B75D26E203}"/>
              </a:ext>
            </a:extLst>
          </p:cNvPr>
          <p:cNvPicPr>
            <a:picLocks noChangeAspect="1"/>
          </p:cNvPicPr>
          <p:nvPr>
            <p:custDataLst>
              <p:tags r:id="rId1"/>
            </p:custDataLst>
          </p:nvPr>
        </p:nvPicPr>
        <p:blipFill>
          <a:blip r:embed="rId4" r:link="rId5" cstate="print">
            <a:extLst>
              <a:ext uri="{28A0092B-C50C-407E-A947-70E740481C1C}">
                <a14:useLocalDpi xmlns:a14="http://schemas.microsoft.com/office/drawing/2010/main" val="0"/>
              </a:ext>
            </a:extLst>
          </a:blip>
          <a:stretch>
            <a:fillRect/>
          </a:stretch>
        </p:blipFill>
        <p:spPr>
          <a:xfrm>
            <a:off x="8726540" y="5281393"/>
            <a:ext cx="2219546" cy="571500"/>
          </a:xfrm>
          <a:prstGeom prst="rect">
            <a:avLst/>
          </a:prstGeom>
        </p:spPr>
      </p:pic>
    </p:spTree>
    <p:extLst>
      <p:ext uri="{BB962C8B-B14F-4D97-AF65-F5344CB8AC3E}">
        <p14:creationId xmlns:p14="http://schemas.microsoft.com/office/powerpoint/2010/main" val="117499137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750"/>
                                        <p:tgtEl>
                                          <p:spTgt spid="9"/>
                                        </p:tgtEl>
                                      </p:cBhvr>
                                    </p:animEffect>
                                    <p:anim calcmode="lin" valueType="num">
                                      <p:cBhvr>
                                        <p:cTn id="16" dur="750" fill="hold"/>
                                        <p:tgtEl>
                                          <p:spTgt spid="9"/>
                                        </p:tgtEl>
                                        <p:attrNameLst>
                                          <p:attrName>ppt_x</p:attrName>
                                        </p:attrNameLst>
                                      </p:cBhvr>
                                      <p:tavLst>
                                        <p:tav tm="0">
                                          <p:val>
                                            <p:strVal val="#ppt_x"/>
                                          </p:val>
                                        </p:tav>
                                        <p:tav tm="100000">
                                          <p:val>
                                            <p:strVal val="#ppt_x"/>
                                          </p:val>
                                        </p:tav>
                                      </p:tavLst>
                                    </p:anim>
                                    <p:anim calcmode="lin" valueType="num">
                                      <p:cBhvr>
                                        <p:cTn id="17"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902148" y="693270"/>
            <a:ext cx="8728351" cy="1200329"/>
          </a:xfrm>
          <a:prstGeom prst="rect">
            <a:avLst/>
          </a:prstGeom>
        </p:spPr>
        <p:txBody>
          <a:bodyPr wrap="square">
            <a:spAutoFit/>
          </a:bodyPr>
          <a:lstStyle/>
          <a:p>
            <a:pPr algn="ctr"/>
            <a:r>
              <a:rPr lang="vi-VN" sz="3600" b="1" dirty="0">
                <a:solidFill>
                  <a:schemeClr val="tx1">
                    <a:lumMod val="85000"/>
                    <a:lumOff val="15000"/>
                  </a:schemeClr>
                </a:solidFill>
                <a:cs typeface="Arial" panose="020B0604020202020204" pitchFamily="34" charset="0"/>
              </a:rPr>
              <a:t>Theo em, vì sao người trung thực là người đáng quý?</a:t>
            </a:r>
            <a:endParaRPr lang="en-US" sz="36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 name="Rectangle 4"/>
          <p:cNvSpPr/>
          <p:nvPr/>
        </p:nvSpPr>
        <p:spPr>
          <a:xfrm>
            <a:off x="827913" y="2231266"/>
            <a:ext cx="10853530" cy="1754326"/>
          </a:xfrm>
          <a:prstGeom prst="rect">
            <a:avLst/>
          </a:prstGeom>
        </p:spPr>
        <p:txBody>
          <a:bodyPr wrap="square">
            <a:spAutoFit/>
          </a:bodyPr>
          <a:lstStyle/>
          <a:p>
            <a:pPr algn="ctr"/>
            <a:r>
              <a:rPr lang="vi-VN" altLang="en-US" sz="5400" b="1" dirty="0">
                <a:solidFill>
                  <a:srgbClr val="002060"/>
                </a:solidFill>
                <a:cs typeface="Arial" panose="020B0604020202020204" pitchFamily="34" charset="0"/>
              </a:rPr>
              <a:t>Vì người trung thực luôn được mọi người kính trọng và tin yêu.</a:t>
            </a: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8231670" y="3985592"/>
            <a:ext cx="4797657" cy="2873996"/>
          </a:xfrm>
          <a:prstGeom prst="rect">
            <a:avLst/>
          </a:prstGeom>
        </p:spPr>
      </p:pic>
    </p:spTree>
    <p:extLst>
      <p:ext uri="{BB962C8B-B14F-4D97-AF65-F5344CB8AC3E}">
        <p14:creationId xmlns:p14="http://schemas.microsoft.com/office/powerpoint/2010/main" val="334003997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1320" y="4119141"/>
            <a:ext cx="1577806" cy="1577806"/>
          </a:xfrm>
          <a:prstGeom prst="rect">
            <a:avLst/>
          </a:prstGeom>
        </p:spPr>
      </p:pic>
      <p:sp>
        <p:nvSpPr>
          <p:cNvPr id="2" name="Rounded Rectangle 1"/>
          <p:cNvSpPr/>
          <p:nvPr/>
        </p:nvSpPr>
        <p:spPr>
          <a:xfrm>
            <a:off x="639069" y="516835"/>
            <a:ext cx="11042374" cy="1490869"/>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79296" y="4357441"/>
            <a:ext cx="2502147" cy="2502147"/>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69465" y="5025416"/>
            <a:ext cx="1819661" cy="181966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36147" y="5675890"/>
            <a:ext cx="788703" cy="1126404"/>
          </a:xfrm>
          <a:prstGeom prst="rect">
            <a:avLst/>
          </a:prstGeom>
        </p:spPr>
      </p:pic>
      <p:sp>
        <p:nvSpPr>
          <p:cNvPr id="7" name="TextBox 6">
            <a:extLst>
              <a:ext uri="{FF2B5EF4-FFF2-40B4-BE49-F238E27FC236}">
                <a16:creationId xmlns:a16="http://schemas.microsoft.com/office/drawing/2014/main" id="{21DF7DC5-CB3A-78A0-EF1C-068FB4D036C0}"/>
              </a:ext>
            </a:extLst>
          </p:cNvPr>
          <p:cNvSpPr txBox="1"/>
          <p:nvPr/>
        </p:nvSpPr>
        <p:spPr>
          <a:xfrm>
            <a:off x="1670182" y="839475"/>
            <a:ext cx="7208146" cy="646331"/>
          </a:xfrm>
          <a:prstGeom prst="rect">
            <a:avLst/>
          </a:prstGeom>
          <a:noFill/>
        </p:spPr>
        <p:txBody>
          <a:bodyPr wrap="square" rtlCol="0">
            <a:spAutoFit/>
          </a:bodyPr>
          <a:lstStyle/>
          <a:p>
            <a:r>
              <a:rPr lang="en-US" sz="3600" b="1" dirty="0" err="1">
                <a:latin typeface="Times New Roman" panose="02020603050405020304" pitchFamily="18" charset="0"/>
                <a:cs typeface="Times New Roman" panose="02020603050405020304" pitchFamily="18" charset="0"/>
              </a:rPr>
              <a:t>Đoạn</a:t>
            </a:r>
            <a:r>
              <a:rPr lang="en-US" sz="3600" b="1" dirty="0">
                <a:latin typeface="Times New Roman" panose="02020603050405020304" pitchFamily="18" charset="0"/>
                <a:cs typeface="Times New Roman" panose="02020603050405020304" pitchFamily="18" charset="0"/>
              </a:rPr>
              <a:t> 2,3,4 </a:t>
            </a:r>
            <a:r>
              <a:rPr lang="en-US" sz="3600" b="1" dirty="0" err="1">
                <a:latin typeface="Times New Roman" panose="02020603050405020304" pitchFamily="18" charset="0"/>
                <a:cs typeface="Times New Roman" panose="02020603050405020304" pitchFamily="18" charset="0"/>
              </a:rPr>
              <a:t>nói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điều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gì</a:t>
            </a:r>
            <a:r>
              <a:rPr lang="en-US" sz="3600" b="1" dirty="0">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90034A5B-F571-9F79-AB3B-FBD2511D1A6F}"/>
              </a:ext>
            </a:extLst>
          </p:cNvPr>
          <p:cNvSpPr txBox="1"/>
          <p:nvPr/>
        </p:nvSpPr>
        <p:spPr>
          <a:xfrm>
            <a:off x="995280" y="2281707"/>
            <a:ext cx="7516040" cy="1200329"/>
          </a:xfrm>
          <a:prstGeom prst="rect">
            <a:avLst/>
          </a:prstGeom>
          <a:noFill/>
        </p:spPr>
        <p:txBody>
          <a:bodyPr wrap="squar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Ý 2: </a:t>
            </a:r>
            <a:r>
              <a:rPr lang="en-US" sz="3600" b="1" dirty="0" err="1">
                <a:solidFill>
                  <a:srgbClr val="FF0000"/>
                </a:solidFill>
                <a:latin typeface="Times New Roman" panose="02020603050405020304" pitchFamily="18" charset="0"/>
                <a:cs typeface="Times New Roman" panose="02020603050405020304" pitchFamily="18" charset="0"/>
              </a:rPr>
              <a:t>Chôm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người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trung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nói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lên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sự</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thật</a:t>
            </a:r>
            <a:r>
              <a:rPr lang="en-US" sz="36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285197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10;&#10;Description automatically generated">
            <a:extLst>
              <a:ext uri="{FF2B5EF4-FFF2-40B4-BE49-F238E27FC236}">
                <a16:creationId xmlns:a16="http://schemas.microsoft.com/office/drawing/2014/main" id="{A5A3F742-62E7-417D-B0D1-10B5A868F5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03378" y="318631"/>
            <a:ext cx="8147597" cy="6355365"/>
          </a:xfrm>
          <a:prstGeom prst="rect">
            <a:avLst/>
          </a:prstGeom>
        </p:spPr>
      </p:pic>
      <p:sp>
        <p:nvSpPr>
          <p:cNvPr id="7" name="矩形 52"/>
          <p:cNvSpPr/>
          <p:nvPr/>
        </p:nvSpPr>
        <p:spPr>
          <a:xfrm>
            <a:off x="1322755" y="3543205"/>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72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Nội</a:t>
            </a:r>
            <a:r>
              <a:rPr kumimoji="1" lang="en-US" altLang="zh-CN" sz="72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rPr>
              <a:t> dung</a:t>
            </a:r>
            <a:endParaRPr kumimoji="1" lang="en-US" altLang="zh-CN" sz="3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UTM Showcard" panose="02040603050506020204" pitchFamily="18" charset="0"/>
              <a:ea typeface="华文新魏" panose="02010800040101010101" pitchFamily="2" charset="-122"/>
            </a:endParaRPr>
          </a:p>
        </p:txBody>
      </p:sp>
      <p:pic>
        <p:nvPicPr>
          <p:cNvPr id="10" name="Picture 9">
            <a:extLst>
              <a:ext uri="{FF2B5EF4-FFF2-40B4-BE49-F238E27FC236}">
                <a16:creationId xmlns:a16="http://schemas.microsoft.com/office/drawing/2014/main" id="{35803CCE-A2E6-4AD0-A4C2-4DD653BD0EB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1029847" y="3816433"/>
            <a:ext cx="3733665" cy="2236621"/>
          </a:xfrm>
          <a:prstGeom prst="rect">
            <a:avLst/>
          </a:prstGeom>
        </p:spPr>
      </p:pic>
      <p:pic>
        <p:nvPicPr>
          <p:cNvPr id="11" name="Picture 10">
            <a:extLst>
              <a:ext uri="{FF2B5EF4-FFF2-40B4-BE49-F238E27FC236}">
                <a16:creationId xmlns:a16="http://schemas.microsoft.com/office/drawing/2014/main" id="{6814EBB8-B2C2-438B-9879-92A1B3582D2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97170" y="1224610"/>
            <a:ext cx="3966342" cy="2376004"/>
          </a:xfrm>
          <a:prstGeom prst="rect">
            <a:avLst/>
          </a:prstGeom>
        </p:spPr>
      </p:pic>
      <p:pic>
        <p:nvPicPr>
          <p:cNvPr id="12" name="Picture 11">
            <a:extLst>
              <a:ext uri="{FF2B5EF4-FFF2-40B4-BE49-F238E27FC236}">
                <a16:creationId xmlns:a16="http://schemas.microsoft.com/office/drawing/2014/main" id="{15622860-B7F4-441E-AF4B-B6003151AC8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460437" y="1030457"/>
            <a:ext cx="5354859" cy="3207783"/>
          </a:xfrm>
          <a:prstGeom prst="rect">
            <a:avLst/>
          </a:prstGeom>
        </p:spPr>
      </p:pic>
      <p:grpSp>
        <p:nvGrpSpPr>
          <p:cNvPr id="2" name="Group 1">
            <a:extLst>
              <a:ext uri="{FF2B5EF4-FFF2-40B4-BE49-F238E27FC236}">
                <a16:creationId xmlns:a16="http://schemas.microsoft.com/office/drawing/2014/main" id="{28CCAE6C-7271-4F05-BBBD-4485C1570DFC}"/>
              </a:ext>
            </a:extLst>
          </p:cNvPr>
          <p:cNvGrpSpPr/>
          <p:nvPr/>
        </p:nvGrpSpPr>
        <p:grpSpPr>
          <a:xfrm>
            <a:off x="574019" y="1566641"/>
            <a:ext cx="11042374" cy="4283765"/>
            <a:chOff x="639069" y="516835"/>
            <a:chExt cx="11042374" cy="4283765"/>
          </a:xfrm>
        </p:grpSpPr>
        <p:sp>
          <p:nvSpPr>
            <p:cNvPr id="8" name="Rounded Rectangle 7"/>
            <p:cNvSpPr/>
            <p:nvPr/>
          </p:nvSpPr>
          <p:spPr>
            <a:xfrm>
              <a:off x="639069" y="516835"/>
              <a:ext cx="11042374" cy="4283765"/>
            </a:xfrm>
            <a:prstGeom prst="roundRect">
              <a:avLst/>
            </a:prstGeom>
            <a:solidFill>
              <a:schemeClr val="bg1">
                <a:lumMod val="95000"/>
              </a:schemeClr>
            </a:solidFill>
            <a:ln w="28575">
              <a:solidFill>
                <a:srgbClr val="57A11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51266" y="765891"/>
              <a:ext cx="10293638" cy="2862322"/>
            </a:xfrm>
            <a:prstGeom prst="rect">
              <a:avLst/>
            </a:prstGeom>
          </p:spPr>
          <p:txBody>
            <a:bodyPr wrap="square">
              <a:spAutoFit/>
            </a:bodyPr>
            <a:lstStyle/>
            <a:p>
              <a:pPr algn="ctr"/>
              <a:r>
                <a:rPr lang="vi-VN" sz="6000" b="1" dirty="0">
                  <a:solidFill>
                    <a:srgbClr val="002060"/>
                  </a:solidFill>
                  <a:cs typeface="Arial" panose="020B0604020202020204" pitchFamily="34" charset="0"/>
                </a:rPr>
                <a:t>Câu chuyện ca ngợi cậu bé Chôm trung thực, dũng cảm dám nói lên sự thật.</a:t>
              </a:r>
            </a:p>
          </p:txBody>
        </p:sp>
      </p:grpSp>
    </p:spTree>
    <p:extLst>
      <p:ext uri="{BB962C8B-B14F-4D97-AF65-F5344CB8AC3E}">
        <p14:creationId xmlns:p14="http://schemas.microsoft.com/office/powerpoint/2010/main" val="3046055873"/>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1+#ppt_w/2"/>
                                          </p:val>
                                        </p:tav>
                                        <p:tav tm="100000">
                                          <p:val>
                                            <p:strVal val="#ppt_x"/>
                                          </p:val>
                                        </p:tav>
                                      </p:tavLst>
                                    </p:anim>
                                    <p:anim calcmode="lin" valueType="num">
                                      <p:cBhvr additive="base">
                                        <p:cTn id="13" dur="500" fill="hold"/>
                                        <p:tgtEl>
                                          <p:spTgt spid="12"/>
                                        </p:tgtEl>
                                        <p:attrNameLst>
                                          <p:attrName>ppt_y</p:attrName>
                                        </p:attrNameLst>
                                      </p:cBhvr>
                                      <p:tavLst>
                                        <p:tav tm="0">
                                          <p:val>
                                            <p:strVal val="#ppt_y"/>
                                          </p:val>
                                        </p:tav>
                                        <p:tav tm="100000">
                                          <p:val>
                                            <p:strVal val="#ppt_y"/>
                                          </p:val>
                                        </p:tav>
                                      </p:tavLst>
                                    </p:anim>
                                  </p:childTnLst>
                                </p:cTn>
                              </p:par>
                            </p:childTnLst>
                          </p:cTn>
                        </p:par>
                        <p:par>
                          <p:cTn id="14" fill="hold">
                            <p:stCondLst>
                              <p:cond delay="1250"/>
                            </p:stCondLst>
                            <p:childTnLst>
                              <p:par>
                                <p:cTn id="15" presetID="16" presetClass="entr" presetSubtype="21"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750"/>
                                        <p:tgtEl>
                                          <p:spTgt spid="7"/>
                                        </p:tgtEl>
                                      </p:cBhvr>
                                    </p:animEffect>
                                    <p:anim calcmode="lin" valueType="num">
                                      <p:cBhvr>
                                        <p:cTn id="23" dur="750" fill="hold"/>
                                        <p:tgtEl>
                                          <p:spTgt spid="7"/>
                                        </p:tgtEl>
                                        <p:attrNameLst>
                                          <p:attrName>ppt_x</p:attrName>
                                        </p:attrNameLst>
                                      </p:cBhvr>
                                      <p:tavLst>
                                        <p:tav tm="0">
                                          <p:val>
                                            <p:strVal val="#ppt_x"/>
                                          </p:val>
                                        </p:tav>
                                        <p:tav tm="100000">
                                          <p:val>
                                            <p:strVal val="#ppt_x"/>
                                          </p:val>
                                        </p:tav>
                                      </p:tavLst>
                                    </p:anim>
                                    <p:anim calcmode="lin" valueType="num">
                                      <p:cBhvr>
                                        <p:cTn id="24"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图片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53" name="矩形 52"/>
          <p:cNvSpPr/>
          <p:nvPr/>
        </p:nvSpPr>
        <p:spPr>
          <a:xfrm>
            <a:off x="1006371" y="2277522"/>
            <a:ext cx="9857099" cy="1600993"/>
          </a:xfrm>
          <a:prstGeom prst="rect">
            <a:avLst/>
          </a:prstGeom>
          <a:noFill/>
          <a:ln w="1270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Đọc</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diễn</a:t>
            </a:r>
            <a:r>
              <a:rPr kumimoji="1" lang="en-US" altLang="zh-CN" sz="96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 </a:t>
            </a:r>
            <a:r>
              <a:rPr kumimoji="1" lang="en-US" altLang="zh-CN" sz="9600" dirty="0" err="1">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rPr>
              <a:t>cảm</a:t>
            </a:r>
            <a:endParaRPr kumimoji="1" lang="en-US" altLang="zh-CN" sz="4800" dirty="0">
              <a:ln w="28575">
                <a:solidFill>
                  <a:schemeClr val="accent1">
                    <a:lumMod val="50000"/>
                  </a:schemeClr>
                </a:solidFill>
              </a:ln>
              <a:solidFill>
                <a:srgbClr val="FFC000"/>
              </a:solidFill>
              <a:effectLst>
                <a:outerShdw blurRad="50800" dist="38100" dir="2700000" algn="tl" rotWithShape="0">
                  <a:prstClr val="black">
                    <a:alpha val="40000"/>
                  </a:prstClr>
                </a:outerShdw>
              </a:effectLst>
              <a:latin typeface="Times New Roman" panose="02020603050405020304" pitchFamily="18" charset="0"/>
              <a:ea typeface="华文新魏" panose="02010800040101010101" pitchFamily="2" charset="-122"/>
              <a:cs typeface="Times New Roman" panose="02020603050405020304" pitchFamily="18" charset="0"/>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8963628" y="1249430"/>
            <a:ext cx="858956" cy="705570"/>
          </a:xfrm>
          <a:prstGeom prst="rect">
            <a:avLst/>
          </a:prstGeom>
        </p:spPr>
      </p:pic>
    </p:spTree>
    <p:extLst>
      <p:ext uri="{BB962C8B-B14F-4D97-AF65-F5344CB8AC3E}">
        <p14:creationId xmlns:p14="http://schemas.microsoft.com/office/powerpoint/2010/main" val="3504581101"/>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750"/>
                                        <p:tgtEl>
                                          <p:spTgt spid="29"/>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750"/>
                                        <p:tgtEl>
                                          <p:spTgt spid="30"/>
                                        </p:tgtEl>
                                      </p:cBhvr>
                                    </p:animEffect>
                                    <p:anim calcmode="lin" valueType="num">
                                      <p:cBhvr>
                                        <p:cTn id="12" dur="750" fill="hold"/>
                                        <p:tgtEl>
                                          <p:spTgt spid="30"/>
                                        </p:tgtEl>
                                        <p:attrNameLst>
                                          <p:attrName>ppt_x</p:attrName>
                                        </p:attrNameLst>
                                      </p:cBhvr>
                                      <p:tavLst>
                                        <p:tav tm="0">
                                          <p:val>
                                            <p:strVal val="#ppt_x"/>
                                          </p:val>
                                        </p:tav>
                                        <p:tav tm="100000">
                                          <p:val>
                                            <p:strVal val="#ppt_x"/>
                                          </p:val>
                                        </p:tav>
                                      </p:tavLst>
                                    </p:anim>
                                    <p:anim calcmode="lin" valueType="num">
                                      <p:cBhvr>
                                        <p:cTn id="13" dur="750" fill="hold"/>
                                        <p:tgtEl>
                                          <p:spTgt spid="3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750"/>
                                        <p:tgtEl>
                                          <p:spTgt spid="53"/>
                                        </p:tgtEl>
                                      </p:cBhvr>
                                    </p:animEffect>
                                    <p:anim calcmode="lin" valueType="num">
                                      <p:cBhvr>
                                        <p:cTn id="18" dur="750" fill="hold"/>
                                        <p:tgtEl>
                                          <p:spTgt spid="53"/>
                                        </p:tgtEl>
                                        <p:attrNameLst>
                                          <p:attrName>ppt_x</p:attrName>
                                        </p:attrNameLst>
                                      </p:cBhvr>
                                      <p:tavLst>
                                        <p:tav tm="0">
                                          <p:val>
                                            <p:strVal val="#ppt_x"/>
                                          </p:val>
                                        </p:tav>
                                        <p:tav tm="100000">
                                          <p:val>
                                            <p:strVal val="#ppt_x"/>
                                          </p:val>
                                        </p:tav>
                                      </p:tavLst>
                                    </p:anim>
                                    <p:anim calcmode="lin" valueType="num">
                                      <p:cBhvr>
                                        <p:cTn id="19" dur="75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78408" y="-42045"/>
            <a:ext cx="8505590" cy="677108"/>
            <a:chOff x="2265426" y="755037"/>
            <a:chExt cx="7659557" cy="1184426"/>
          </a:xfrm>
        </p:grpSpPr>
        <p:sp>
          <p:nvSpPr>
            <p:cNvPr id="49" name="18"/>
            <p:cNvSpPr>
              <a:spLocks noChangeArrowheads="1"/>
            </p:cNvSpPr>
            <p:nvPr>
              <p:custDataLst>
                <p:tags r:id="rId1"/>
              </p:custDataLst>
            </p:nvPr>
          </p:nvSpPr>
          <p:spPr bwMode="auto">
            <a:xfrm>
              <a:off x="2265426"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65427" y="755037"/>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90754" y="456741"/>
            <a:ext cx="11880895" cy="6740307"/>
          </a:xfrm>
          <a:prstGeom prst="rect">
            <a:avLst/>
          </a:prstGeom>
        </p:spPr>
        <p:txBody>
          <a:bodyPr wrap="square">
            <a:spAutoFit/>
          </a:bodyPr>
          <a:lstStyle/>
          <a:p>
            <a:pPr indent="457200" algn="just"/>
            <a:r>
              <a:rPr lang="vi-VN" sz="2400" dirty="0" err="1">
                <a:solidFill>
                  <a:srgbClr val="002060"/>
                </a:solidFill>
                <a:latin typeface="+mj-lt"/>
                <a:cs typeface="Arial" panose="020B0604020202020204" pitchFamily="34" charset="0"/>
              </a:rPr>
              <a:t>Ngày</a:t>
            </a:r>
            <a:r>
              <a:rPr lang="vi-VN" sz="2400" dirty="0">
                <a:solidFill>
                  <a:srgbClr val="002060"/>
                </a:solidFill>
                <a:latin typeface="+mj-lt"/>
                <a:cs typeface="Arial" panose="020B0604020202020204" pitchFamily="34" charset="0"/>
              </a:rPr>
              <a:t> xưa có một ông vua cao tuổi muốn tìm người nối ngôi. Vua ra lệnh phát cho mỗi người dân một thúng thóc về gieo trồng và giao hẹn: ai thu được nhiều thóc nhất sẽ được truyền ngôi, ai không có thóc nộp sẽ bị trừng phạt.</a:t>
            </a:r>
          </a:p>
          <a:p>
            <a:pPr indent="457200" algn="just"/>
            <a:r>
              <a:rPr lang="vi-VN" sz="2400" dirty="0" err="1">
                <a:solidFill>
                  <a:srgbClr val="002060"/>
                </a:solidFill>
                <a:latin typeface="+mj-lt"/>
                <a:cs typeface="Arial" panose="020B0604020202020204" pitchFamily="34" charset="0"/>
              </a:rPr>
              <a:t>Có</a:t>
            </a:r>
            <a:r>
              <a:rPr lang="vi-VN" sz="2400" dirty="0">
                <a:solidFill>
                  <a:srgbClr val="002060"/>
                </a:solidFill>
                <a:latin typeface="+mj-lt"/>
                <a:cs typeface="Arial" panose="020B0604020202020204" pitchFamily="34" charset="0"/>
              </a:rPr>
              <a:t> chú bé mồ côi tên là Chôm nhận thóc về, dốc công chăm sóc mà thóc vẫn chẳng nảy mầm. </a:t>
            </a:r>
          </a:p>
          <a:p>
            <a:pPr indent="457200" algn="just"/>
            <a:r>
              <a:rPr lang="vi-VN" sz="2400" dirty="0" err="1">
                <a:solidFill>
                  <a:srgbClr val="002060"/>
                </a:solidFill>
                <a:latin typeface="+mj-lt"/>
                <a:cs typeface="Arial" panose="020B0604020202020204" pitchFamily="34" charset="0"/>
              </a:rPr>
              <a:t>Đến</a:t>
            </a:r>
            <a:r>
              <a:rPr lang="vi-VN" sz="2400" dirty="0">
                <a:solidFill>
                  <a:srgbClr val="002060"/>
                </a:solidFill>
                <a:latin typeface="+mj-lt"/>
                <a:cs typeface="Arial" panose="020B0604020202020204" pitchFamily="34" charset="0"/>
              </a:rPr>
              <a:t> vụ thu hoạch, mọi người nô nức chở thóc về kinh thành nộp cho nhà vua. Chôm lo lắng đến trước nhà vua, quỳ tâu:</a:t>
            </a:r>
          </a:p>
          <a:p>
            <a:pPr algn="just"/>
            <a:r>
              <a:rPr lang="vi-VN" sz="2400" dirty="0">
                <a:solidFill>
                  <a:srgbClr val="002060"/>
                </a:solidFill>
                <a:latin typeface="+mj-lt"/>
                <a:cs typeface="Arial" panose="020B0604020202020204" pitchFamily="34" charset="0"/>
              </a:rPr>
              <a:t>- Tâu Bệ hạ! Con không làm sao cho thóc nảy mầm được.</a:t>
            </a:r>
          </a:p>
          <a:p>
            <a:pPr indent="457200" algn="just"/>
            <a:r>
              <a:rPr lang="vi-VN" sz="2400" dirty="0" err="1">
                <a:solidFill>
                  <a:srgbClr val="002060"/>
                </a:solidFill>
                <a:latin typeface="+mj-lt"/>
                <a:cs typeface="Arial" panose="020B0604020202020204" pitchFamily="34" charset="0"/>
              </a:rPr>
              <a:t>Mọi</a:t>
            </a:r>
            <a:r>
              <a:rPr lang="vi-VN" sz="2400" dirty="0">
                <a:solidFill>
                  <a:srgbClr val="002060"/>
                </a:solidFill>
                <a:latin typeface="+mj-lt"/>
                <a:cs typeface="Arial" panose="020B0604020202020204" pitchFamily="34" charset="0"/>
              </a:rPr>
              <a:t> người đều sững sờ vì lời thú tội của Chôm. Nhưng nhà vua đã đỡ chú bé đứng dậy. Ngài hỏi còn ai để chết thóc giống không. Không ai trả lời. Lúc bấy giờ nhà vua mới ôn tồn nói:</a:t>
            </a:r>
          </a:p>
          <a:p>
            <a:pPr algn="just"/>
            <a:r>
              <a:rPr lang="vi-VN" sz="2400" dirty="0">
                <a:solidFill>
                  <a:srgbClr val="002060"/>
                </a:solidFill>
                <a:latin typeface="+mj-lt"/>
                <a:cs typeface="Arial" panose="020B0604020202020204" pitchFamily="34" charset="0"/>
              </a:rPr>
              <a:t>- Trước khi phát thóc giống, ta đã cho luộc kĩ rồi. Lẽ nào thóc ấy còn mọc được? Những xe thóc đầy ắp kia đâu phải thu được từ thóc giống của ta!</a:t>
            </a:r>
          </a:p>
          <a:p>
            <a:pPr indent="457200" algn="just"/>
            <a:r>
              <a:rPr lang="vi-VN" sz="2400" dirty="0" err="1">
                <a:solidFill>
                  <a:srgbClr val="002060"/>
                </a:solidFill>
                <a:latin typeface="+mj-lt"/>
                <a:cs typeface="Arial" panose="020B0604020202020204" pitchFamily="34" charset="0"/>
              </a:rPr>
              <a:t>Rồi</a:t>
            </a:r>
            <a:r>
              <a:rPr lang="vi-VN" sz="2400" dirty="0">
                <a:solidFill>
                  <a:srgbClr val="002060"/>
                </a:solidFill>
                <a:latin typeface="+mj-lt"/>
                <a:cs typeface="Arial" panose="020B0604020202020204" pitchFamily="34" charset="0"/>
              </a:rPr>
              <a:t> vua dõng dạ nói tiếp:</a:t>
            </a:r>
          </a:p>
          <a:p>
            <a:pPr algn="just"/>
            <a:r>
              <a:rPr lang="vi-VN" sz="2400" dirty="0">
                <a:solidFill>
                  <a:srgbClr val="002060"/>
                </a:solidFill>
                <a:latin typeface="+mj-lt"/>
                <a:cs typeface="Arial" panose="020B0604020202020204" pitchFamily="34" charset="0"/>
              </a:rPr>
              <a:t>- Trung thực là đức tính quý nhất của con người. Ta sẽ truyền ngôi cho chú bé trung thực và dũng cảm này.</a:t>
            </a:r>
          </a:p>
          <a:p>
            <a:pPr algn="just"/>
            <a:r>
              <a:rPr lang="vi-VN" sz="2400" dirty="0">
                <a:solidFill>
                  <a:srgbClr val="002060"/>
                </a:solidFill>
                <a:latin typeface="+mj-lt"/>
                <a:cs typeface="Arial" panose="020B0604020202020204" pitchFamily="34" charset="0"/>
              </a:rPr>
              <a:t>   </a:t>
            </a:r>
            <a:r>
              <a:rPr lang="en-US" sz="2400" dirty="0">
                <a:solidFill>
                  <a:srgbClr val="002060"/>
                </a:solidFill>
                <a:latin typeface="+mj-lt"/>
                <a:cs typeface="Arial" panose="020B0604020202020204" pitchFamily="34" charset="0"/>
              </a:rPr>
              <a:t>	</a:t>
            </a:r>
            <a:r>
              <a:rPr lang="vi-VN" sz="2400" dirty="0">
                <a:solidFill>
                  <a:srgbClr val="002060"/>
                </a:solidFill>
                <a:latin typeface="+mj-lt"/>
                <a:cs typeface="Arial" panose="020B0604020202020204" pitchFamily="34" charset="0"/>
              </a:rPr>
              <a:t>Chôm được truyền ngôi và trở thành ông vua hiền minh.</a:t>
            </a:r>
            <a:endParaRPr lang="en-US" sz="2400" dirty="0">
              <a:solidFill>
                <a:srgbClr val="002060"/>
              </a:solidFill>
              <a:latin typeface="+mj-lt"/>
              <a:cs typeface="Arial" panose="020B0604020202020204" pitchFamily="34" charset="0"/>
            </a:endParaRPr>
          </a:p>
          <a:p>
            <a:pPr algn="ct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Truyện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dân</a:t>
            </a:r>
            <a:r>
              <a:rPr lang="en-US" sz="2400" b="1" i="1" dirty="0">
                <a:solidFill>
                  <a:srgbClr val="002060"/>
                </a:solidFill>
                <a:latin typeface="+mj-lt"/>
                <a:cs typeface="Arial" panose="020B0604020202020204" pitchFamily="34" charset="0"/>
              </a:rPr>
              <a:t> </a:t>
            </a:r>
            <a:r>
              <a:rPr lang="en-US" sz="2400" b="1" i="1" dirty="0" err="1">
                <a:solidFill>
                  <a:srgbClr val="002060"/>
                </a:solidFill>
                <a:latin typeface="+mj-lt"/>
                <a:cs typeface="Arial" panose="020B0604020202020204" pitchFamily="34" charset="0"/>
              </a:rPr>
              <a:t>gian</a:t>
            </a:r>
            <a:r>
              <a:rPr lang="en-US" sz="2400" b="1" i="1" dirty="0">
                <a:solidFill>
                  <a:srgbClr val="002060"/>
                </a:solidFill>
                <a:latin typeface="+mj-lt"/>
                <a:cs typeface="Arial" panose="020B0604020202020204" pitchFamily="34" charset="0"/>
              </a:rPr>
              <a:t> Khmer</a:t>
            </a:r>
            <a:r>
              <a:rPr lang="en-US" sz="2400" i="1" dirty="0">
                <a:solidFill>
                  <a:srgbClr val="002060"/>
                </a:solidFill>
                <a:latin typeface="+mj-lt"/>
                <a:cs typeface="Arial" panose="020B0604020202020204" pitchFamily="34" charset="0"/>
              </a:rPr>
              <a:t>      </a:t>
            </a:r>
            <a:endParaRPr lang="vi-VN" sz="2800" b="0" i="1" dirty="0">
              <a:solidFill>
                <a:srgbClr val="002060"/>
              </a:solidFill>
              <a:effectLst/>
              <a:latin typeface="+mj-lt"/>
              <a:cs typeface="Arial" panose="020B0604020202020204" pitchFamily="34" charset="0"/>
            </a:endParaRPr>
          </a:p>
        </p:txBody>
      </p:sp>
    </p:spTree>
    <p:extLst>
      <p:ext uri="{BB962C8B-B14F-4D97-AF65-F5344CB8AC3E}">
        <p14:creationId xmlns:p14="http://schemas.microsoft.com/office/powerpoint/2010/main" val="4113273522"/>
      </p:ext>
    </p:extLst>
  </p:cSld>
  <p:clrMapOvr>
    <a:masterClrMapping/>
  </p:clrMapOvr>
  <p:transition spd="slow" advClick="0">
    <p:comb/>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492" y="527567"/>
            <a:ext cx="5801934" cy="5801934"/>
          </a:xfrm>
          <a:prstGeom prst="rect">
            <a:avLst/>
          </a:prstGeom>
        </p:spPr>
      </p:pic>
      <p:sp>
        <p:nvSpPr>
          <p:cNvPr id="3" name="Rectangle 2"/>
          <p:cNvSpPr/>
          <p:nvPr/>
        </p:nvSpPr>
        <p:spPr>
          <a:xfrm>
            <a:off x="5317435" y="2892287"/>
            <a:ext cx="1958008" cy="964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362569" y="952031"/>
            <a:ext cx="3037320" cy="1819481"/>
          </a:xfrm>
          <a:prstGeom prst="rect">
            <a:avLst/>
          </a:prstGeom>
        </p:spPr>
      </p:pic>
      <p:pic>
        <p:nvPicPr>
          <p:cNvPr id="43" name="Picture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44" name="Picture 4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51940"/>
            <a:ext cx="1709832" cy="1709832"/>
          </a:xfrm>
          <a:prstGeom prst="rect">
            <a:avLst/>
          </a:prstGeom>
        </p:spPr>
      </p:pic>
    </p:spTree>
    <p:extLst>
      <p:ext uri="{BB962C8B-B14F-4D97-AF65-F5344CB8AC3E}">
        <p14:creationId xmlns:p14="http://schemas.microsoft.com/office/powerpoint/2010/main" val="2013290940"/>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animEffect transition="in" filter="fade">
                                      <p:cBhvr>
                                        <p:cTn id="9" dur="500"/>
                                        <p:tgtEl>
                                          <p:spTgt spid="4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4"/>
                                        </p:tgtEl>
                                        <p:attrNameLst>
                                          <p:attrName>style.visibility</p:attrName>
                                        </p:attrNameLst>
                                      </p:cBhvr>
                                      <p:to>
                                        <p:strVal val="visible"/>
                                      </p:to>
                                    </p:set>
                                    <p:anim calcmode="lin" valueType="num">
                                      <p:cBhvr>
                                        <p:cTn id="13" dur="500" fill="hold"/>
                                        <p:tgtEl>
                                          <p:spTgt spid="44"/>
                                        </p:tgtEl>
                                        <p:attrNameLst>
                                          <p:attrName>ppt_w</p:attrName>
                                        </p:attrNameLst>
                                      </p:cBhvr>
                                      <p:tavLst>
                                        <p:tav tm="0">
                                          <p:val>
                                            <p:fltVal val="0"/>
                                          </p:val>
                                        </p:tav>
                                        <p:tav tm="100000">
                                          <p:val>
                                            <p:strVal val="#ppt_w"/>
                                          </p:val>
                                        </p:tav>
                                      </p:tavLst>
                                    </p:anim>
                                    <p:anim calcmode="lin" valueType="num">
                                      <p:cBhvr>
                                        <p:cTn id="14" dur="500" fill="hold"/>
                                        <p:tgtEl>
                                          <p:spTgt spid="44"/>
                                        </p:tgtEl>
                                        <p:attrNameLst>
                                          <p:attrName>ppt_h</p:attrName>
                                        </p:attrNameLst>
                                      </p:cBhvr>
                                      <p:tavLst>
                                        <p:tav tm="0">
                                          <p:val>
                                            <p:fltVal val="0"/>
                                          </p:val>
                                        </p:tav>
                                        <p:tav tm="100000">
                                          <p:val>
                                            <p:strVal val="#ppt_h"/>
                                          </p:val>
                                        </p:tav>
                                      </p:tavLst>
                                    </p:anim>
                                    <p:animEffect transition="in" filter="fade">
                                      <p:cBhvr>
                                        <p:cTn id="15" dur="500"/>
                                        <p:tgtEl>
                                          <p:spTgt spid="4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44"/>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additive="base">
                                        <p:cTn id="22" dur="750" fill="hold"/>
                                        <p:tgtEl>
                                          <p:spTgt spid="42"/>
                                        </p:tgtEl>
                                        <p:attrNameLst>
                                          <p:attrName>ppt_x</p:attrName>
                                        </p:attrNameLst>
                                      </p:cBhvr>
                                      <p:tavLst>
                                        <p:tav tm="0">
                                          <p:val>
                                            <p:strVal val="0-#ppt_w/2"/>
                                          </p:val>
                                        </p:tav>
                                        <p:tav tm="100000">
                                          <p:val>
                                            <p:strVal val="#ppt_x"/>
                                          </p:val>
                                        </p:tav>
                                      </p:tavLst>
                                    </p:anim>
                                    <p:anim calcmode="lin" valueType="num">
                                      <p:cBhvr additive="base">
                                        <p:cTn id="23" dur="750" fill="hold"/>
                                        <p:tgtEl>
                                          <p:spTgt spid="42"/>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đâu phải thu được từ thóc giống của ta!</a:t>
            </a:r>
          </a:p>
        </p:txBody>
      </p:sp>
    </p:spTree>
    <p:extLst>
      <p:ext uri="{BB962C8B-B14F-4D97-AF65-F5344CB8AC3E}">
        <p14:creationId xmlns:p14="http://schemas.microsoft.com/office/powerpoint/2010/main" val="3316682252"/>
      </p:ext>
    </p:extLst>
  </p:cSld>
  <p:clrMapOvr>
    <a:masterClrMapping/>
  </p:clrMapOvr>
  <p:transition spd="slow" advClick="0">
    <p:comb/>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762000" y="546651"/>
            <a:ext cx="8538407" cy="677109"/>
            <a:chOff x="2265428" y="1437093"/>
            <a:chExt cx="7689110" cy="1184428"/>
          </a:xfrm>
        </p:grpSpPr>
        <p:sp>
          <p:nvSpPr>
            <p:cNvPr id="49" name="18"/>
            <p:cNvSpPr>
              <a:spLocks noChangeArrowheads="1"/>
            </p:cNvSpPr>
            <p:nvPr>
              <p:custDataLst>
                <p:tags r:id="rId1"/>
              </p:custDataLst>
            </p:nvPr>
          </p:nvSpPr>
          <p:spPr bwMode="auto">
            <a:xfrm>
              <a:off x="2265428" y="1437095"/>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chemeClr val="accent1">
                      <a:lumMod val="50000"/>
                    </a:schemeClr>
                  </a:solidFill>
                  <a:latin typeface="UTM Arruba KT" panose="02040603050506020204" pitchFamily="18" charset="0"/>
                  <a:ea typeface="华康海报体W12(P)" panose="040B0C00000000000000" pitchFamily="82" charset="-122"/>
                  <a:cs typeface="宋体" pitchFamily="2" charset="-122"/>
                </a:rPr>
                <a:t>NHỮNG HẠT THÓC GIỐNG </a:t>
              </a:r>
            </a:p>
          </p:txBody>
        </p:sp>
        <p:sp>
          <p:nvSpPr>
            <p:cNvPr id="50" name="18"/>
            <p:cNvSpPr>
              <a:spLocks noChangeArrowheads="1"/>
            </p:cNvSpPr>
            <p:nvPr>
              <p:custDataLst>
                <p:tags r:id="rId2"/>
              </p:custDataLst>
            </p:nvPr>
          </p:nvSpPr>
          <p:spPr bwMode="auto">
            <a:xfrm>
              <a:off x="2294982" y="1437093"/>
              <a:ext cx="7659556" cy="1184426"/>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4400" dirty="0">
                  <a:solidFill>
                    <a:srgbClr val="FFC000"/>
                  </a:solidFill>
                  <a:latin typeface="UTM Arruba KT" panose="02040603050506020204" pitchFamily="18" charset="0"/>
                  <a:ea typeface="华康海报体W12(P)" panose="040B0C00000000000000" pitchFamily="82" charset="-122"/>
                  <a:cs typeface="宋体" pitchFamily="2" charset="-122"/>
                </a:rPr>
                <a:t>NHỮNG HẠT THÓC GIỐNG </a:t>
              </a:r>
            </a:p>
          </p:txBody>
        </p:sp>
      </p:grpSp>
      <p:sp>
        <p:nvSpPr>
          <p:cNvPr id="3" name="Rectangle 2"/>
          <p:cNvSpPr/>
          <p:nvPr/>
        </p:nvSpPr>
        <p:spPr>
          <a:xfrm>
            <a:off x="383870" y="1223759"/>
            <a:ext cx="11572964" cy="4031873"/>
          </a:xfrm>
          <a:prstGeom prst="rect">
            <a:avLst/>
          </a:prstGeom>
        </p:spPr>
        <p:txBody>
          <a:bodyPr wrap="square">
            <a:spAutoFit/>
          </a:bodyPr>
          <a:lstStyle/>
          <a:p>
            <a:pPr algn="just"/>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Chôm lo lắng đến trước nhà vua, quỳ tâu:</a:t>
            </a:r>
          </a:p>
          <a:p>
            <a:pPr algn="just"/>
            <a:r>
              <a:rPr lang="vi-VN" sz="3200" dirty="0">
                <a:solidFill>
                  <a:srgbClr val="002060"/>
                </a:solidFill>
                <a:latin typeface="Arial" panose="020B0604020202020204" pitchFamily="34" charset="0"/>
                <a:cs typeface="Arial" panose="020B0604020202020204" pitchFamily="34" charset="0"/>
              </a:rPr>
              <a:t>- Tâu Bệ hạ! Con không làm sao cho thóc nảy mầm được.</a:t>
            </a:r>
          </a:p>
          <a:p>
            <a:pPr algn="just"/>
            <a:r>
              <a:rPr lang="vi-VN" sz="3200" dirty="0">
                <a:solidFill>
                  <a:srgbClr val="002060"/>
                </a:solidFill>
                <a:latin typeface="Arial" panose="020B0604020202020204" pitchFamily="34" charset="0"/>
                <a:cs typeface="Arial" panose="020B0604020202020204" pitchFamily="34" charset="0"/>
              </a:rPr>
              <a:t>   Mọi người đều sững sờ vì lời thú tội của Chôm. Nhưng nhà vua đã đỡ chú bé đứng dậy. Ngài hỏi còn ai để chết thóc giống không. Không ai trả lời. Lúc bấy giờ nhà vua mới ôn tồn nói:</a:t>
            </a:r>
          </a:p>
          <a:p>
            <a:pPr algn="just"/>
            <a:r>
              <a:rPr lang="vi-VN" sz="3200" dirty="0">
                <a:solidFill>
                  <a:srgbClr val="002060"/>
                </a:solidFill>
                <a:latin typeface="Arial" panose="020B0604020202020204" pitchFamily="34" charset="0"/>
                <a:cs typeface="Arial" panose="020B0604020202020204" pitchFamily="34" charset="0"/>
              </a:rPr>
              <a:t>- Trước khi phát thóc giống, ta đã cho luộc kĩ rồi. Lẽ nào thóc ấy còn mọc được? Những xe thóc đầy ắp kia </a:t>
            </a:r>
            <a:r>
              <a:rPr lang="en-US" sz="3200" dirty="0">
                <a:solidFill>
                  <a:srgbClr val="002060"/>
                </a:solidFill>
                <a:latin typeface="Arial" panose="020B0604020202020204" pitchFamily="34" charset="0"/>
                <a:cs typeface="Arial" panose="020B0604020202020204" pitchFamily="34" charset="0"/>
              </a:rPr>
              <a:t> </a:t>
            </a:r>
            <a:r>
              <a:rPr lang="vi-VN" sz="3200" dirty="0">
                <a:solidFill>
                  <a:srgbClr val="002060"/>
                </a:solidFill>
                <a:latin typeface="Arial" panose="020B0604020202020204" pitchFamily="34" charset="0"/>
                <a:cs typeface="Arial" panose="020B0604020202020204" pitchFamily="34" charset="0"/>
              </a:rPr>
              <a:t>đâu phải thu được từ thóc giống của ta!</a:t>
            </a:r>
          </a:p>
        </p:txBody>
      </p:sp>
      <p:cxnSp>
        <p:nvCxnSpPr>
          <p:cNvPr id="6" name="Straight Connector 5">
            <a:extLst>
              <a:ext uri="{FF2B5EF4-FFF2-40B4-BE49-F238E27FC236}">
                <a16:creationId xmlns:a16="http://schemas.microsoft.com/office/drawing/2014/main" id="{43C6FF32-6CA3-4756-9AED-B40DD08E2490}"/>
              </a:ext>
            </a:extLst>
          </p:cNvPr>
          <p:cNvCxnSpPr>
            <a:cxnSpLocks/>
          </p:cNvCxnSpPr>
          <p:nvPr/>
        </p:nvCxnSpPr>
        <p:spPr>
          <a:xfrm flipH="1">
            <a:off x="9350509" y="4219174"/>
            <a:ext cx="130628" cy="3918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2E0914A-CFDB-4CAD-962A-F3853BA4C7F6}"/>
              </a:ext>
            </a:extLst>
          </p:cNvPr>
          <p:cNvCxnSpPr>
            <a:cxnSpLocks/>
          </p:cNvCxnSpPr>
          <p:nvPr/>
        </p:nvCxnSpPr>
        <p:spPr>
          <a:xfrm flipH="1">
            <a:off x="7467921" y="1710252"/>
            <a:ext cx="6361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6928366"/>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5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4420FFC-DAC0-44F9-8268-E87C9AAEEE2D}"/>
              </a:ext>
            </a:extLst>
          </p:cNvPr>
          <p:cNvSpPr txBox="1"/>
          <p:nvPr/>
        </p:nvSpPr>
        <p:spPr>
          <a:xfrm>
            <a:off x="388620" y="1211580"/>
            <a:ext cx="11338560" cy="1569660"/>
          </a:xfrm>
          <a:prstGeom prst="rect">
            <a:avLst/>
          </a:prstGeom>
          <a:noFill/>
        </p:spPr>
        <p:txBody>
          <a:bodyPr wrap="square" rtlCol="0">
            <a:spAutoFit/>
          </a:bodyPr>
          <a:lstStyle/>
          <a:p>
            <a:pPr algn="ctr"/>
            <a:r>
              <a:rPr lang="en-US" sz="3200" b="1" dirty="0" err="1">
                <a:latin typeface="HP001 4 hàng" panose="020B0603050302020204" pitchFamily="34" charset="0"/>
              </a:rPr>
              <a:t>Thứ</a:t>
            </a:r>
            <a:r>
              <a:rPr lang="en-US" sz="3200" b="1" dirty="0">
                <a:latin typeface="HP001 4 hàng" panose="020B0603050302020204" pitchFamily="34" charset="0"/>
              </a:rPr>
              <a:t> </a:t>
            </a:r>
            <a:r>
              <a:rPr lang="en-US" sz="3200" b="1" dirty="0" err="1">
                <a:latin typeface="HP001 4 hàng" panose="020B0603050302020204" pitchFamily="34" charset="0"/>
              </a:rPr>
              <a:t>hai</a:t>
            </a:r>
            <a:r>
              <a:rPr lang="en-US" sz="3200" b="1" dirty="0">
                <a:latin typeface="HP001 4 hàng" panose="020B0603050302020204" pitchFamily="34" charset="0"/>
              </a:rPr>
              <a:t> </a:t>
            </a:r>
            <a:r>
              <a:rPr lang="en-US" sz="3200" b="1" dirty="0" err="1">
                <a:latin typeface="HP001 4 hàng" panose="020B0603050302020204" pitchFamily="34" charset="0"/>
              </a:rPr>
              <a:t>ngày</a:t>
            </a:r>
            <a:r>
              <a:rPr lang="en-US" sz="3200" b="1" dirty="0">
                <a:latin typeface="HP001 4 hàng" panose="020B0603050302020204" pitchFamily="34" charset="0"/>
              </a:rPr>
              <a:t> 3 </a:t>
            </a:r>
            <a:r>
              <a:rPr lang="en-US" sz="3200" b="1" dirty="0" err="1">
                <a:latin typeface="HP001 4 hàng" panose="020B0603050302020204" pitchFamily="34" charset="0"/>
              </a:rPr>
              <a:t>tháng</a:t>
            </a:r>
            <a:r>
              <a:rPr lang="en-US" sz="3200" b="1" dirty="0">
                <a:latin typeface="HP001 4 hàng" panose="020B0603050302020204" pitchFamily="34" charset="0"/>
              </a:rPr>
              <a:t> 10 </a:t>
            </a:r>
            <a:r>
              <a:rPr lang="en-US" sz="3200" b="1" dirty="0" err="1">
                <a:latin typeface="HP001 4 hàng" panose="020B0603050302020204" pitchFamily="34" charset="0"/>
              </a:rPr>
              <a:t>năm</a:t>
            </a:r>
            <a:r>
              <a:rPr lang="en-US" sz="3200" b="1" dirty="0">
                <a:latin typeface="HP001 4 hàng" panose="020B0603050302020204" pitchFamily="34" charset="0"/>
              </a:rPr>
              <a:t> 2022</a:t>
            </a:r>
          </a:p>
          <a:p>
            <a:pPr algn="ctr"/>
            <a:r>
              <a:rPr lang="en-US" sz="3200" b="1" dirty="0" err="1">
                <a:latin typeface="HP001 4 hàng" panose="020B0603050302020204" pitchFamily="34" charset="0"/>
              </a:rPr>
              <a:t>Tập</a:t>
            </a:r>
            <a:r>
              <a:rPr lang="en-US" sz="3200" b="1" dirty="0">
                <a:latin typeface="HP001 4 hàng" panose="020B0603050302020204" pitchFamily="34" charset="0"/>
              </a:rPr>
              <a:t> </a:t>
            </a:r>
            <a:r>
              <a:rPr lang="en-US" sz="3200" b="1" dirty="0" err="1">
                <a:latin typeface="HP001 4 hàng" panose="020B0603050302020204" pitchFamily="34" charset="0"/>
              </a:rPr>
              <a:t>đọc</a:t>
            </a:r>
            <a:endParaRPr lang="en-US" sz="3200" b="1" dirty="0">
              <a:latin typeface="HP001 4 hàng" panose="020B0603050302020204" pitchFamily="34" charset="0"/>
            </a:endParaRPr>
          </a:p>
          <a:p>
            <a:pPr algn="ctr"/>
            <a:r>
              <a:rPr lang="en-US" sz="3200" b="1" dirty="0" err="1">
                <a:latin typeface="HP001 4 hàng" panose="020B0603050302020204" pitchFamily="34" charset="0"/>
              </a:rPr>
              <a:t>Những</a:t>
            </a:r>
            <a:r>
              <a:rPr lang="en-US" sz="3200" b="1" dirty="0">
                <a:latin typeface="HP001 4 hàng" panose="020B0603050302020204" pitchFamily="34" charset="0"/>
              </a:rPr>
              <a:t> </a:t>
            </a:r>
            <a:r>
              <a:rPr lang="en-US" sz="3200" b="1" dirty="0" err="1">
                <a:latin typeface="HP001 4 hàng" panose="020B0603050302020204" pitchFamily="34" charset="0"/>
              </a:rPr>
              <a:t>hạt</a:t>
            </a:r>
            <a:r>
              <a:rPr lang="en-US" sz="3200" b="1" dirty="0">
                <a:latin typeface="HP001 4 hàng" panose="020B0603050302020204" pitchFamily="34" charset="0"/>
              </a:rPr>
              <a:t> </a:t>
            </a:r>
            <a:r>
              <a:rPr lang="en-US" sz="3200" b="1" dirty="0" err="1">
                <a:latin typeface="HP001 4 hàng" panose="020B0603050302020204" pitchFamily="34" charset="0"/>
              </a:rPr>
              <a:t>thóc</a:t>
            </a:r>
            <a:r>
              <a:rPr lang="en-US" sz="3200" b="1" dirty="0">
                <a:latin typeface="HP001 4 hàng" panose="020B0603050302020204" pitchFamily="34" charset="0"/>
              </a:rPr>
              <a:t> </a:t>
            </a:r>
            <a:r>
              <a:rPr lang="en-US" sz="3200" b="1" dirty="0" err="1">
                <a:latin typeface="HP001 4 hàng" panose="020B0603050302020204" pitchFamily="34" charset="0"/>
              </a:rPr>
              <a:t>giống</a:t>
            </a:r>
            <a:endParaRPr lang="en-US" sz="3200" b="1" dirty="0">
              <a:latin typeface="HP001 4 hàng" panose="020B0603050302020204" pitchFamily="34" charset="0"/>
            </a:endParaRPr>
          </a:p>
        </p:txBody>
      </p:sp>
      <p:sp>
        <p:nvSpPr>
          <p:cNvPr id="3" name="TextBox 2">
            <a:extLst>
              <a:ext uri="{FF2B5EF4-FFF2-40B4-BE49-F238E27FC236}">
                <a16:creationId xmlns:a16="http://schemas.microsoft.com/office/drawing/2014/main" id="{FFF75117-02BE-4C2B-8224-658A220F0C8F}"/>
              </a:ext>
            </a:extLst>
          </p:cNvPr>
          <p:cNvSpPr txBox="1"/>
          <p:nvPr/>
        </p:nvSpPr>
        <p:spPr>
          <a:xfrm>
            <a:off x="1266869" y="3152816"/>
            <a:ext cx="10035540" cy="1569660"/>
          </a:xfrm>
          <a:prstGeom prst="rect">
            <a:avLst/>
          </a:prstGeom>
          <a:noFill/>
        </p:spPr>
        <p:txBody>
          <a:bodyPr wrap="square" rtlCol="0">
            <a:spAutoFit/>
          </a:bodyPr>
          <a:lstStyle/>
          <a:p>
            <a:r>
              <a:rPr lang="en-US" sz="3200" b="1" dirty="0" err="1">
                <a:latin typeface="HP001 4 hàng" panose="020B0603050302020204" pitchFamily="34" charset="0"/>
              </a:rPr>
              <a:t>Nội</a:t>
            </a:r>
            <a:r>
              <a:rPr lang="en-US" sz="3200" b="1" dirty="0">
                <a:latin typeface="HP001 4 hàng" panose="020B0603050302020204" pitchFamily="34" charset="0"/>
              </a:rPr>
              <a:t> dung: </a:t>
            </a:r>
            <a:r>
              <a:rPr lang="en-US" sz="3200" b="1" dirty="0" err="1">
                <a:latin typeface="HP001 4 hàng" panose="020B0603050302020204" pitchFamily="34" charset="0"/>
              </a:rPr>
              <a:t>Câu</a:t>
            </a:r>
            <a:r>
              <a:rPr lang="en-US" sz="3200" b="1" dirty="0">
                <a:latin typeface="HP001 4 hàng" panose="020B0603050302020204" pitchFamily="34" charset="0"/>
              </a:rPr>
              <a:t> </a:t>
            </a:r>
            <a:r>
              <a:rPr lang="en-US" sz="3200" b="1" dirty="0" err="1">
                <a:latin typeface="HP001 4 hàng" panose="020B0603050302020204" pitchFamily="34" charset="0"/>
              </a:rPr>
              <a:t>chuyện</a:t>
            </a:r>
            <a:r>
              <a:rPr lang="en-US" sz="3200" b="1" dirty="0">
                <a:latin typeface="HP001 4 hàng" panose="020B0603050302020204" pitchFamily="34" charset="0"/>
              </a:rPr>
              <a:t> ca </a:t>
            </a:r>
            <a:r>
              <a:rPr lang="en-US" sz="3200" b="1" dirty="0" err="1">
                <a:latin typeface="HP001 4 hàng" panose="020B0603050302020204" pitchFamily="34" charset="0"/>
              </a:rPr>
              <a:t>ngợi</a:t>
            </a:r>
            <a:r>
              <a:rPr lang="en-US" sz="3200" b="1" dirty="0">
                <a:latin typeface="HP001 4 hàng" panose="020B0603050302020204" pitchFamily="34" charset="0"/>
              </a:rPr>
              <a:t> </a:t>
            </a:r>
            <a:r>
              <a:rPr lang="en-US" sz="3200" b="1" dirty="0" err="1">
                <a:latin typeface="HP001 4 hàng" panose="020B0603050302020204" pitchFamily="34" charset="0"/>
              </a:rPr>
              <a:t>cậu</a:t>
            </a:r>
            <a:r>
              <a:rPr lang="en-US" sz="3200" b="1" dirty="0">
                <a:latin typeface="HP001 4 hàng" panose="020B0603050302020204" pitchFamily="34" charset="0"/>
              </a:rPr>
              <a:t> </a:t>
            </a:r>
            <a:r>
              <a:rPr lang="en-US" sz="3200" b="1" dirty="0" err="1">
                <a:latin typeface="HP001 4 hàng" panose="020B0603050302020204" pitchFamily="34" charset="0"/>
              </a:rPr>
              <a:t>bé</a:t>
            </a:r>
            <a:r>
              <a:rPr lang="en-US" sz="3200" b="1" dirty="0">
                <a:latin typeface="HP001 4 hàng" panose="020B0603050302020204" pitchFamily="34" charset="0"/>
              </a:rPr>
              <a:t> </a:t>
            </a:r>
            <a:r>
              <a:rPr lang="en-US" sz="3200" b="1" dirty="0" err="1">
                <a:latin typeface="HP001 4 hàng" panose="020B0603050302020204" pitchFamily="34" charset="0"/>
              </a:rPr>
              <a:t>Chôm</a:t>
            </a:r>
            <a:r>
              <a:rPr lang="en-US" sz="3200" b="1" dirty="0">
                <a:latin typeface="HP001 4 hàng" panose="020B0603050302020204" pitchFamily="34" charset="0"/>
              </a:rPr>
              <a:t> </a:t>
            </a:r>
            <a:r>
              <a:rPr lang="en-US" sz="3200" b="1" dirty="0" err="1">
                <a:latin typeface="HP001 4 hàng" panose="020B0603050302020204" pitchFamily="34" charset="0"/>
              </a:rPr>
              <a:t>trung</a:t>
            </a:r>
            <a:r>
              <a:rPr lang="en-US" sz="3200" b="1" dirty="0">
                <a:latin typeface="HP001 4 hàng" panose="020B0603050302020204" pitchFamily="34" charset="0"/>
              </a:rPr>
              <a:t> </a:t>
            </a:r>
            <a:r>
              <a:rPr lang="en-US" sz="3200" b="1" dirty="0" err="1">
                <a:latin typeface="HP001 4 hàng" panose="020B0603050302020204" pitchFamily="34" charset="0"/>
              </a:rPr>
              <a:t>thực</a:t>
            </a:r>
            <a:r>
              <a:rPr lang="en-US" sz="3200" b="1" dirty="0">
                <a:latin typeface="HP001 4 hàng" panose="020B0603050302020204" pitchFamily="34" charset="0"/>
              </a:rPr>
              <a:t>, </a:t>
            </a:r>
            <a:r>
              <a:rPr lang="en-US" sz="3200" b="1" dirty="0" err="1">
                <a:latin typeface="HP001 4 hàng" panose="020B0603050302020204" pitchFamily="34" charset="0"/>
              </a:rPr>
              <a:t>dũng</a:t>
            </a:r>
            <a:r>
              <a:rPr lang="en-US" sz="3200" b="1" dirty="0">
                <a:latin typeface="HP001 4 hàng" panose="020B0603050302020204" pitchFamily="34" charset="0"/>
              </a:rPr>
              <a:t> </a:t>
            </a:r>
            <a:r>
              <a:rPr lang="en-US" sz="3200" b="1" dirty="0" err="1">
                <a:latin typeface="HP001 4 hàng" panose="020B0603050302020204" pitchFamily="34" charset="0"/>
              </a:rPr>
              <a:t>cảm</a:t>
            </a:r>
            <a:r>
              <a:rPr lang="en-US" sz="3200" b="1" dirty="0">
                <a:latin typeface="HP001 4 hàng" panose="020B0603050302020204" pitchFamily="34" charset="0"/>
              </a:rPr>
              <a:t> </a:t>
            </a:r>
            <a:r>
              <a:rPr lang="en-US" sz="3200" b="1" dirty="0" err="1">
                <a:latin typeface="HP001 4 hàng" panose="020B0603050302020204" pitchFamily="34" charset="0"/>
              </a:rPr>
              <a:t>nói</a:t>
            </a:r>
            <a:r>
              <a:rPr lang="en-US" sz="3200" b="1" dirty="0">
                <a:latin typeface="HP001 4 hàng" panose="020B0603050302020204" pitchFamily="34" charset="0"/>
              </a:rPr>
              <a:t> </a:t>
            </a:r>
            <a:r>
              <a:rPr lang="en-US" sz="3200" b="1" dirty="0" err="1">
                <a:latin typeface="HP001 4 hàng" panose="020B0603050302020204" pitchFamily="34" charset="0"/>
              </a:rPr>
              <a:t>lên</a:t>
            </a:r>
            <a:r>
              <a:rPr lang="en-US" sz="3200" b="1" dirty="0">
                <a:latin typeface="HP001 4 hàng" panose="020B0603050302020204" pitchFamily="34" charset="0"/>
              </a:rPr>
              <a:t> </a:t>
            </a:r>
            <a:r>
              <a:rPr lang="en-US" sz="3200" b="1" dirty="0" err="1">
                <a:latin typeface="HP001 4 hàng" panose="020B0603050302020204" pitchFamily="34" charset="0"/>
              </a:rPr>
              <a:t>sự</a:t>
            </a:r>
            <a:r>
              <a:rPr lang="en-US" sz="3200" b="1" dirty="0">
                <a:latin typeface="HP001 4 hàng" panose="020B0603050302020204" pitchFamily="34" charset="0"/>
              </a:rPr>
              <a:t> </a:t>
            </a:r>
            <a:r>
              <a:rPr lang="en-US" sz="3200" b="1" dirty="0" err="1">
                <a:latin typeface="HP001 4 hàng" panose="020B0603050302020204" pitchFamily="34" charset="0"/>
              </a:rPr>
              <a:t>thật</a:t>
            </a:r>
            <a:r>
              <a:rPr lang="en-US" sz="3200" b="1" dirty="0">
                <a:latin typeface="HP001 4 hàng" panose="020B0603050302020204" pitchFamily="34" charset="0"/>
              </a:rPr>
              <a:t> </a:t>
            </a:r>
            <a:r>
              <a:rPr lang="en-US" sz="3200" b="1" dirty="0" err="1">
                <a:latin typeface="HP001 4 hàng" panose="020B0603050302020204" pitchFamily="34" charset="0"/>
              </a:rPr>
              <a:t>và</a:t>
            </a:r>
            <a:r>
              <a:rPr lang="en-US" sz="3200" b="1" dirty="0">
                <a:latin typeface="HP001 4 hàng" panose="020B0603050302020204" pitchFamily="34" charset="0"/>
              </a:rPr>
              <a:t> </a:t>
            </a:r>
            <a:r>
              <a:rPr lang="en-US" sz="3200" b="1" dirty="0" err="1">
                <a:latin typeface="HP001 4 hàng" panose="020B0603050302020204" pitchFamily="34" charset="0"/>
              </a:rPr>
              <a:t>cậu</a:t>
            </a:r>
            <a:r>
              <a:rPr lang="en-US" sz="3200" b="1" dirty="0">
                <a:latin typeface="HP001 4 hàng" panose="020B0603050302020204" pitchFamily="34" charset="0"/>
              </a:rPr>
              <a:t> </a:t>
            </a:r>
            <a:r>
              <a:rPr lang="en-US" sz="3200" b="1" dirty="0" err="1">
                <a:latin typeface="HP001 4 hàng" panose="020B0603050302020204" pitchFamily="34" charset="0"/>
              </a:rPr>
              <a:t>được</a:t>
            </a:r>
            <a:r>
              <a:rPr lang="en-US" sz="3200" b="1" dirty="0">
                <a:latin typeface="HP001 4 hàng" panose="020B0603050302020204" pitchFamily="34" charset="0"/>
              </a:rPr>
              <a:t> </a:t>
            </a:r>
            <a:r>
              <a:rPr lang="en-US" sz="3200" b="1" dirty="0" err="1">
                <a:latin typeface="HP001 4 hàng" panose="020B0603050302020204" pitchFamily="34" charset="0"/>
              </a:rPr>
              <a:t>hưởng</a:t>
            </a:r>
            <a:r>
              <a:rPr lang="en-US" sz="3200" b="1" dirty="0">
                <a:latin typeface="HP001 4 hàng" panose="020B0603050302020204" pitchFamily="34" charset="0"/>
              </a:rPr>
              <a:t> </a:t>
            </a:r>
            <a:r>
              <a:rPr lang="en-US" sz="3200" b="1" dirty="0" err="1">
                <a:latin typeface="HP001 4 hàng" panose="020B0603050302020204" pitchFamily="34" charset="0"/>
              </a:rPr>
              <a:t>hạnh</a:t>
            </a:r>
            <a:r>
              <a:rPr lang="en-US" sz="3200" b="1" dirty="0">
                <a:latin typeface="HP001 4 hàng" panose="020B0603050302020204" pitchFamily="34" charset="0"/>
              </a:rPr>
              <a:t> </a:t>
            </a:r>
            <a:r>
              <a:rPr lang="en-US" sz="3200" b="1" dirty="0" err="1">
                <a:latin typeface="HP001 4 hàng" panose="020B0603050302020204" pitchFamily="34" charset="0"/>
              </a:rPr>
              <a:t>phúc</a:t>
            </a:r>
            <a:r>
              <a:rPr lang="en-US" sz="3200" b="1" dirty="0">
                <a:latin typeface="HP001 4 hàng" panose="020B0603050302020204" pitchFamily="34" charset="0"/>
              </a:rPr>
              <a:t>.</a:t>
            </a:r>
          </a:p>
        </p:txBody>
      </p:sp>
    </p:spTree>
    <p:extLst>
      <p:ext uri="{BB962C8B-B14F-4D97-AF65-F5344CB8AC3E}">
        <p14:creationId xmlns:p14="http://schemas.microsoft.com/office/powerpoint/2010/main" val="4290990759"/>
      </p:ext>
    </p:extLst>
  </p:cSld>
  <p:clrMapOvr>
    <a:masterClrMapping/>
  </p:clrMapOvr>
  <p:transition spd="slow" advClick="0">
    <p:comb/>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sp>
        <p:nvSpPr>
          <p:cNvPr id="10" name="文本框 283"/>
          <p:cNvSpPr txBox="1"/>
          <p:nvPr/>
        </p:nvSpPr>
        <p:spPr>
          <a:xfrm>
            <a:off x="5162951" y="2324443"/>
            <a:ext cx="1946514" cy="646331"/>
          </a:xfrm>
          <a:prstGeom prst="rect">
            <a:avLst/>
          </a:prstGeom>
          <a:noFill/>
        </p:spPr>
        <p:txBody>
          <a:bodyPr wrap="square" rtlCol="0">
            <a:spAutoFit/>
          </a:bodyPr>
          <a:lstStyle/>
          <a:p>
            <a:pPr algn="ctr"/>
            <a:r>
              <a:rPr lang="en-US" altLang="zh-CN" sz="3600" dirty="0">
                <a:solidFill>
                  <a:schemeClr val="bg1"/>
                </a:solidFill>
                <a:latin typeface="华文新魏" panose="02010800040101010101" pitchFamily="2" charset="-122"/>
                <a:ea typeface="华文新魏" panose="02010800040101010101" pitchFamily="2" charset="-122"/>
              </a:rPr>
              <a:t>ONE</a:t>
            </a:r>
          </a:p>
        </p:txBody>
      </p:sp>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68163">
            <a:off x="9063978" y="921524"/>
            <a:ext cx="858956" cy="705570"/>
          </a:xfrm>
          <a:prstGeom prst="rect">
            <a:avLst/>
          </a:prstGeom>
        </p:spPr>
      </p:pic>
      <p:pic>
        <p:nvPicPr>
          <p:cNvPr id="2" name="Picture 1"/>
          <p:cNvPicPr>
            <a:picLocks noChangeAspect="1"/>
          </p:cNvPicPr>
          <p:nvPr/>
        </p:nvPicPr>
        <p:blipFill>
          <a:blip r:embed="rId5">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2057020" y="1483174"/>
            <a:ext cx="7639050" cy="2581275"/>
          </a:xfrm>
          <a:prstGeom prst="rect">
            <a:avLst/>
          </a:prstGeom>
        </p:spPr>
      </p:pic>
    </p:spTree>
    <p:extLst>
      <p:ext uri="{BB962C8B-B14F-4D97-AF65-F5344CB8AC3E}">
        <p14:creationId xmlns:p14="http://schemas.microsoft.com/office/powerpoint/2010/main" val="751631942"/>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750"/>
                                        <p:tgtEl>
                                          <p:spTgt spid="15"/>
                                        </p:tgtEl>
                                      </p:cBhvr>
                                    </p:animEffect>
                                  </p:childTnLst>
                                </p:cTn>
                              </p:par>
                            </p:childTnLst>
                          </p:cTn>
                        </p:par>
                        <p:par>
                          <p:cTn id="8" fill="hold">
                            <p:stCondLst>
                              <p:cond delay="750"/>
                            </p:stCondLst>
                            <p:childTnLst>
                              <p:par>
                                <p:cTn id="9" presetID="42" presetClass="entr" presetSubtype="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750"/>
                                        <p:tgtEl>
                                          <p:spTgt spid="17"/>
                                        </p:tgtEl>
                                      </p:cBhvr>
                                    </p:animEffect>
                                    <p:anim calcmode="lin" valueType="num">
                                      <p:cBhvr>
                                        <p:cTn id="12" dur="750" fill="hold"/>
                                        <p:tgtEl>
                                          <p:spTgt spid="17"/>
                                        </p:tgtEl>
                                        <p:attrNameLst>
                                          <p:attrName>ppt_x</p:attrName>
                                        </p:attrNameLst>
                                      </p:cBhvr>
                                      <p:tavLst>
                                        <p:tav tm="0">
                                          <p:val>
                                            <p:strVal val="#ppt_x"/>
                                          </p:val>
                                        </p:tav>
                                        <p:tav tm="100000">
                                          <p:val>
                                            <p:strVal val="#ppt_x"/>
                                          </p:val>
                                        </p:tav>
                                      </p:tavLst>
                                    </p:anim>
                                    <p:anim calcmode="lin" valueType="num">
                                      <p:cBhvr>
                                        <p:cTn id="13" dur="750" fill="hold"/>
                                        <p:tgtEl>
                                          <p:spTgt spid="17"/>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25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750"/>
                                        <p:tgtEl>
                                          <p:spTgt spid="10"/>
                                        </p:tgtEl>
                                      </p:cBhvr>
                                    </p:animEffect>
                                    <p:anim calcmode="lin" valueType="num">
                                      <p:cBhvr>
                                        <p:cTn id="17" dur="750" fill="hold"/>
                                        <p:tgtEl>
                                          <p:spTgt spid="10"/>
                                        </p:tgtEl>
                                        <p:attrNameLst>
                                          <p:attrName>ppt_x</p:attrName>
                                        </p:attrNameLst>
                                      </p:cBhvr>
                                      <p:tavLst>
                                        <p:tav tm="0">
                                          <p:val>
                                            <p:strVal val="#ppt_x"/>
                                          </p:val>
                                        </p:tav>
                                        <p:tav tm="100000">
                                          <p:val>
                                            <p:strVal val="#ppt_x"/>
                                          </p:val>
                                        </p:tav>
                                      </p:tavLst>
                                    </p:anim>
                                    <p:anim calcmode="lin" valueType="num">
                                      <p:cBhvr>
                                        <p:cTn id="18" dur="75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750"/>
                            </p:stCondLst>
                            <p:childTnLst>
                              <p:par>
                                <p:cTn id="20" presetID="31"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fltVal val="0"/>
                                          </p:val>
                                        </p:tav>
                                        <p:tav tm="100000">
                                          <p:val>
                                            <p:strVal val="#ppt_w"/>
                                          </p:val>
                                        </p:tav>
                                      </p:tavLst>
                                    </p:anim>
                                    <p:anim calcmode="lin" valueType="num">
                                      <p:cBhvr>
                                        <p:cTn id="23" dur="1000" fill="hold"/>
                                        <p:tgtEl>
                                          <p:spTgt spid="2"/>
                                        </p:tgtEl>
                                        <p:attrNameLst>
                                          <p:attrName>ppt_h</p:attrName>
                                        </p:attrNameLst>
                                      </p:cBhvr>
                                      <p:tavLst>
                                        <p:tav tm="0">
                                          <p:val>
                                            <p:fltVal val="0"/>
                                          </p:val>
                                        </p:tav>
                                        <p:tav tm="100000">
                                          <p:val>
                                            <p:strVal val="#ppt_h"/>
                                          </p:val>
                                        </p:tav>
                                      </p:tavLst>
                                    </p:anim>
                                    <p:anim calcmode="lin" valueType="num">
                                      <p:cBhvr>
                                        <p:cTn id="24" dur="1000" fill="hold"/>
                                        <p:tgtEl>
                                          <p:spTgt spid="2"/>
                                        </p:tgtEl>
                                        <p:attrNameLst>
                                          <p:attrName>style.rotation</p:attrName>
                                        </p:attrNameLst>
                                      </p:cBhvr>
                                      <p:tavLst>
                                        <p:tav tm="0">
                                          <p:val>
                                            <p:fltVal val="90"/>
                                          </p:val>
                                        </p:tav>
                                        <p:tav tm="100000">
                                          <p:val>
                                            <p:fltVal val="0"/>
                                          </p:val>
                                        </p:tav>
                                      </p:tavLst>
                                    </p:anim>
                                    <p:animEffect transition="in" filter="fade">
                                      <p:cBhvr>
                                        <p:cTn id="2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41273" y="430694"/>
            <a:ext cx="6011449" cy="6011449"/>
          </a:xfrm>
          <a:prstGeom prst="rect">
            <a:avLst/>
          </a:prstGeom>
        </p:spPr>
      </p:pic>
      <p:grpSp>
        <p:nvGrpSpPr>
          <p:cNvPr id="6" name="Group 5"/>
          <p:cNvGrpSpPr/>
          <p:nvPr/>
        </p:nvGrpSpPr>
        <p:grpSpPr>
          <a:xfrm>
            <a:off x="5476097" y="2649804"/>
            <a:ext cx="1978251" cy="1573227"/>
            <a:chOff x="5116201" y="2557669"/>
            <a:chExt cx="2169181" cy="1815548"/>
          </a:xfrm>
        </p:grpSpPr>
        <p:sp>
          <p:nvSpPr>
            <p:cNvPr id="3" name="Rectangle 2"/>
            <p:cNvSpPr/>
            <p:nvPr/>
          </p:nvSpPr>
          <p:spPr>
            <a:xfrm>
              <a:off x="5116201" y="2842591"/>
              <a:ext cx="2169181" cy="15306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116202" y="2557669"/>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18002" y="1125327"/>
            <a:ext cx="4044699" cy="2422943"/>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13024" y="4045226"/>
            <a:ext cx="2531224" cy="2814362"/>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422" y="151940"/>
            <a:ext cx="1709832" cy="1709832"/>
          </a:xfrm>
          <a:prstGeom prst="rect">
            <a:avLst/>
          </a:prstGeom>
        </p:spPr>
      </p:pic>
    </p:spTree>
    <p:extLst>
      <p:ext uri="{BB962C8B-B14F-4D97-AF65-F5344CB8AC3E}">
        <p14:creationId xmlns:p14="http://schemas.microsoft.com/office/powerpoint/2010/main" val="1504792552"/>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9"/>
                                        </p:tgtEl>
                                        <p:attrNameLst>
                                          <p:attrName>r</p:attrName>
                                        </p:attrNameLst>
                                      </p:cBhvr>
                                    </p:animRot>
                                  </p:childTnLst>
                                </p:cTn>
                              </p:par>
                            </p:childTnLst>
                          </p:cTn>
                        </p:par>
                        <p:par>
                          <p:cTn id="19" fill="hold">
                            <p:stCondLst>
                              <p:cond delay="3000"/>
                            </p:stCondLst>
                            <p:childTnLst>
                              <p:par>
                                <p:cTn id="20" presetID="2" presetClass="entr" presetSubtype="2"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1+#ppt_w/2"/>
                                          </p:val>
                                        </p:tav>
                                        <p:tav tm="100000">
                                          <p:val>
                                            <p:strVal val="#ppt_x"/>
                                          </p:val>
                                        </p:tav>
                                      </p:tavLst>
                                    </p:anim>
                                    <p:anim calcmode="lin" valueType="num">
                                      <p:cBhvr additive="base">
                                        <p:cTn id="2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4882" y="604561"/>
            <a:ext cx="5736603" cy="5736603"/>
          </a:xfrm>
          <a:prstGeom prst="rect">
            <a:avLst/>
          </a:prstGeom>
        </p:spPr>
      </p:pic>
      <p:grpSp>
        <p:nvGrpSpPr>
          <p:cNvPr id="12" name="Group 11"/>
          <p:cNvGrpSpPr/>
          <p:nvPr/>
        </p:nvGrpSpPr>
        <p:grpSpPr>
          <a:xfrm>
            <a:off x="5155033" y="2546003"/>
            <a:ext cx="2269497" cy="2005018"/>
            <a:chOff x="5155033" y="2546003"/>
            <a:chExt cx="2269497" cy="2005018"/>
          </a:xfrm>
        </p:grpSpPr>
        <p:grpSp>
          <p:nvGrpSpPr>
            <p:cNvPr id="6" name="Group 5"/>
            <p:cNvGrpSpPr/>
            <p:nvPr/>
          </p:nvGrpSpPr>
          <p:grpSpPr>
            <a:xfrm>
              <a:off x="5155033" y="2792896"/>
              <a:ext cx="2110472" cy="1758125"/>
              <a:chOff x="4939433" y="2344291"/>
              <a:chExt cx="2345949" cy="2028926"/>
            </a:xfrm>
          </p:grpSpPr>
          <p:sp>
            <p:nvSpPr>
              <p:cNvPr id="3" name="Rectangle 2"/>
              <p:cNvSpPr/>
              <p:nvPr/>
            </p:nvSpPr>
            <p:spPr>
              <a:xfrm>
                <a:off x="5116201" y="2344291"/>
                <a:ext cx="2169181" cy="20289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355286" y="2546003"/>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788321" y="261236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562973" y="2648807"/>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475956" y="604561"/>
            <a:ext cx="3626815" cy="2172613"/>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99137" y="4691270"/>
            <a:ext cx="1950175" cy="2168318"/>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4396" y="191697"/>
            <a:ext cx="1709832" cy="1709832"/>
          </a:xfrm>
          <a:prstGeom prst="rect">
            <a:avLst/>
          </a:prstGeom>
        </p:spPr>
      </p:pic>
    </p:spTree>
    <p:extLst>
      <p:ext uri="{BB962C8B-B14F-4D97-AF65-F5344CB8AC3E}">
        <p14:creationId xmlns:p14="http://schemas.microsoft.com/office/powerpoint/2010/main" val="1345650064"/>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5"/>
                                        </p:tgtEl>
                                        <p:attrNameLst>
                                          <p:attrName>r</p:attrName>
                                        </p:attrNameLst>
                                      </p:cBhvr>
                                    </p:animRot>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2"/>
                                        </p:tgtEl>
                                      </p:cBhvr>
                                    </p:animEffect>
                                    <p:set>
                                      <p:cBhvr>
                                        <p:cTn id="3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47227" y="604561"/>
            <a:ext cx="5685108" cy="5685108"/>
          </a:xfrm>
          <a:prstGeom prst="rect">
            <a:avLst/>
          </a:prstGeom>
        </p:spPr>
      </p:pic>
      <p:grpSp>
        <p:nvGrpSpPr>
          <p:cNvPr id="12" name="Group 11"/>
          <p:cNvGrpSpPr/>
          <p:nvPr/>
        </p:nvGrpSpPr>
        <p:grpSpPr>
          <a:xfrm>
            <a:off x="5155033" y="2527837"/>
            <a:ext cx="2269496" cy="2064041"/>
            <a:chOff x="5155034" y="2629234"/>
            <a:chExt cx="2269496" cy="2064041"/>
          </a:xfrm>
        </p:grpSpPr>
        <p:grpSp>
          <p:nvGrpSpPr>
            <p:cNvPr id="6" name="Group 5"/>
            <p:cNvGrpSpPr/>
            <p:nvPr/>
          </p:nvGrpSpPr>
          <p:grpSpPr>
            <a:xfrm>
              <a:off x="5155034" y="2792897"/>
              <a:ext cx="1919010" cy="1900378"/>
              <a:chOff x="4939433" y="2344292"/>
              <a:chExt cx="2133124" cy="2193090"/>
            </a:xfrm>
          </p:grpSpPr>
          <p:sp>
            <p:nvSpPr>
              <p:cNvPr id="3" name="Rectangle 2"/>
              <p:cNvSpPr/>
              <p:nvPr/>
            </p:nvSpPr>
            <p:spPr>
              <a:xfrm>
                <a:off x="5116201" y="2344292"/>
                <a:ext cx="1956356" cy="219309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939433" y="3358753"/>
                <a:ext cx="906912" cy="5698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6608650" y="373822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067364" y="2629234"/>
              <a:ext cx="1260647"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12131" y="3317072"/>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251484" y="2629234"/>
              <a:ext cx="815880" cy="49378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0" b="100000" l="9744" r="89776"/>
                    </a14:imgEffect>
                  </a14:imgLayer>
                </a14:imgProps>
              </a:ext>
              <a:ext uri="{28A0092B-C50C-407E-A947-70E740481C1C}">
                <a14:useLocalDpi xmlns:a14="http://schemas.microsoft.com/office/drawing/2010/main" val="0"/>
              </a:ext>
            </a:extLst>
          </a:blip>
          <a:stretch>
            <a:fillRect/>
          </a:stretch>
        </p:blipFill>
        <p:spPr>
          <a:xfrm>
            <a:off x="7592203" y="3215675"/>
            <a:ext cx="6182454" cy="3703547"/>
          </a:xfrm>
          <a:prstGeom prst="rect">
            <a:avLst/>
          </a:prstGeom>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6300" y="221514"/>
            <a:ext cx="1709832" cy="1709832"/>
          </a:xfrm>
          <a:prstGeom prst="rect">
            <a:avLst/>
          </a:prstGeom>
        </p:spPr>
      </p:pic>
    </p:spTree>
    <p:extLst>
      <p:ext uri="{BB962C8B-B14F-4D97-AF65-F5344CB8AC3E}">
        <p14:creationId xmlns:p14="http://schemas.microsoft.com/office/powerpoint/2010/main" val="1710451767"/>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animEffect transition="in" filter="fade">
                                      <p:cBhvr>
                                        <p:cTn id="15" dur="500"/>
                                        <p:tgtEl>
                                          <p:spTgt spid="14"/>
                                        </p:tgtEl>
                                      </p:cBhvr>
                                    </p:animEffect>
                                  </p:childTnLst>
                                </p:cTn>
                              </p:par>
                            </p:childTnLst>
                          </p:cTn>
                        </p:par>
                        <p:par>
                          <p:cTn id="16" fill="hold">
                            <p:stCondLst>
                              <p:cond delay="1000"/>
                            </p:stCondLst>
                            <p:childTnLst>
                              <p:par>
                                <p:cTn id="17" presetID="8" presetClass="emph" presetSubtype="0" repeatCount="indefinite" fill="hold" nodeType="afterEffect">
                                  <p:stCondLst>
                                    <p:cond delay="0"/>
                                  </p:stCondLst>
                                  <p:childTnLst>
                                    <p:animRot by="21600000">
                                      <p:cBhvr>
                                        <p:cTn id="18" dur="2000" fill="hold"/>
                                        <p:tgtEl>
                                          <p:spTgt spid="14"/>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nodeType="clickEffect">
                                  <p:stCondLst>
                                    <p:cond delay="0"/>
                                  </p:stCondLst>
                                  <p:childTnLst>
                                    <p:animEffect transition="out" filter="fade">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5614" y="161879"/>
            <a:ext cx="1709832" cy="1709832"/>
          </a:xfrm>
          <a:prstGeom prst="rect">
            <a:avLst/>
          </a:prstGeom>
        </p:spPr>
      </p:pic>
      <p:pic>
        <p:nvPicPr>
          <p:cNvPr id="13" name="Picture 5" descr="Nhung hat thoc gio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1257" y="931198"/>
            <a:ext cx="6850370" cy="5144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50031268"/>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8" presetClass="emph" presetSubtype="0" repeatCount="indefinite" fill="hold" nodeType="afterEffect">
                                  <p:stCondLst>
                                    <p:cond delay="0"/>
                                  </p:stCondLst>
                                  <p:childTnLst>
                                    <p:animRot by="21600000">
                                      <p:cBhvr>
                                        <p:cTn id="12" dur="2000" fill="hold"/>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plus(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PA_MakeIt Last.mp3">
            <a:hlinkClick r:id="" action="ppaction://media"/>
          </p:cNvPr>
          <p:cNvPicPr>
            <a:picLocks noChangeAspect="1"/>
          </p:cNvPicPr>
          <p:nvPr>
            <a:audioFile r:link="rId2"/>
            <p:custDataLst>
              <p:tags r:id="rId3"/>
            </p:custDataLst>
            <p:extLst>
              <p:ext uri="{DAA4B4D4-6D71-4841-9C94-3DE7FCFB9230}">
                <p14:media xmlns:p14="http://schemas.microsoft.com/office/powerpoint/2010/main" r:embed="rId1"/>
              </p:ext>
            </p:extLst>
          </p:nvPr>
        </p:nvPicPr>
        <p:blipFill>
          <a:blip r:embed="rId8" cstate="print"/>
          <a:stretch>
            <a:fillRect/>
          </a:stretch>
        </p:blipFill>
        <p:spPr>
          <a:xfrm>
            <a:off x="-765599" y="-1676722"/>
            <a:ext cx="609600" cy="609600"/>
          </a:xfrm>
          <a:prstGeom prst="rect">
            <a:avLst/>
          </a:prstGeom>
        </p:spPr>
      </p:pic>
      <p:pic>
        <p:nvPicPr>
          <p:cNvPr id="3" name="图片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0"/>
            <a:ext cx="12190413" cy="6857107"/>
          </a:xfrm>
          <a:prstGeom prst="rect">
            <a:avLst/>
          </a:prstGeom>
        </p:spPr>
      </p:pic>
      <p:sp>
        <p:nvSpPr>
          <p:cNvPr id="37" name="TextBox 4"/>
          <p:cNvSpPr txBox="1"/>
          <p:nvPr/>
        </p:nvSpPr>
        <p:spPr>
          <a:xfrm>
            <a:off x="4869629" y="562960"/>
            <a:ext cx="2451154" cy="584775"/>
          </a:xfrm>
          <a:prstGeom prst="rect">
            <a:avLst/>
          </a:prstGeom>
          <a:solidFill>
            <a:srgbClr val="EB7374"/>
          </a:solidFill>
          <a:ln>
            <a:noFill/>
          </a:ln>
        </p:spPr>
        <p:txBody>
          <a:bodyPr wrap="square" rtlCol="0">
            <a:spAutoFit/>
          </a:bodyPr>
          <a:lstStyle/>
          <a:p>
            <a:pPr algn="ctr"/>
            <a:r>
              <a:rPr lang="en-US" altLang="zh-CN" sz="3200" b="1" dirty="0">
                <a:solidFill>
                  <a:schemeClr val="bg1"/>
                </a:solidFill>
                <a:latin typeface="Times New Roman" panose="02020603050405020304" pitchFamily="18" charset="0"/>
                <a:ea typeface="华康海报体W12(P)" panose="040B0C00000000000000" pitchFamily="82" charset="-122"/>
                <a:cs typeface="Times New Roman" panose="02020603050405020304" pitchFamily="18" charset="0"/>
              </a:rPr>
              <a:t>TẬP ĐỌC</a:t>
            </a:r>
          </a:p>
        </p:txBody>
      </p:sp>
      <p:sp>
        <p:nvSpPr>
          <p:cNvPr id="31" name="18"/>
          <p:cNvSpPr>
            <a:spLocks noChangeArrowheads="1"/>
          </p:cNvSpPr>
          <p:nvPr>
            <p:custDataLst>
              <p:tags r:id="rId4"/>
            </p:custDataLst>
          </p:nvPr>
        </p:nvSpPr>
        <p:spPr bwMode="auto">
          <a:xfrm>
            <a:off x="2265428" y="1437094"/>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chemeClr val="accent1">
                    <a:lumMod val="50000"/>
                  </a:schemeClr>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pic>
        <p:nvPicPr>
          <p:cNvPr id="44" name="图片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9868163">
            <a:off x="11149488" y="726456"/>
            <a:ext cx="858956" cy="705570"/>
          </a:xfrm>
          <a:prstGeom prst="rect">
            <a:avLst/>
          </a:prstGeom>
        </p:spPr>
      </p:pic>
      <p:sp>
        <p:nvSpPr>
          <p:cNvPr id="15" name="18"/>
          <p:cNvSpPr>
            <a:spLocks noChangeArrowheads="1"/>
          </p:cNvSpPr>
          <p:nvPr>
            <p:custDataLst>
              <p:tags r:id="rId5"/>
            </p:custDataLst>
          </p:nvPr>
        </p:nvSpPr>
        <p:spPr bwMode="auto">
          <a:xfrm>
            <a:off x="2367515" y="1437093"/>
            <a:ext cx="7659556" cy="2954655"/>
          </a:xfrm>
          <a:prstGeom prst="rect">
            <a:avLst/>
          </a:prstGeom>
          <a:noFill/>
          <a:ln w="12700">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spAutoFit/>
          </a:bodyPr>
          <a:lstStyle/>
          <a:p>
            <a:pPr algn="ctr" fontAlgn="base">
              <a:spcBef>
                <a:spcPct val="0"/>
              </a:spcBef>
              <a:spcAft>
                <a:spcPct val="0"/>
              </a:spcAft>
            </a:pPr>
            <a:r>
              <a:rPr lang="en-US" altLang="zh-CN" sz="9600" dirty="0">
                <a:solidFill>
                  <a:srgbClr val="FFC000"/>
                </a:solidFill>
                <a:latin typeface="Times New Roman" panose="02020603050405020304" pitchFamily="18" charset="0"/>
                <a:ea typeface="华康海报体W12(P)" panose="040B0C00000000000000" pitchFamily="82" charset="-122"/>
                <a:cs typeface="Times New Roman" panose="02020603050405020304" pitchFamily="18" charset="0"/>
              </a:rPr>
              <a:t>NHỮNG HẠT THÓC GIỐNG </a:t>
            </a:r>
          </a:p>
        </p:txBody>
      </p:sp>
    </p:spTree>
    <p:extLst>
      <p:ext uri="{BB962C8B-B14F-4D97-AF65-F5344CB8AC3E}">
        <p14:creationId xmlns:p14="http://schemas.microsoft.com/office/powerpoint/2010/main" val="2940340507"/>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750"/>
                                        <p:tgtEl>
                                          <p:spTgt spid="3"/>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anim calcmode="lin" valueType="num">
                                      <p:cBhvr>
                                        <p:cTn id="12" dur="500" fill="hold"/>
                                        <p:tgtEl>
                                          <p:spTgt spid="37"/>
                                        </p:tgtEl>
                                        <p:attrNameLst>
                                          <p:attrName>ppt_x</p:attrName>
                                        </p:attrNameLst>
                                      </p:cBhvr>
                                      <p:tavLst>
                                        <p:tav tm="0">
                                          <p:val>
                                            <p:strVal val="#ppt_x"/>
                                          </p:val>
                                        </p:tav>
                                        <p:tav tm="100000">
                                          <p:val>
                                            <p:strVal val="#ppt_x"/>
                                          </p:val>
                                        </p:tav>
                                      </p:tavLst>
                                    </p:anim>
                                    <p:anim calcmode="lin" valueType="num">
                                      <p:cBhvr>
                                        <p:cTn id="13" dur="500" fill="hold"/>
                                        <p:tgtEl>
                                          <p:spTgt spid="37"/>
                                        </p:tgtEl>
                                        <p:attrNameLst>
                                          <p:attrName>ppt_y</p:attrName>
                                        </p:attrNameLst>
                                      </p:cBhvr>
                                      <p:tavLst>
                                        <p:tav tm="0">
                                          <p:val>
                                            <p:strVal val="#ppt_y+.1"/>
                                          </p:val>
                                        </p:tav>
                                        <p:tav tm="100000">
                                          <p:val>
                                            <p:strVal val="#ppt_y"/>
                                          </p:val>
                                        </p:tav>
                                      </p:tavLst>
                                    </p:anim>
                                  </p:childTnLst>
                                </p:cTn>
                              </p:par>
                            </p:childTnLst>
                          </p:cTn>
                        </p:par>
                        <p:par>
                          <p:cTn id="14" fill="hold">
                            <p:stCondLst>
                              <p:cond delay="1250"/>
                            </p:stCondLst>
                            <p:childTnLst>
                              <p:par>
                                <p:cTn id="15" presetID="35"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000"/>
                                        <p:tgtEl>
                                          <p:spTgt spid="31"/>
                                        </p:tgtEl>
                                      </p:cBhvr>
                                    </p:animEffect>
                                    <p:anim calcmode="lin" valueType="num">
                                      <p:cBhvr>
                                        <p:cTn id="18" dur="2000" fill="hold"/>
                                        <p:tgtEl>
                                          <p:spTgt spid="31"/>
                                        </p:tgtEl>
                                        <p:attrNameLst>
                                          <p:attrName>style.rotation</p:attrName>
                                        </p:attrNameLst>
                                      </p:cBhvr>
                                      <p:tavLst>
                                        <p:tav tm="0">
                                          <p:val>
                                            <p:fltVal val="720"/>
                                          </p:val>
                                        </p:tav>
                                        <p:tav tm="100000">
                                          <p:val>
                                            <p:fltVal val="0"/>
                                          </p:val>
                                        </p:tav>
                                      </p:tavLst>
                                    </p:anim>
                                    <p:anim calcmode="lin" valueType="num">
                                      <p:cBhvr>
                                        <p:cTn id="19" dur="2000" fill="hold"/>
                                        <p:tgtEl>
                                          <p:spTgt spid="31"/>
                                        </p:tgtEl>
                                        <p:attrNameLst>
                                          <p:attrName>ppt_h</p:attrName>
                                        </p:attrNameLst>
                                      </p:cBhvr>
                                      <p:tavLst>
                                        <p:tav tm="0">
                                          <p:val>
                                            <p:fltVal val="0"/>
                                          </p:val>
                                        </p:tav>
                                        <p:tav tm="100000">
                                          <p:val>
                                            <p:strVal val="#ppt_h"/>
                                          </p:val>
                                        </p:tav>
                                      </p:tavLst>
                                    </p:anim>
                                    <p:anim calcmode="lin" valueType="num">
                                      <p:cBhvr>
                                        <p:cTn id="20" dur="2000" fill="hold"/>
                                        <p:tgtEl>
                                          <p:spTgt spid="31"/>
                                        </p:tgtEl>
                                        <p:attrNameLst>
                                          <p:attrName>ppt_w</p:attrName>
                                        </p:attrNameLst>
                                      </p:cBhvr>
                                      <p:tavLst>
                                        <p:tav tm="0">
                                          <p:val>
                                            <p:fltVal val="0"/>
                                          </p:val>
                                        </p:tav>
                                        <p:tav tm="100000">
                                          <p:val>
                                            <p:strVal val="#ppt_w"/>
                                          </p:val>
                                        </p:tav>
                                      </p:tavLst>
                                    </p:anim>
                                  </p:childTnLst>
                                </p:cTn>
                              </p:par>
                              <p:par>
                                <p:cTn id="21" presetID="35"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2000"/>
                                        <p:tgtEl>
                                          <p:spTgt spid="15"/>
                                        </p:tgtEl>
                                      </p:cBhvr>
                                    </p:animEffect>
                                    <p:anim calcmode="lin" valueType="num">
                                      <p:cBhvr>
                                        <p:cTn id="24" dur="2000" fill="hold"/>
                                        <p:tgtEl>
                                          <p:spTgt spid="15"/>
                                        </p:tgtEl>
                                        <p:attrNameLst>
                                          <p:attrName>style.rotation</p:attrName>
                                        </p:attrNameLst>
                                      </p:cBhvr>
                                      <p:tavLst>
                                        <p:tav tm="0">
                                          <p:val>
                                            <p:fltVal val="720"/>
                                          </p:val>
                                        </p:tav>
                                        <p:tav tm="100000">
                                          <p:val>
                                            <p:fltVal val="0"/>
                                          </p:val>
                                        </p:tav>
                                      </p:tavLst>
                                    </p:anim>
                                    <p:anim calcmode="lin" valueType="num">
                                      <p:cBhvr>
                                        <p:cTn id="25" dur="2000" fill="hold"/>
                                        <p:tgtEl>
                                          <p:spTgt spid="15"/>
                                        </p:tgtEl>
                                        <p:attrNameLst>
                                          <p:attrName>ppt_h</p:attrName>
                                        </p:attrNameLst>
                                      </p:cBhvr>
                                      <p:tavLst>
                                        <p:tav tm="0">
                                          <p:val>
                                            <p:fltVal val="0"/>
                                          </p:val>
                                        </p:tav>
                                        <p:tav tm="100000">
                                          <p:val>
                                            <p:strVal val="#ppt_h"/>
                                          </p:val>
                                        </p:tav>
                                      </p:tavLst>
                                    </p:anim>
                                    <p:anim calcmode="lin" valueType="num">
                                      <p:cBhvr>
                                        <p:cTn id="26" dur="2000" fill="hold"/>
                                        <p:tgtEl>
                                          <p:spTgt spid="1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100000" numSld="100">
                <p:cTn id="27" fill="hold" display="0">
                  <p:stCondLst>
                    <p:cond delay="indefinite"/>
                  </p:stCondLst>
                  <p:endCondLst>
                    <p:cond evt="onStopAudio" delay="0">
                      <p:tgtEl>
                        <p:sldTgt/>
                      </p:tgtEl>
                    </p:cond>
                  </p:endCondLst>
                </p:cTn>
                <p:tgtEl>
                  <p:spTgt spid="27"/>
                </p:tgtEl>
              </p:cMediaNode>
            </p:audio>
          </p:childTnLst>
        </p:cTn>
      </p:par>
    </p:tnLst>
    <p:bldLst>
      <p:bldP spid="37" grpId="0" animBg="1"/>
      <p:bldP spid="31"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DE07A6-46D5-488F-B523-1B843EE8391F}"/>
              </a:ext>
            </a:extLst>
          </p:cNvPr>
          <p:cNvSpPr txBox="1"/>
          <p:nvPr/>
        </p:nvSpPr>
        <p:spPr>
          <a:xfrm>
            <a:off x="263248" y="920511"/>
            <a:ext cx="11663916" cy="2308324"/>
          </a:xfrm>
          <a:prstGeom prst="rect">
            <a:avLst/>
          </a:prstGeom>
          <a:noFill/>
        </p:spPr>
        <p:txBody>
          <a:bodyPr wrap="square" rtlCol="0">
            <a:spAutoFit/>
          </a:bodyPr>
          <a:lstStyle/>
          <a:p>
            <a:pPr algn="ctr">
              <a:lnSpc>
                <a:spcPct val="150000"/>
              </a:lnSpc>
            </a:pPr>
            <a:r>
              <a:rPr lang="en-US" sz="3200" b="1" dirty="0" err="1">
                <a:latin typeface="HP001 4 hàng" panose="020B0603050302020204" pitchFamily="34" charset="0"/>
                <a:ea typeface="Tahoma" panose="020B0604030504040204" pitchFamily="34" charset="0"/>
                <a:cs typeface="Tahoma" panose="020B0604030504040204" pitchFamily="34" charset="0"/>
              </a:rPr>
              <a:t>Thứ</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hai</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ngày</a:t>
            </a:r>
            <a:r>
              <a:rPr lang="en-US" sz="3200" b="1" dirty="0">
                <a:latin typeface="HP001 4 hàng" panose="020B0603050302020204" pitchFamily="34" charset="0"/>
                <a:ea typeface="Tahoma" panose="020B0604030504040204" pitchFamily="34" charset="0"/>
                <a:cs typeface="Tahoma" panose="020B0604030504040204" pitchFamily="34" charset="0"/>
              </a:rPr>
              <a:t> 3 </a:t>
            </a:r>
            <a:r>
              <a:rPr lang="en-US" sz="3200" b="1" dirty="0" err="1">
                <a:latin typeface="HP001 4 hàng" panose="020B0603050302020204" pitchFamily="34" charset="0"/>
                <a:ea typeface="Tahoma" panose="020B0604030504040204" pitchFamily="34" charset="0"/>
                <a:cs typeface="Tahoma" panose="020B0604030504040204" pitchFamily="34" charset="0"/>
              </a:rPr>
              <a:t>tháng</a:t>
            </a:r>
            <a:r>
              <a:rPr lang="en-US" sz="3200" b="1" dirty="0">
                <a:latin typeface="HP001 4 hàng" panose="020B0603050302020204" pitchFamily="34" charset="0"/>
                <a:ea typeface="Tahoma" panose="020B0604030504040204" pitchFamily="34" charset="0"/>
                <a:cs typeface="Tahoma" panose="020B0604030504040204" pitchFamily="34" charset="0"/>
              </a:rPr>
              <a:t> 10 </a:t>
            </a:r>
            <a:r>
              <a:rPr lang="en-US" sz="3200" b="1" dirty="0" err="1">
                <a:latin typeface="HP001 4 hàng" panose="020B0603050302020204" pitchFamily="34" charset="0"/>
                <a:ea typeface="Tahoma" panose="020B0604030504040204" pitchFamily="34" charset="0"/>
                <a:cs typeface="Tahoma" panose="020B0604030504040204" pitchFamily="34" charset="0"/>
              </a:rPr>
              <a:t>năm</a:t>
            </a:r>
            <a:r>
              <a:rPr lang="en-US" sz="3200" b="1" dirty="0">
                <a:latin typeface="HP001 4 hàng" panose="020B0603050302020204" pitchFamily="34" charset="0"/>
                <a:ea typeface="Tahoma" panose="020B0604030504040204" pitchFamily="34" charset="0"/>
                <a:cs typeface="Tahoma" panose="020B0604030504040204" pitchFamily="34" charset="0"/>
              </a:rPr>
              <a:t> 2022</a:t>
            </a:r>
          </a:p>
          <a:p>
            <a:pPr algn="ctr">
              <a:lnSpc>
                <a:spcPct val="150000"/>
              </a:lnSpc>
            </a:pPr>
            <a:r>
              <a:rPr lang="en-US" sz="3200" b="1" dirty="0" err="1">
                <a:latin typeface="HP001 4 hàng" panose="020B0603050302020204" pitchFamily="34" charset="0"/>
                <a:ea typeface="Tahoma" panose="020B0604030504040204" pitchFamily="34" charset="0"/>
                <a:cs typeface="Tahoma" panose="020B0604030504040204" pitchFamily="34" charset="0"/>
              </a:rPr>
              <a:t>Tập</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đọc</a:t>
            </a:r>
            <a:endParaRPr lang="en-US" sz="3200" b="1" dirty="0">
              <a:latin typeface="HP001 4 hàng" panose="020B0603050302020204" pitchFamily="34" charset="0"/>
              <a:ea typeface="Tahoma" panose="020B0604030504040204" pitchFamily="34" charset="0"/>
              <a:cs typeface="Tahoma" panose="020B0604030504040204" pitchFamily="34" charset="0"/>
            </a:endParaRPr>
          </a:p>
          <a:p>
            <a:pPr algn="ctr">
              <a:lnSpc>
                <a:spcPct val="150000"/>
              </a:lnSpc>
            </a:pPr>
            <a:r>
              <a:rPr lang="en-US" sz="3200" b="1" dirty="0" err="1">
                <a:latin typeface="HP001 4 hàng" panose="020B0603050302020204" pitchFamily="34" charset="0"/>
                <a:ea typeface="Tahoma" panose="020B0604030504040204" pitchFamily="34" charset="0"/>
                <a:cs typeface="Tahoma" panose="020B0604030504040204" pitchFamily="34" charset="0"/>
              </a:rPr>
              <a:t>Những</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hạt</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thóc</a:t>
            </a:r>
            <a:r>
              <a:rPr lang="en-US" sz="3200" b="1" dirty="0">
                <a:latin typeface="HP001 4 hàng" panose="020B0603050302020204" pitchFamily="34" charset="0"/>
                <a:ea typeface="Tahoma" panose="020B0604030504040204" pitchFamily="34" charset="0"/>
                <a:cs typeface="Tahoma" panose="020B0604030504040204" pitchFamily="34" charset="0"/>
              </a:rPr>
              <a:t> </a:t>
            </a:r>
            <a:r>
              <a:rPr lang="en-US" sz="3200" b="1" dirty="0" err="1">
                <a:latin typeface="HP001 4 hàng" panose="020B0603050302020204" pitchFamily="34" charset="0"/>
                <a:ea typeface="Tahoma" panose="020B0604030504040204" pitchFamily="34" charset="0"/>
                <a:cs typeface="Tahoma" panose="020B0604030504040204" pitchFamily="34" charset="0"/>
              </a:rPr>
              <a:t>giống</a:t>
            </a:r>
            <a:endParaRPr lang="en-US" sz="3200" b="1" dirty="0">
              <a:latin typeface="HP001 4 hàng" panose="020B0603050302020204" pitchFamily="34" charset="0"/>
              <a:ea typeface="Tahoma" panose="020B0604030504040204" pitchFamily="34" charset="0"/>
              <a:cs typeface="Tahoma" panose="020B0604030504040204" pitchFamily="34" charset="0"/>
            </a:endParaRPr>
          </a:p>
        </p:txBody>
      </p:sp>
      <p:pic>
        <p:nvPicPr>
          <p:cNvPr id="3" name="Picture 2" descr="Kết quả hình ảnh cho hat thoc">
            <a:extLst>
              <a:ext uri="{FF2B5EF4-FFF2-40B4-BE49-F238E27FC236}">
                <a16:creationId xmlns:a16="http://schemas.microsoft.com/office/drawing/2014/main" id="{55943A4C-9D43-4466-BE41-55B8D87F5A8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24084" y="3630754"/>
            <a:ext cx="3402418" cy="3011834"/>
          </a:xfrm>
          <a:prstGeom prst="ellipse">
            <a:avLst/>
          </a:prstGeom>
          <a:ln>
            <a:noFill/>
          </a:ln>
          <a:effectLst>
            <a:softEdge rad="112500"/>
          </a:effectLst>
          <a:scene3d>
            <a:camera prst="perspectiveContrastingRightFacing"/>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2">
            <a:extLst>
              <a:ext uri="{FF2B5EF4-FFF2-40B4-BE49-F238E27FC236}">
                <a16:creationId xmlns:a16="http://schemas.microsoft.com/office/drawing/2014/main" id="{31DD4F45-0F63-43EE-8655-FB5606292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5852" y="3630754"/>
            <a:ext cx="2445487" cy="275509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663805"/>
      </p:ext>
    </p:extLst>
  </p:cSld>
  <p:clrMapOvr>
    <a:masterClrMapping/>
  </p:clrMapOvr>
  <p:transition spd="slow" advClick="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TRACKING_SLIDES" val="1"/>
  <p:tag name="GENSWF_OUTPUT_FILE_NAME" val="33"/>
  <p:tag name="ISPRING_PRESENTATION_TITLE" val="商务ppt"/>
  <p:tag name="INKNOELEADERBOARD" val="449858015"/>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INKNOEBUTTONMODEL" val="{&quot;ActivityType&quot;:3,&quot;OptionCount&quot;:4,&quot;WcOptionCount&quot;:10,&quot;HasMultipleSubmission&quot;:true,&quot;HasAutoStop&quot;:true,&quot;HasMinimizeMode&quot;:true,&quot;TimerValue&quot;:&quot;01:00&quot;,&quot;HasAutoStart&quot;:false,&quot;HasCorrectAnswers&quot;:false,&quot;McqAnswers&quot;:[],&quot;ActivityId&quot;:&quot;wor20211004013021491468&quot;,&quot;IaMcqCompetition&quot;:false,&quot;IsAnonymous&quot;:false,&quot;AutoAdvance&quot;:false,&quot;IsCompetitionMode&quot;:false}"/>
  <p:tag name="ANSWERS" val="true"/>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6623</TotalTime>
  <Words>2285</Words>
  <Application>Microsoft Office PowerPoint</Application>
  <PresentationFormat>Custom</PresentationFormat>
  <Paragraphs>173</Paragraphs>
  <Slides>33</Slides>
  <Notes>29</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33</vt:i4>
      </vt:variant>
    </vt:vector>
  </HeadingPairs>
  <TitlesOfParts>
    <vt:vector size="53" baseType="lpstr">
      <vt:lpstr>STXinwei</vt:lpstr>
      <vt:lpstr>Arial</vt:lpstr>
      <vt:lpstr>UTM Arruba KT</vt:lpstr>
      <vt:lpstr>Signika</vt:lpstr>
      <vt:lpstr>Times New Roman</vt:lpstr>
      <vt:lpstr>ITC Avant Garde Std Bk</vt:lpstr>
      <vt:lpstr>LiHei Pro</vt:lpstr>
      <vt:lpstr>等线 Light</vt:lpstr>
      <vt:lpstr>HP001 4 hàng</vt:lpstr>
      <vt:lpstr>UTM Showcard</vt:lpstr>
      <vt:lpstr>等线</vt:lpstr>
      <vt:lpstr>UTM Aptima</vt:lpstr>
      <vt:lpstr>迷你简汉真广标</vt:lpstr>
      <vt:lpstr>Calibri</vt:lpstr>
      <vt:lpstr>Impact</vt:lpstr>
      <vt:lpstr>UTM Aquarelle</vt:lpstr>
      <vt:lpstr>Office 主题​​</vt:lpstr>
      <vt:lpstr>1_Office Theme</vt:lpstr>
      <vt:lpstr>2_Office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商务ppt</dc:title>
  <dc:creator>lzj</dc:creator>
  <cp:keywords>VIET BAO</cp:keywords>
  <cp:lastModifiedBy>ADMIN</cp:lastModifiedBy>
  <cp:revision>3452</cp:revision>
  <dcterms:created xsi:type="dcterms:W3CDTF">2015-12-01T09:06:39Z</dcterms:created>
  <dcterms:modified xsi:type="dcterms:W3CDTF">2022-09-30T06:54:11Z</dcterms:modified>
</cp:coreProperties>
</file>