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77" r:id="rId3"/>
    <p:sldId id="278" r:id="rId4"/>
    <p:sldId id="257" r:id="rId5"/>
    <p:sldId id="279" r:id="rId6"/>
    <p:sldId id="258" r:id="rId7"/>
    <p:sldId id="280" r:id="rId8"/>
    <p:sldId id="281" r:id="rId9"/>
    <p:sldId id="261" r:id="rId10"/>
    <p:sldId id="282" r:id="rId11"/>
    <p:sldId id="283" r:id="rId12"/>
    <p:sldId id="284" r:id="rId13"/>
    <p:sldId id="285" r:id="rId14"/>
    <p:sldId id="259" r:id="rId15"/>
    <p:sldId id="286" r:id="rId16"/>
    <p:sldId id="267" r:id="rId17"/>
    <p:sldId id="287" r:id="rId18"/>
    <p:sldId id="288" r:id="rId19"/>
    <p:sldId id="272" r:id="rId20"/>
    <p:sldId id="289" r:id="rId21"/>
    <p:sldId id="260" r:id="rId22"/>
    <p:sldId id="270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4959D80B-7898-4267-A2E6-988453AD65D6}">
          <p14:sldIdLst>
            <p14:sldId id="277"/>
            <p14:sldId id="278"/>
            <p14:sldId id="257"/>
            <p14:sldId id="279"/>
            <p14:sldId id="258"/>
            <p14:sldId id="280"/>
            <p14:sldId id="281"/>
            <p14:sldId id="261"/>
            <p14:sldId id="282"/>
            <p14:sldId id="283"/>
            <p14:sldId id="284"/>
            <p14:sldId id="285"/>
            <p14:sldId id="259"/>
            <p14:sldId id="286"/>
            <p14:sldId id="267"/>
            <p14:sldId id="287"/>
            <p14:sldId id="288"/>
            <p14:sldId id="272"/>
            <p14:sldId id="289"/>
            <p14:sldId id="260"/>
            <p14:sldId id="270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A00"/>
    <a:srgbClr val="B41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5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BAFC7-B1EE-43E6-A9DD-BB29F42C146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3338C-AB1A-4DFA-92A5-C84853F5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8749925"/>
      </p:ext>
    </p:extLst>
  </p:cSld>
  <p:clrMapOvr>
    <a:masterClrMapping/>
  </p:clrMapOvr>
  <p:transition spd="slow" advTm="3592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77633" y="509967"/>
            <a:ext cx="6849200" cy="7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019933" y="1624333"/>
            <a:ext cx="3375600" cy="430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✗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868971" y="1624333"/>
            <a:ext cx="3375600" cy="430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✗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1485601"/>
      </p:ext>
    </p:extLst>
  </p:cSld>
  <p:clrMapOvr>
    <a:masterClrMapping/>
  </p:clrMapOvr>
  <p:transition spd="slow" advTm="3592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16263"/>
      </p:ext>
    </p:extLst>
  </p:cSld>
  <p:clrMapOvr>
    <a:masterClrMapping/>
  </p:clrMapOvr>
  <p:transition spd="slow" advTm="3592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rganic-01.png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696500" y="1362900"/>
            <a:ext cx="6799200" cy="4181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347200" y="2789633"/>
            <a:ext cx="549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549400" y="1009116"/>
            <a:ext cx="1093200" cy="1093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2158727"/>
      </p:ext>
    </p:extLst>
  </p:cSld>
  <p:clrMapOvr>
    <a:masterClrMapping/>
  </p:clrMapOvr>
  <p:transition spd="slow" advTm="3592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organic-02.png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2696500" y="1362900"/>
            <a:ext cx="6799200" cy="4181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>
            <a:off x="5549400" y="1009116"/>
            <a:ext cx="1093200" cy="1093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148000" y="2314333"/>
            <a:ext cx="5780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48100" y="3786733"/>
            <a:ext cx="5780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4D4A56"/>
                </a:solidFill>
              </a:defRPr>
            </a:lvl1pPr>
            <a:lvl2pPr lvl="1" algn="ctr">
              <a:buNone/>
              <a:defRPr>
                <a:solidFill>
                  <a:srgbClr val="4D4A56"/>
                </a:solidFill>
              </a:defRPr>
            </a:lvl2pPr>
            <a:lvl3pPr lvl="2" algn="ctr">
              <a:buNone/>
              <a:defRPr>
                <a:solidFill>
                  <a:srgbClr val="4D4A56"/>
                </a:solidFill>
              </a:defRPr>
            </a:lvl3pPr>
            <a:lvl4pPr lvl="3" algn="ctr">
              <a:buNone/>
              <a:defRPr>
                <a:solidFill>
                  <a:srgbClr val="4D4A56"/>
                </a:solidFill>
              </a:defRPr>
            </a:lvl4pPr>
            <a:lvl5pPr lvl="4" algn="ctr">
              <a:buNone/>
              <a:defRPr>
                <a:solidFill>
                  <a:srgbClr val="4D4A56"/>
                </a:solidFill>
              </a:defRPr>
            </a:lvl5pPr>
            <a:lvl6pPr lvl="5" algn="ctr">
              <a:buNone/>
              <a:defRPr>
                <a:solidFill>
                  <a:srgbClr val="4D4A56"/>
                </a:solidFill>
              </a:defRPr>
            </a:lvl6pPr>
            <a:lvl7pPr lvl="6" algn="ctr">
              <a:buNone/>
              <a:defRPr>
                <a:solidFill>
                  <a:srgbClr val="4D4A56"/>
                </a:solidFill>
              </a:defRPr>
            </a:lvl7pPr>
            <a:lvl8pPr lvl="7" algn="ctr">
              <a:buNone/>
              <a:defRPr>
                <a:solidFill>
                  <a:srgbClr val="4D4A56"/>
                </a:solidFill>
              </a:defRPr>
            </a:lvl8pPr>
            <a:lvl9pPr lvl="8" algn="ctr">
              <a:buNone/>
              <a:defRPr>
                <a:solidFill>
                  <a:srgbClr val="4D4A5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3758956"/>
      </p:ext>
    </p:extLst>
  </p:cSld>
  <p:clrMapOvr>
    <a:masterClrMapping/>
  </p:clrMapOvr>
  <p:transition spd="slow" advTm="3592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1174033" y="1464484"/>
            <a:ext cx="9844000" cy="418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4"/>
          <p:cNvSpPr/>
          <p:nvPr/>
        </p:nvSpPr>
        <p:spPr>
          <a:xfrm>
            <a:off x="5549400" y="1110716"/>
            <a:ext cx="1093200" cy="1093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991800" y="2577600"/>
            <a:ext cx="8208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▹"/>
              <a:defRPr sz="32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1219170" lvl="1" indent="-50798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▸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828754" lvl="2" indent="-50798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◦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2438339" lvl="3" indent="-50798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32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3047924" lvl="4" indent="-50798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32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3657509" lvl="5" indent="-50798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32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4267093" lvl="6" indent="-50798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32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4876678" lvl="7" indent="-50798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32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5486263" lvl="8" indent="-50798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32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4791200" y="1099892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rPr>
              <a:t>“</a:t>
            </a:r>
            <a:endParaRPr sz="8000" b="1">
              <a:solidFill>
                <a:schemeClr val="dk1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6023729"/>
      </p:ext>
    </p:extLst>
  </p:cSld>
  <p:clrMapOvr>
    <a:masterClrMapping/>
  </p:clrMapOvr>
  <p:transition spd="slow" advTm="3592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chemeClr val="dk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/>
          <p:nvPr/>
        </p:nvSpPr>
        <p:spPr>
          <a:xfrm>
            <a:off x="2754833" y="953811"/>
            <a:ext cx="8795600" cy="521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5"/>
          <p:cNvSpPr/>
          <p:nvPr/>
        </p:nvSpPr>
        <p:spPr>
          <a:xfrm>
            <a:off x="539967" y="588189"/>
            <a:ext cx="2640400" cy="264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18697" y="715187"/>
            <a:ext cx="21512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731000" y="1278333"/>
            <a:ext cx="7338400" cy="43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0136644"/>
      </p:ext>
    </p:extLst>
  </p:cSld>
  <p:clrMapOvr>
    <a:masterClrMapping/>
  </p:clrMapOvr>
  <p:transition spd="slow" advTm="3592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icture">
  <p:cSld name="Title + picture">
    <p:bg>
      <p:bgPr>
        <a:solidFill>
          <a:schemeClr val="dk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/>
          <p:nvPr/>
        </p:nvSpPr>
        <p:spPr>
          <a:xfrm>
            <a:off x="793600" y="784708"/>
            <a:ext cx="10604800" cy="521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1403200" y="2102967"/>
            <a:ext cx="3581600" cy="3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r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1pPr>
            <a:lvl2pPr marL="1219170" lvl="1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2400"/>
            </a:lvl2pPr>
            <a:lvl3pPr marL="1828754" lvl="2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403100" y="1009533"/>
            <a:ext cx="3581600" cy="11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1800"/>
              <a:buNone/>
              <a:defRPr>
                <a:solidFill>
                  <a:srgbClr val="4D4A56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804420"/>
      </p:ext>
    </p:extLst>
  </p:cSld>
  <p:clrMapOvr>
    <a:masterClrMapping/>
  </p:clrMapOvr>
  <p:transition spd="slow" advTm="3592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/>
          <p:nvPr/>
        </p:nvSpPr>
        <p:spPr>
          <a:xfrm>
            <a:off x="2754833" y="953811"/>
            <a:ext cx="8795600" cy="521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/>
          <p:nvPr/>
        </p:nvSpPr>
        <p:spPr>
          <a:xfrm>
            <a:off x="539967" y="588189"/>
            <a:ext cx="2640400" cy="264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12813" y="721572"/>
            <a:ext cx="21512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676967" y="1498600"/>
            <a:ext cx="3600800" cy="4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7494537" y="1498600"/>
            <a:ext cx="3600800" cy="4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0189608"/>
      </p:ext>
    </p:extLst>
  </p:cSld>
  <p:clrMapOvr>
    <a:masterClrMapping/>
  </p:clrMapOvr>
  <p:transition spd="slow" advTm="3592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/>
          <p:nvPr/>
        </p:nvSpPr>
        <p:spPr>
          <a:xfrm>
            <a:off x="2754833" y="953811"/>
            <a:ext cx="8795600" cy="521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539967" y="588189"/>
            <a:ext cx="2640400" cy="264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508000" y="706836"/>
            <a:ext cx="2370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3536641" y="1406267"/>
            <a:ext cx="2474000" cy="4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▹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6137791" y="1406267"/>
            <a:ext cx="2474000" cy="4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▹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8738940" y="1406267"/>
            <a:ext cx="2474000" cy="4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▹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3971457"/>
      </p:ext>
    </p:extLst>
  </p:cSld>
  <p:clrMapOvr>
    <a:masterClrMapping/>
  </p:clrMapOvr>
  <p:transition spd="slow" advTm="3592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/>
          <p:nvPr/>
        </p:nvSpPr>
        <p:spPr>
          <a:xfrm>
            <a:off x="539967" y="588189"/>
            <a:ext cx="2640400" cy="264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570895" y="724089"/>
            <a:ext cx="2306000" cy="2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1680437"/>
      </p:ext>
    </p:extLst>
  </p:cSld>
  <p:clrMapOvr>
    <a:masterClrMapping/>
  </p:clrMapOvr>
  <p:transition spd="slow" advTm="3592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6471606"/>
      </p:ext>
    </p:extLst>
  </p:cSld>
  <p:clrMapOvr>
    <a:masterClrMapping/>
  </p:clrMapOvr>
  <p:transition spd="slow" advTm="3592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Title only">
  <p:cSld name="Short Title only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/>
          <p:nvPr/>
        </p:nvSpPr>
        <p:spPr>
          <a:xfrm>
            <a:off x="539967" y="588193"/>
            <a:ext cx="2640400" cy="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539967" y="588200"/>
            <a:ext cx="2443200" cy="89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1227692"/>
      </p:ext>
    </p:extLst>
  </p:cSld>
  <p:clrMapOvr>
    <a:masterClrMapping/>
  </p:clrMapOvr>
  <p:transition spd="slow" advTm="3592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/>
          <p:nvPr/>
        </p:nvSpPr>
        <p:spPr>
          <a:xfrm>
            <a:off x="793600" y="784708"/>
            <a:ext cx="10604800" cy="521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>
            <a:off x="2393200" y="5599275"/>
            <a:ext cx="7405600" cy="838800"/>
          </a:xfrm>
          <a:prstGeom prst="rect">
            <a:avLst/>
          </a:prstGeom>
          <a:solidFill>
            <a:srgbClr val="ECC1C8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2393200" y="5590375"/>
            <a:ext cx="7405600" cy="83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4733691"/>
      </p:ext>
    </p:extLst>
  </p:cSld>
  <p:clrMapOvr>
    <a:masterClrMapping/>
  </p:clrMapOvr>
  <p:transition spd="slow" advTm="3592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vertical" type="blank">
  <p:cSld name="Blank vertical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2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7625404"/>
      </p:ext>
    </p:extLst>
  </p:cSld>
  <p:clrMapOvr>
    <a:masterClrMapping/>
  </p:clrMapOvr>
  <p:transition spd="slow" advTm="3592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aves">
  <p:cSld name="Blank waves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770988"/>
      </p:ext>
    </p:extLst>
  </p:cSld>
  <p:clrMapOvr>
    <a:masterClrMapping/>
  </p:clrMapOvr>
  <p:transition spd="slow" advTm="3592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zigzag">
  <p:cSld name="Blank zigzag"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4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4345714"/>
      </p:ext>
    </p:extLst>
  </p:cSld>
  <p:clrMapOvr>
    <a:masterClrMapping/>
  </p:clrMapOvr>
  <p:transition spd="slow" advTm="3592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s">
  <p:cSld name="Blank circles"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3109107"/>
      </p:ext>
    </p:extLst>
  </p:cSld>
  <p:clrMapOvr>
    <a:masterClrMapping/>
  </p:clrMapOvr>
  <p:transition spd="slow" advTm="3592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7946317"/>
      </p:ext>
    </p:extLst>
  </p:cSld>
  <p:clrMapOvr>
    <a:masterClrMapping/>
  </p:clrMapOvr>
  <p:transition spd="slow" advTm="3592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2597190"/>
      </p:ext>
    </p:extLst>
  </p:cSld>
  <p:clrMapOvr>
    <a:masterClrMapping/>
  </p:clrMapOvr>
  <p:transition spd="slow" advTm="3592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939121"/>
      </p:ext>
    </p:extLst>
  </p:cSld>
  <p:clrMapOvr>
    <a:masterClrMapping/>
  </p:clrMapOvr>
  <p:transition spd="slow" advTm="3592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80445344"/>
      </p:ext>
    </p:extLst>
  </p:cSld>
  <p:clrMapOvr>
    <a:masterClrMapping/>
  </p:clrMapOvr>
  <p:transition spd="slow" advTm="3592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989488"/>
      </p:ext>
    </p:extLst>
  </p:cSld>
  <p:clrMapOvr>
    <a:masterClrMapping/>
  </p:clrMapOvr>
  <p:transition spd="slow" advTm="3592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3030382"/>
      </p:ext>
    </p:extLst>
  </p:cSld>
  <p:clrMapOvr>
    <a:masterClrMapping/>
  </p:clrMapOvr>
  <p:transition spd="slow" advTm="3592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1956404"/>
      </p:ext>
    </p:extLst>
  </p:cSld>
  <p:clrMapOvr>
    <a:masterClrMapping/>
  </p:clrMapOvr>
  <p:transition spd="slow" advTm="3592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 descr="A picture containing text, room, gambling house, scene&#10;&#10;Description automatically generated">
            <a:extLst>
              <a:ext uri="{FF2B5EF4-FFF2-40B4-BE49-F238E27FC236}">
                <a16:creationId xmlns:a16="http://schemas.microsoft.com/office/drawing/2014/main" id="{DBA133FB-E51C-483A-AB41-5C672FA6D88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31333" y="83767"/>
            <a:ext cx="829733" cy="829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7305F-8DCF-4A90-AD07-07E04FFC2F66}"/>
              </a:ext>
            </a:extLst>
          </p:cNvPr>
          <p:cNvSpPr txBox="1"/>
          <p:nvPr userDrawn="1"/>
        </p:nvSpPr>
        <p:spPr>
          <a:xfrm>
            <a:off x="1092200" y="6570742"/>
            <a:ext cx="213526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>
                <a:solidFill>
                  <a:schemeClr val="accent6">
                    <a:lumMod val="75000"/>
                  </a:schemeClr>
                </a:solidFill>
                <a:latin typeface="Lobster" panose="00000500000000000000" pitchFamily="2" charset="0"/>
              </a:rPr>
              <a:t>Thư viện dạy học sáng tạo</a:t>
            </a:r>
          </a:p>
        </p:txBody>
      </p:sp>
    </p:spTree>
    <p:extLst>
      <p:ext uri="{BB962C8B-B14F-4D97-AF65-F5344CB8AC3E}">
        <p14:creationId xmlns:p14="http://schemas.microsoft.com/office/powerpoint/2010/main" val="1464330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87" r:id="rId11"/>
  </p:sldLayoutIdLst>
  <p:transition spd="slow" advTm="3592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▹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▸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◦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733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9519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slow" advTm="3592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audio" Target="../media/media10.m4a"/><Relationship Id="rId7" Type="http://schemas.openxmlformats.org/officeDocument/2006/relationships/image" Target="../media/image2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0.sv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media11.m4a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26.sv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2.sv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15.m4a"/><Relationship Id="rId7" Type="http://schemas.openxmlformats.org/officeDocument/2006/relationships/image" Target="../media/image31.jpeg"/><Relationship Id="rId12" Type="http://schemas.openxmlformats.org/officeDocument/2006/relationships/image" Target="../media/image8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media21.m4a"/><Relationship Id="rId7" Type="http://schemas.openxmlformats.org/officeDocument/2006/relationships/image" Target="../media/image39.jpeg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3" Type="http://schemas.openxmlformats.org/officeDocument/2006/relationships/audio" Target="../media/media22.m4a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17" Type="http://schemas.openxmlformats.org/officeDocument/2006/relationships/image" Target="../media/image8.png"/><Relationship Id="rId2" Type="http://schemas.microsoft.com/office/2007/relationships/media" Target="../media/media22.m4a"/><Relationship Id="rId16" Type="http://schemas.openxmlformats.org/officeDocument/2006/relationships/image" Target="../media/image53.emf"/><Relationship Id="rId1" Type="http://schemas.openxmlformats.org/officeDocument/2006/relationships/tags" Target="../tags/tag15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jpeg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istic Maritime History HD Wallpaper | Background Image | 1920x1200">
            <a:extLst>
              <a:ext uri="{FF2B5EF4-FFF2-40B4-BE49-F238E27FC236}">
                <a16:creationId xmlns:a16="http://schemas.microsoft.com/office/drawing/2014/main" id="{750F786D-D857-8143-9EA4-FC267145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B24FC-151E-224C-908C-ECF8C93EFECE}"/>
              </a:ext>
            </a:extLst>
          </p:cNvPr>
          <p:cNvSpPr txBox="1"/>
          <p:nvPr/>
        </p:nvSpPr>
        <p:spPr>
          <a:xfrm>
            <a:off x="4181620" y="2304606"/>
            <a:ext cx="3828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LỊCH SỬ </a:t>
            </a:r>
          </a:p>
          <a:p>
            <a:pPr algn="ctr"/>
            <a:r>
              <a:rPr lang="x-none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 4</a:t>
            </a:r>
            <a:endParaRPr lang="x-non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218D8-BC3B-C940-954D-928A936A7D74}"/>
              </a:ext>
            </a:extLst>
          </p:cNvPr>
          <p:cNvSpPr txBox="1"/>
          <p:nvPr/>
        </p:nvSpPr>
        <p:spPr>
          <a:xfrm>
            <a:off x="144862" y="6488668"/>
            <a:ext cx="211789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</a:rPr>
              <a:t>GV: Võ Ngọc Nhi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978CBA2-8F5B-0B4D-B163-C74C7CA2A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2392"/>
      </p:ext>
    </p:extLst>
  </p:cSld>
  <p:clrMapOvr>
    <a:masterClrMapping/>
  </p:clrMapOvr>
  <p:transition spd="slow" advTm="162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EC2C86-D903-CD4E-9C36-A5387AE0D2B9}"/>
              </a:ext>
            </a:extLst>
          </p:cNvPr>
          <p:cNvGrpSpPr/>
          <p:nvPr/>
        </p:nvGrpSpPr>
        <p:grpSpPr>
          <a:xfrm>
            <a:off x="1876301" y="213755"/>
            <a:ext cx="9120249" cy="1674421"/>
            <a:chOff x="3752603" y="855023"/>
            <a:chExt cx="5522026" cy="152004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05685225-8FB9-B944-BE38-349A00B950A6}"/>
                </a:ext>
              </a:extLst>
            </p:cNvPr>
            <p:cNvSpPr/>
            <p:nvPr/>
          </p:nvSpPr>
          <p:spPr>
            <a:xfrm>
              <a:off x="3752603" y="855023"/>
              <a:ext cx="5522026" cy="1520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D61819C-BF1A-5840-BAE2-9E49A0E0C7F9}"/>
                </a:ext>
              </a:extLst>
            </p:cNvPr>
            <p:cNvSpPr/>
            <p:nvPr/>
          </p:nvSpPr>
          <p:spPr>
            <a:xfrm>
              <a:off x="3905992" y="996537"/>
              <a:ext cx="5215246" cy="12370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b="1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Hai Bà Trưng kêu gọi nhân dân khởi nghĩa trong hoàn cảnh nào?</a:t>
              </a:r>
              <a:endParaRPr lang="x-none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Graphic 5" descr="Confused person">
            <a:extLst>
              <a:ext uri="{FF2B5EF4-FFF2-40B4-BE49-F238E27FC236}">
                <a16:creationId xmlns:a16="http://schemas.microsoft.com/office/drawing/2014/main" id="{3203DC16-9843-C642-9864-414C6E93C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5950" y="1888175"/>
            <a:ext cx="2206831" cy="2455225"/>
          </a:xfrm>
          <a:prstGeom prst="rect">
            <a:avLst/>
          </a:prstGeom>
        </p:spPr>
      </p:pic>
      <p:pic>
        <p:nvPicPr>
          <p:cNvPr id="8" name="Graphic 7" descr="Question mark">
            <a:extLst>
              <a:ext uri="{FF2B5EF4-FFF2-40B4-BE49-F238E27FC236}">
                <a16:creationId xmlns:a16="http://schemas.microsoft.com/office/drawing/2014/main" id="{69A1478E-475D-7742-BEF9-CE83F641AF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88584" y="1387928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5E32A4-183D-464A-AA1A-92F514F1C5C8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sp>
        <p:nvSpPr>
          <p:cNvPr id="10" name="Google Shape;252;p27">
            <a:extLst>
              <a:ext uri="{FF2B5EF4-FFF2-40B4-BE49-F238E27FC236}">
                <a16:creationId xmlns:a16="http://schemas.microsoft.com/office/drawing/2014/main" id="{50EC0F60-D1D0-8A49-BE75-78C300C3E133}"/>
              </a:ext>
            </a:extLst>
          </p:cNvPr>
          <p:cNvSpPr/>
          <p:nvPr/>
        </p:nvSpPr>
        <p:spPr>
          <a:xfrm rot="-6800404">
            <a:off x="3459557" y="1524636"/>
            <a:ext cx="5097541" cy="584815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283;p27">
            <a:extLst>
              <a:ext uri="{FF2B5EF4-FFF2-40B4-BE49-F238E27FC236}">
                <a16:creationId xmlns:a16="http://schemas.microsoft.com/office/drawing/2014/main" id="{DD5C2C69-B495-9846-B06F-F85091AD3AEA}"/>
              </a:ext>
            </a:extLst>
          </p:cNvPr>
          <p:cNvGrpSpPr/>
          <p:nvPr/>
        </p:nvGrpSpPr>
        <p:grpSpPr>
          <a:xfrm>
            <a:off x="5472572" y="2425920"/>
            <a:ext cx="437755" cy="434298"/>
            <a:chOff x="9479277" y="3818260"/>
            <a:chExt cx="437755" cy="434298"/>
          </a:xfrm>
        </p:grpSpPr>
        <p:sp>
          <p:nvSpPr>
            <p:cNvPr id="38" name="Google Shape;284;p27">
              <a:extLst>
                <a:ext uri="{FF2B5EF4-FFF2-40B4-BE49-F238E27FC236}">
                  <a16:creationId xmlns:a16="http://schemas.microsoft.com/office/drawing/2014/main" id="{539A51E2-558B-FD49-AB77-440F996162A9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85;p27">
              <a:extLst>
                <a:ext uri="{FF2B5EF4-FFF2-40B4-BE49-F238E27FC236}">
                  <a16:creationId xmlns:a16="http://schemas.microsoft.com/office/drawing/2014/main" id="{12DF0EDF-0CE2-C64E-8EFE-6D3D42D3C163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9DE3014-309D-2144-A6C4-15F602CE6BB8}"/>
              </a:ext>
            </a:extLst>
          </p:cNvPr>
          <p:cNvSpPr txBox="1"/>
          <p:nvPr/>
        </p:nvSpPr>
        <p:spPr>
          <a:xfrm rot="21141911">
            <a:off x="3696007" y="3663392"/>
            <a:ext cx="4550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Nước ta bị nhà Hán đô hộ, nhân dân ta sống trong cảnh </a:t>
            </a:r>
            <a:r>
              <a:rPr lang="x-none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nước mất nhà tan</a:t>
            </a:r>
            <a:r>
              <a:rPr lang="x-none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84" name="Google Shape;445;p32">
            <a:extLst>
              <a:ext uri="{FF2B5EF4-FFF2-40B4-BE49-F238E27FC236}">
                <a16:creationId xmlns:a16="http://schemas.microsoft.com/office/drawing/2014/main" id="{1969C1AD-026C-0749-95A1-28E15BA5425D}"/>
              </a:ext>
            </a:extLst>
          </p:cNvPr>
          <p:cNvGrpSpPr/>
          <p:nvPr/>
        </p:nvGrpSpPr>
        <p:grpSpPr>
          <a:xfrm rot="19229456">
            <a:off x="7208640" y="5470450"/>
            <a:ext cx="2212354" cy="530667"/>
            <a:chOff x="5438339" y="233749"/>
            <a:chExt cx="5585545" cy="1279581"/>
          </a:xfrm>
        </p:grpSpPr>
        <p:sp>
          <p:nvSpPr>
            <p:cNvPr id="85" name="Google Shape;446;p32">
              <a:extLst>
                <a:ext uri="{FF2B5EF4-FFF2-40B4-BE49-F238E27FC236}">
                  <a16:creationId xmlns:a16="http://schemas.microsoft.com/office/drawing/2014/main" id="{62A60EC1-F692-A04F-BEE2-030AB909CBD4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447;p32">
              <a:extLst>
                <a:ext uri="{FF2B5EF4-FFF2-40B4-BE49-F238E27FC236}">
                  <a16:creationId xmlns:a16="http://schemas.microsoft.com/office/drawing/2014/main" id="{D54C35FA-5556-5B41-B89C-D6E6FF5219D8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448;p32">
              <a:extLst>
                <a:ext uri="{FF2B5EF4-FFF2-40B4-BE49-F238E27FC236}">
                  <a16:creationId xmlns:a16="http://schemas.microsoft.com/office/drawing/2014/main" id="{0177FB98-FC69-2945-8471-02E802521C86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449;p32">
              <a:extLst>
                <a:ext uri="{FF2B5EF4-FFF2-40B4-BE49-F238E27FC236}">
                  <a16:creationId xmlns:a16="http://schemas.microsoft.com/office/drawing/2014/main" id="{89312B28-D396-4F48-9E7D-5C3DCBEA6AF9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450;p32">
              <a:extLst>
                <a:ext uri="{FF2B5EF4-FFF2-40B4-BE49-F238E27FC236}">
                  <a16:creationId xmlns:a16="http://schemas.microsoft.com/office/drawing/2014/main" id="{C76CC0D6-61A2-B542-A832-A66BFF06BB34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451;p32">
              <a:extLst>
                <a:ext uri="{FF2B5EF4-FFF2-40B4-BE49-F238E27FC236}">
                  <a16:creationId xmlns:a16="http://schemas.microsoft.com/office/drawing/2014/main" id="{66ECC08C-B4EB-704A-84F2-382B8D2D7A9B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452;p32">
              <a:extLst>
                <a:ext uri="{FF2B5EF4-FFF2-40B4-BE49-F238E27FC236}">
                  <a16:creationId xmlns:a16="http://schemas.microsoft.com/office/drawing/2014/main" id="{B570E08E-60B6-3B45-8E6F-BF1548F1530D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453;p32">
              <a:extLst>
                <a:ext uri="{FF2B5EF4-FFF2-40B4-BE49-F238E27FC236}">
                  <a16:creationId xmlns:a16="http://schemas.microsoft.com/office/drawing/2014/main" id="{F27597BA-B3E0-3440-B175-BAF732E8EC93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454;p32">
              <a:extLst>
                <a:ext uri="{FF2B5EF4-FFF2-40B4-BE49-F238E27FC236}">
                  <a16:creationId xmlns:a16="http://schemas.microsoft.com/office/drawing/2014/main" id="{F2A9984F-826C-BF46-82D2-3467DC8DB2CC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455;p32">
              <a:extLst>
                <a:ext uri="{FF2B5EF4-FFF2-40B4-BE49-F238E27FC236}">
                  <a16:creationId xmlns:a16="http://schemas.microsoft.com/office/drawing/2014/main" id="{12BC896D-BA39-9342-839D-B51B99874416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456;p32">
              <a:extLst>
                <a:ext uri="{FF2B5EF4-FFF2-40B4-BE49-F238E27FC236}">
                  <a16:creationId xmlns:a16="http://schemas.microsoft.com/office/drawing/2014/main" id="{87A5EDBB-1E40-0541-A864-667F584F84BF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457;p32">
              <a:extLst>
                <a:ext uri="{FF2B5EF4-FFF2-40B4-BE49-F238E27FC236}">
                  <a16:creationId xmlns:a16="http://schemas.microsoft.com/office/drawing/2014/main" id="{9006DCAD-B6E4-6542-9BAD-11F1386A8AF1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" name="Picture 17">
            <a:extLst>
              <a:ext uri="{FF2B5EF4-FFF2-40B4-BE49-F238E27FC236}">
                <a16:creationId xmlns:a16="http://schemas.microsoft.com/office/drawing/2014/main" id="{F21A6BEC-917B-1C44-AE2B-31602F9523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59145" y="5308283"/>
            <a:ext cx="1569966" cy="1443356"/>
          </a:xfrm>
          <a:prstGeom prst="rect">
            <a:avLst/>
          </a:prstGeom>
        </p:spPr>
      </p:pic>
      <p:pic>
        <p:nvPicPr>
          <p:cNvPr id="100" name="Audio 99">
            <a:hlinkClick r:id="" action="ppaction://media"/>
            <a:extLst>
              <a:ext uri="{FF2B5EF4-FFF2-40B4-BE49-F238E27FC236}">
                <a16:creationId xmlns:a16="http://schemas.microsoft.com/office/drawing/2014/main" id="{A5CF88A9-1BD9-EA4F-81DE-7FBFC4CB7A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2806488"/>
      </p:ext>
    </p:extLst>
  </p:cSld>
  <p:clrMapOvr>
    <a:masterClrMapping/>
  </p:clrMapOvr>
  <p:transition spd="slow" advTm="662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10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EC2C86-D903-CD4E-9C36-A5387AE0D2B9}"/>
              </a:ext>
            </a:extLst>
          </p:cNvPr>
          <p:cNvGrpSpPr/>
          <p:nvPr/>
        </p:nvGrpSpPr>
        <p:grpSpPr>
          <a:xfrm>
            <a:off x="1876301" y="213755"/>
            <a:ext cx="9120249" cy="1674421"/>
            <a:chOff x="3752603" y="855023"/>
            <a:chExt cx="5522026" cy="152004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05685225-8FB9-B944-BE38-349A00B950A6}"/>
                </a:ext>
              </a:extLst>
            </p:cNvPr>
            <p:cNvSpPr/>
            <p:nvPr/>
          </p:nvSpPr>
          <p:spPr>
            <a:xfrm>
              <a:off x="3752603" y="855023"/>
              <a:ext cx="5522026" cy="1520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D61819C-BF1A-5840-BAE2-9E49A0E0C7F9}"/>
                </a:ext>
              </a:extLst>
            </p:cNvPr>
            <p:cNvSpPr/>
            <p:nvPr/>
          </p:nvSpPr>
          <p:spPr>
            <a:xfrm>
              <a:off x="3905992" y="996537"/>
              <a:ext cx="5215246" cy="12370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800" b="1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Vì sao Hai Bà Trưng khởi nghĩa?</a:t>
              </a:r>
              <a:endParaRPr lang="x-none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Graphic 5" descr="Confused person">
            <a:extLst>
              <a:ext uri="{FF2B5EF4-FFF2-40B4-BE49-F238E27FC236}">
                <a16:creationId xmlns:a16="http://schemas.microsoft.com/office/drawing/2014/main" id="{3203DC16-9843-C642-9864-414C6E93C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5950" y="1888175"/>
            <a:ext cx="2206831" cy="2455225"/>
          </a:xfrm>
          <a:prstGeom prst="rect">
            <a:avLst/>
          </a:prstGeom>
        </p:spPr>
      </p:pic>
      <p:pic>
        <p:nvPicPr>
          <p:cNvPr id="8" name="Graphic 7" descr="Question mark">
            <a:extLst>
              <a:ext uri="{FF2B5EF4-FFF2-40B4-BE49-F238E27FC236}">
                <a16:creationId xmlns:a16="http://schemas.microsoft.com/office/drawing/2014/main" id="{69A1478E-475D-7742-BEF9-CE83F641A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88584" y="1387928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5E32A4-183D-464A-AA1A-92F514F1C5C8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4802BCD-B15D-674F-8877-457F2927741D}"/>
              </a:ext>
            </a:extLst>
          </p:cNvPr>
          <p:cNvSpPr/>
          <p:nvPr/>
        </p:nvSpPr>
        <p:spPr>
          <a:xfrm>
            <a:off x="1432956" y="2624851"/>
            <a:ext cx="8202879" cy="781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 Bà Trưng có lòng yêu nước, căm thù giặc sâu sắc.</a:t>
            </a:r>
            <a:endParaRPr lang="x-none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19FD1B7-5EA4-9748-9BF0-9A243840B043}"/>
              </a:ext>
            </a:extLst>
          </p:cNvPr>
          <p:cNvSpPr/>
          <p:nvPr/>
        </p:nvSpPr>
        <p:spPr>
          <a:xfrm>
            <a:off x="1432956" y="4142719"/>
            <a:ext cx="8202879" cy="146342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Thi Sách chồng của bà Trưng Trắc bị Tô Định sát hại, Hai Bà Trưng phất cờ khởi nghĩa để trả thù nhà.</a:t>
            </a: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322370BA-C492-2C4A-806D-3CBE2A4282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16553" y="5525347"/>
            <a:ext cx="1486431" cy="1147987"/>
          </a:xfrm>
          <a:prstGeom prst="rect">
            <a:avLst/>
          </a:prstGeom>
        </p:spPr>
      </p:pic>
      <p:sp>
        <p:nvSpPr>
          <p:cNvPr id="42" name="Google Shape;2265;p56">
            <a:extLst>
              <a:ext uri="{FF2B5EF4-FFF2-40B4-BE49-F238E27FC236}">
                <a16:creationId xmlns:a16="http://schemas.microsoft.com/office/drawing/2014/main" id="{1EDC0E6F-4519-DF44-9BFE-5D0171D97E23}"/>
              </a:ext>
            </a:extLst>
          </p:cNvPr>
          <p:cNvSpPr/>
          <p:nvPr/>
        </p:nvSpPr>
        <p:spPr>
          <a:xfrm>
            <a:off x="2667864" y="158770"/>
            <a:ext cx="858202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Hình ảnh 12">
            <a:extLst>
              <a:ext uri="{FF2B5EF4-FFF2-40B4-BE49-F238E27FC236}">
                <a16:creationId xmlns:a16="http://schemas.microsoft.com/office/drawing/2014/main" id="{46856573-BA9E-2544-A8A1-A6018E7442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68188">
            <a:off x="1505555" y="59433"/>
            <a:ext cx="2743168" cy="2540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8FF0A973-BDDD-974E-AE7F-420D1870E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10" y="463835"/>
            <a:ext cx="58926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bg1"/>
                </a:solidFill>
                <a:latin typeface="UVN Chinh Luan" panose="020307030805060904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6830B9E-9B47-6348-B0BF-EE9A52135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833237"/>
      </p:ext>
    </p:extLst>
  </p:cSld>
  <p:clrMapOvr>
    <a:masterClrMapping/>
  </p:clrMapOvr>
  <p:transition spd="slow" advTm="333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42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0;p25">
            <a:extLst>
              <a:ext uri="{FF2B5EF4-FFF2-40B4-BE49-F238E27FC236}">
                <a16:creationId xmlns:a16="http://schemas.microsoft.com/office/drawing/2014/main" id="{996EE7FD-9F6E-1E41-8137-0CFF3D8FDC14}"/>
              </a:ext>
            </a:extLst>
          </p:cNvPr>
          <p:cNvSpPr/>
          <p:nvPr/>
        </p:nvSpPr>
        <p:spPr>
          <a:xfrm rot="10345524">
            <a:off x="7994268" y="4101532"/>
            <a:ext cx="3466818" cy="2405743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D26441-3684-2748-9022-AC573B15C793}"/>
              </a:ext>
            </a:extLst>
          </p:cNvPr>
          <p:cNvSpPr/>
          <p:nvPr/>
        </p:nvSpPr>
        <p:spPr>
          <a:xfrm>
            <a:off x="2514599" y="283029"/>
            <a:ext cx="2775857" cy="8708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D2457B-84E2-F347-A6A7-97BC42127AAA}"/>
              </a:ext>
            </a:extLst>
          </p:cNvPr>
          <p:cNvSpPr/>
          <p:nvPr/>
        </p:nvSpPr>
        <p:spPr>
          <a:xfrm>
            <a:off x="1400298" y="1470965"/>
            <a:ext cx="5229101" cy="12831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 Bà Trưng có lòng yêu nước, căm thù giặc sâu sắc.</a:t>
            </a:r>
            <a:endParaRPr lang="x-none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49742D2-B746-6144-A775-396D13F618AF}"/>
              </a:ext>
            </a:extLst>
          </p:cNvPr>
          <p:cNvSpPr/>
          <p:nvPr/>
        </p:nvSpPr>
        <p:spPr>
          <a:xfrm>
            <a:off x="1400298" y="3169135"/>
            <a:ext cx="5229101" cy="128312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Oán hận ách đô hộ của nhà Hán.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5CB36932-AF30-034C-9958-FA79140B574C}"/>
              </a:ext>
            </a:extLst>
          </p:cNvPr>
          <p:cNvSpPr/>
          <p:nvPr/>
        </p:nvSpPr>
        <p:spPr>
          <a:xfrm rot="10800000">
            <a:off x="6629399" y="2112525"/>
            <a:ext cx="729343" cy="1771013"/>
          </a:xfrm>
          <a:prstGeom prst="leftBrace">
            <a:avLst>
              <a:gd name="adj1" fmla="val 8333"/>
              <a:gd name="adj2" fmla="val 4733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686E5A2-A8FC-D84C-94F5-9FF99501003F}"/>
              </a:ext>
            </a:extLst>
          </p:cNvPr>
          <p:cNvSpPr/>
          <p:nvPr/>
        </p:nvSpPr>
        <p:spPr>
          <a:xfrm>
            <a:off x="7358742" y="2302676"/>
            <a:ext cx="4582887" cy="139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nghĩa Hai Bà Trưng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97CD6-14E8-7E40-885F-690D54F38CCE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pic>
        <p:nvPicPr>
          <p:cNvPr id="8" name="Hình ảnh 2">
            <a:extLst>
              <a:ext uri="{FF2B5EF4-FFF2-40B4-BE49-F238E27FC236}">
                <a16:creationId xmlns:a16="http://schemas.microsoft.com/office/drawing/2014/main" id="{4D65FBD1-E69D-D645-BC1B-75669FFFE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4382">
            <a:off x="7982590" y="4376984"/>
            <a:ext cx="3632181" cy="203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213;p25">
            <a:extLst>
              <a:ext uri="{FF2B5EF4-FFF2-40B4-BE49-F238E27FC236}">
                <a16:creationId xmlns:a16="http://schemas.microsoft.com/office/drawing/2014/main" id="{ECB3CFCB-168F-C94E-9F4C-D86D5EB90F9C}"/>
              </a:ext>
            </a:extLst>
          </p:cNvPr>
          <p:cNvGrpSpPr/>
          <p:nvPr/>
        </p:nvGrpSpPr>
        <p:grpSpPr>
          <a:xfrm>
            <a:off x="7850832" y="4156171"/>
            <a:ext cx="399936" cy="296086"/>
            <a:chOff x="9479277" y="3818260"/>
            <a:chExt cx="437749" cy="434298"/>
          </a:xfrm>
          <a:solidFill>
            <a:schemeClr val="bg1">
              <a:lumMod val="90000"/>
            </a:schemeClr>
          </a:solidFill>
        </p:grpSpPr>
        <p:sp>
          <p:nvSpPr>
            <p:cNvPr id="20" name="Google Shape;214;p25">
              <a:extLst>
                <a:ext uri="{FF2B5EF4-FFF2-40B4-BE49-F238E27FC236}">
                  <a16:creationId xmlns:a16="http://schemas.microsoft.com/office/drawing/2014/main" id="{1108ABBC-0B02-B64B-8D37-C96057B543E5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5;p25">
              <a:extLst>
                <a:ext uri="{FF2B5EF4-FFF2-40B4-BE49-F238E27FC236}">
                  <a16:creationId xmlns:a16="http://schemas.microsoft.com/office/drawing/2014/main" id="{B78C257B-C5D4-BC44-B8FE-554F11605FA2}"/>
                </a:ext>
              </a:extLst>
            </p:cNvPr>
            <p:cNvSpPr/>
            <p:nvPr/>
          </p:nvSpPr>
          <p:spPr>
            <a:xfrm>
              <a:off x="9601127" y="3818260"/>
              <a:ext cx="315899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108E73B-6E23-324C-8385-AE9B3132F5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291018"/>
      </p:ext>
    </p:extLst>
  </p:cSld>
  <p:clrMapOvr>
    <a:masterClrMapping/>
  </p:clrMapOvr>
  <p:transition spd="slow" advTm="179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64;p56">
            <a:extLst>
              <a:ext uri="{FF2B5EF4-FFF2-40B4-BE49-F238E27FC236}">
                <a16:creationId xmlns:a16="http://schemas.microsoft.com/office/drawing/2014/main" id="{6884B697-1E8A-4E61-9EF5-4AC58890C510}"/>
              </a:ext>
            </a:extLst>
          </p:cNvPr>
          <p:cNvSpPr/>
          <p:nvPr/>
        </p:nvSpPr>
        <p:spPr>
          <a:xfrm>
            <a:off x="2276476" y="342315"/>
            <a:ext cx="9058274" cy="2519405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265;p56">
            <a:extLst>
              <a:ext uri="{FF2B5EF4-FFF2-40B4-BE49-F238E27FC236}">
                <a16:creationId xmlns:a16="http://schemas.microsoft.com/office/drawing/2014/main" id="{3A98468A-FA12-413C-B9D5-C182536D89CE}"/>
              </a:ext>
            </a:extLst>
          </p:cNvPr>
          <p:cNvSpPr/>
          <p:nvPr/>
        </p:nvSpPr>
        <p:spPr>
          <a:xfrm>
            <a:off x="2495550" y="556540"/>
            <a:ext cx="858202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2379;p56">
            <a:extLst>
              <a:ext uri="{FF2B5EF4-FFF2-40B4-BE49-F238E27FC236}">
                <a16:creationId xmlns:a16="http://schemas.microsoft.com/office/drawing/2014/main" id="{30B4E611-1DD2-40CD-A13C-D694CF8B94B0}"/>
              </a:ext>
            </a:extLst>
          </p:cNvPr>
          <p:cNvGrpSpPr/>
          <p:nvPr/>
        </p:nvGrpSpPr>
        <p:grpSpPr>
          <a:xfrm>
            <a:off x="10680699" y="2572907"/>
            <a:ext cx="615335" cy="658210"/>
            <a:chOff x="-222388" y="1680158"/>
            <a:chExt cx="776827" cy="778853"/>
          </a:xfrm>
        </p:grpSpPr>
        <p:sp>
          <p:nvSpPr>
            <p:cNvPr id="7" name="Google Shape;2380;p56">
              <a:extLst>
                <a:ext uri="{FF2B5EF4-FFF2-40B4-BE49-F238E27FC236}">
                  <a16:creationId xmlns:a16="http://schemas.microsoft.com/office/drawing/2014/main" id="{A8DCCB97-C353-4005-9EA4-0EF594BB2BF2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81;p56">
              <a:extLst>
                <a:ext uri="{FF2B5EF4-FFF2-40B4-BE49-F238E27FC236}">
                  <a16:creationId xmlns:a16="http://schemas.microsoft.com/office/drawing/2014/main" id="{5B867D84-FBC2-4A3B-B909-318050AC05C7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82;p56">
              <a:extLst>
                <a:ext uri="{FF2B5EF4-FFF2-40B4-BE49-F238E27FC236}">
                  <a16:creationId xmlns:a16="http://schemas.microsoft.com/office/drawing/2014/main" id="{39F0124F-534F-4E0D-91FE-4F3C3E46CCE4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83;p56">
              <a:extLst>
                <a:ext uri="{FF2B5EF4-FFF2-40B4-BE49-F238E27FC236}">
                  <a16:creationId xmlns:a16="http://schemas.microsoft.com/office/drawing/2014/main" id="{A343BDEC-163F-43D7-A2DB-1ED767CF13C1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84;p56">
              <a:extLst>
                <a:ext uri="{FF2B5EF4-FFF2-40B4-BE49-F238E27FC236}">
                  <a16:creationId xmlns:a16="http://schemas.microsoft.com/office/drawing/2014/main" id="{9BFF3E3B-A56F-4F06-ACD2-BBF851994A1C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85;p56">
              <a:extLst>
                <a:ext uri="{FF2B5EF4-FFF2-40B4-BE49-F238E27FC236}">
                  <a16:creationId xmlns:a16="http://schemas.microsoft.com/office/drawing/2014/main" id="{E3D0C7B2-5A5C-4D05-8CAD-76FED2DE6A98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86;p56">
              <a:extLst>
                <a:ext uri="{FF2B5EF4-FFF2-40B4-BE49-F238E27FC236}">
                  <a16:creationId xmlns:a16="http://schemas.microsoft.com/office/drawing/2014/main" id="{3210697C-B0CF-4FC0-9DCE-BA2A79A10BC1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87;p56">
              <a:extLst>
                <a:ext uri="{FF2B5EF4-FFF2-40B4-BE49-F238E27FC236}">
                  <a16:creationId xmlns:a16="http://schemas.microsoft.com/office/drawing/2014/main" id="{2C976C54-5DB8-4118-95B1-FEAE860819B9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88;p56">
              <a:extLst>
                <a:ext uri="{FF2B5EF4-FFF2-40B4-BE49-F238E27FC236}">
                  <a16:creationId xmlns:a16="http://schemas.microsoft.com/office/drawing/2014/main" id="{E24DFE91-D325-4E75-8CB5-0854D11D85C6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89;p56">
              <a:extLst>
                <a:ext uri="{FF2B5EF4-FFF2-40B4-BE49-F238E27FC236}">
                  <a16:creationId xmlns:a16="http://schemas.microsoft.com/office/drawing/2014/main" id="{415C0B06-5E28-4DCB-A144-8E6CCDDA5D1E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90;p56">
              <a:extLst>
                <a:ext uri="{FF2B5EF4-FFF2-40B4-BE49-F238E27FC236}">
                  <a16:creationId xmlns:a16="http://schemas.microsoft.com/office/drawing/2014/main" id="{925B3911-E8E5-4A5D-8DD9-2F0CF554F919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91;p56">
              <a:extLst>
                <a:ext uri="{FF2B5EF4-FFF2-40B4-BE49-F238E27FC236}">
                  <a16:creationId xmlns:a16="http://schemas.microsoft.com/office/drawing/2014/main" id="{8BEA6C0E-44DB-4795-9687-9391F5050B7A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92;p56">
              <a:extLst>
                <a:ext uri="{FF2B5EF4-FFF2-40B4-BE49-F238E27FC236}">
                  <a16:creationId xmlns:a16="http://schemas.microsoft.com/office/drawing/2014/main" id="{9CE83397-4C9B-470A-96CF-913E772F792D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379;p56">
            <a:extLst>
              <a:ext uri="{FF2B5EF4-FFF2-40B4-BE49-F238E27FC236}">
                <a16:creationId xmlns:a16="http://schemas.microsoft.com/office/drawing/2014/main" id="{E3639F44-F658-476C-BD65-320C55EB3D77}"/>
              </a:ext>
            </a:extLst>
          </p:cNvPr>
          <p:cNvGrpSpPr/>
          <p:nvPr/>
        </p:nvGrpSpPr>
        <p:grpSpPr>
          <a:xfrm>
            <a:off x="10806593" y="1865205"/>
            <a:ext cx="615335" cy="658210"/>
            <a:chOff x="-222388" y="1680158"/>
            <a:chExt cx="776827" cy="778853"/>
          </a:xfrm>
        </p:grpSpPr>
        <p:sp>
          <p:nvSpPr>
            <p:cNvPr id="21" name="Google Shape;2380;p56">
              <a:extLst>
                <a:ext uri="{FF2B5EF4-FFF2-40B4-BE49-F238E27FC236}">
                  <a16:creationId xmlns:a16="http://schemas.microsoft.com/office/drawing/2014/main" id="{C7111A2F-969A-4E8A-B9AF-F27921A0480D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81;p56">
              <a:extLst>
                <a:ext uri="{FF2B5EF4-FFF2-40B4-BE49-F238E27FC236}">
                  <a16:creationId xmlns:a16="http://schemas.microsoft.com/office/drawing/2014/main" id="{4F72083D-A678-4FD7-B67E-5A1BD6B5023F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82;p56">
              <a:extLst>
                <a:ext uri="{FF2B5EF4-FFF2-40B4-BE49-F238E27FC236}">
                  <a16:creationId xmlns:a16="http://schemas.microsoft.com/office/drawing/2014/main" id="{6D7004C1-C51E-4F73-9A86-EB73F4AE48D7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83;p56">
              <a:extLst>
                <a:ext uri="{FF2B5EF4-FFF2-40B4-BE49-F238E27FC236}">
                  <a16:creationId xmlns:a16="http://schemas.microsoft.com/office/drawing/2014/main" id="{1D891215-C3F3-4BBE-B92C-C52BE7BE15EB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84;p56">
              <a:extLst>
                <a:ext uri="{FF2B5EF4-FFF2-40B4-BE49-F238E27FC236}">
                  <a16:creationId xmlns:a16="http://schemas.microsoft.com/office/drawing/2014/main" id="{4B254A81-9045-4EDE-8356-38DA1D9DBD4A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85;p56">
              <a:extLst>
                <a:ext uri="{FF2B5EF4-FFF2-40B4-BE49-F238E27FC236}">
                  <a16:creationId xmlns:a16="http://schemas.microsoft.com/office/drawing/2014/main" id="{6C0FB9F3-36F5-413D-9347-5971021FA210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86;p56">
              <a:extLst>
                <a:ext uri="{FF2B5EF4-FFF2-40B4-BE49-F238E27FC236}">
                  <a16:creationId xmlns:a16="http://schemas.microsoft.com/office/drawing/2014/main" id="{D79E779E-2D13-42FB-AC09-AB5F1A924D5E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87;p56">
              <a:extLst>
                <a:ext uri="{FF2B5EF4-FFF2-40B4-BE49-F238E27FC236}">
                  <a16:creationId xmlns:a16="http://schemas.microsoft.com/office/drawing/2014/main" id="{C09696D9-8F47-436F-96ED-BB4668CEE133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88;p56">
              <a:extLst>
                <a:ext uri="{FF2B5EF4-FFF2-40B4-BE49-F238E27FC236}">
                  <a16:creationId xmlns:a16="http://schemas.microsoft.com/office/drawing/2014/main" id="{F2241778-F943-486C-9E9B-5086505B8432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89;p56">
              <a:extLst>
                <a:ext uri="{FF2B5EF4-FFF2-40B4-BE49-F238E27FC236}">
                  <a16:creationId xmlns:a16="http://schemas.microsoft.com/office/drawing/2014/main" id="{3143F157-9B30-4BAF-8120-BCBB93082B77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90;p56">
              <a:extLst>
                <a:ext uri="{FF2B5EF4-FFF2-40B4-BE49-F238E27FC236}">
                  <a16:creationId xmlns:a16="http://schemas.microsoft.com/office/drawing/2014/main" id="{13F1D5ED-A369-41F9-B2A6-0A6570E3641F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91;p56">
              <a:extLst>
                <a:ext uri="{FF2B5EF4-FFF2-40B4-BE49-F238E27FC236}">
                  <a16:creationId xmlns:a16="http://schemas.microsoft.com/office/drawing/2014/main" id="{CEC5E0DE-8B11-4301-B261-04E399FD29B3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92;p56">
              <a:extLst>
                <a:ext uri="{FF2B5EF4-FFF2-40B4-BE49-F238E27FC236}">
                  <a16:creationId xmlns:a16="http://schemas.microsoft.com/office/drawing/2014/main" id="{AEE1EE9F-0B9D-4281-A6AB-87FDC3953D16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2379;p56">
            <a:extLst>
              <a:ext uri="{FF2B5EF4-FFF2-40B4-BE49-F238E27FC236}">
                <a16:creationId xmlns:a16="http://schemas.microsoft.com/office/drawing/2014/main" id="{835C9F03-257F-42A0-B5B4-C40822BDED69}"/>
              </a:ext>
            </a:extLst>
          </p:cNvPr>
          <p:cNvGrpSpPr/>
          <p:nvPr/>
        </p:nvGrpSpPr>
        <p:grpSpPr>
          <a:xfrm>
            <a:off x="10417909" y="2230392"/>
            <a:ext cx="462651" cy="462313"/>
            <a:chOff x="-222388" y="1680158"/>
            <a:chExt cx="776827" cy="778853"/>
          </a:xfrm>
        </p:grpSpPr>
        <p:sp>
          <p:nvSpPr>
            <p:cNvPr id="35" name="Google Shape;2380;p56">
              <a:extLst>
                <a:ext uri="{FF2B5EF4-FFF2-40B4-BE49-F238E27FC236}">
                  <a16:creationId xmlns:a16="http://schemas.microsoft.com/office/drawing/2014/main" id="{DE33CE71-159A-44B5-A0B4-F7BAD79377F9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1;p56">
              <a:extLst>
                <a:ext uri="{FF2B5EF4-FFF2-40B4-BE49-F238E27FC236}">
                  <a16:creationId xmlns:a16="http://schemas.microsoft.com/office/drawing/2014/main" id="{91ED843E-D1BC-4C7A-8677-8B9E26FE5D2F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2;p56">
              <a:extLst>
                <a:ext uri="{FF2B5EF4-FFF2-40B4-BE49-F238E27FC236}">
                  <a16:creationId xmlns:a16="http://schemas.microsoft.com/office/drawing/2014/main" id="{D2CDC3F7-0E52-45E9-B794-9A393A6284F6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3;p56">
              <a:extLst>
                <a:ext uri="{FF2B5EF4-FFF2-40B4-BE49-F238E27FC236}">
                  <a16:creationId xmlns:a16="http://schemas.microsoft.com/office/drawing/2014/main" id="{611370EE-406B-4851-BA12-7F1F10747E2C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84;p56">
              <a:extLst>
                <a:ext uri="{FF2B5EF4-FFF2-40B4-BE49-F238E27FC236}">
                  <a16:creationId xmlns:a16="http://schemas.microsoft.com/office/drawing/2014/main" id="{BB2013BC-7BA3-4D3D-B8D5-0B5ADB7BE01F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85;p56">
              <a:extLst>
                <a:ext uri="{FF2B5EF4-FFF2-40B4-BE49-F238E27FC236}">
                  <a16:creationId xmlns:a16="http://schemas.microsoft.com/office/drawing/2014/main" id="{34053685-657D-4F24-9AAA-AF40CD7245C1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86;p56">
              <a:extLst>
                <a:ext uri="{FF2B5EF4-FFF2-40B4-BE49-F238E27FC236}">
                  <a16:creationId xmlns:a16="http://schemas.microsoft.com/office/drawing/2014/main" id="{3311F28C-6D91-4F4F-ACF7-94C853CAF678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87;p56">
              <a:extLst>
                <a:ext uri="{FF2B5EF4-FFF2-40B4-BE49-F238E27FC236}">
                  <a16:creationId xmlns:a16="http://schemas.microsoft.com/office/drawing/2014/main" id="{E38E47F9-E86B-47CA-96B3-46767C97F5EE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8;p56">
              <a:extLst>
                <a:ext uri="{FF2B5EF4-FFF2-40B4-BE49-F238E27FC236}">
                  <a16:creationId xmlns:a16="http://schemas.microsoft.com/office/drawing/2014/main" id="{11835EB1-B387-4987-B068-11041FEE07CB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9;p56">
              <a:extLst>
                <a:ext uri="{FF2B5EF4-FFF2-40B4-BE49-F238E27FC236}">
                  <a16:creationId xmlns:a16="http://schemas.microsoft.com/office/drawing/2014/main" id="{6BC1803C-3C4A-46DE-BCF3-280D0513D855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0;p56">
              <a:extLst>
                <a:ext uri="{FF2B5EF4-FFF2-40B4-BE49-F238E27FC236}">
                  <a16:creationId xmlns:a16="http://schemas.microsoft.com/office/drawing/2014/main" id="{E4C7CEAE-02B6-4B46-A8E6-4B58AC5DD4B8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1;p56">
              <a:extLst>
                <a:ext uri="{FF2B5EF4-FFF2-40B4-BE49-F238E27FC236}">
                  <a16:creationId xmlns:a16="http://schemas.microsoft.com/office/drawing/2014/main" id="{238DB5F5-0B48-4A0A-9F60-BE3638F721AF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2;p56">
              <a:extLst>
                <a:ext uri="{FF2B5EF4-FFF2-40B4-BE49-F238E27FC236}">
                  <a16:creationId xmlns:a16="http://schemas.microsoft.com/office/drawing/2014/main" id="{84E646A9-497A-48CC-939C-F7DA0806D481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 Box 9">
            <a:extLst>
              <a:ext uri="{FF2B5EF4-FFF2-40B4-BE49-F238E27FC236}">
                <a16:creationId xmlns:a16="http://schemas.microsoft.com/office/drawing/2014/main" id="{4612233C-6603-4E6D-A6A1-E56C9ADBA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504" y="899149"/>
            <a:ext cx="738266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63" name="Google Shape;516;p22">
            <a:extLst>
              <a:ext uri="{FF2B5EF4-FFF2-40B4-BE49-F238E27FC236}">
                <a16:creationId xmlns:a16="http://schemas.microsoft.com/office/drawing/2014/main" id="{AD3C5CE4-2D41-4095-8AE8-069DC12E6DFF}"/>
              </a:ext>
            </a:extLst>
          </p:cNvPr>
          <p:cNvGrpSpPr/>
          <p:nvPr/>
        </p:nvGrpSpPr>
        <p:grpSpPr>
          <a:xfrm>
            <a:off x="2557364" y="769100"/>
            <a:ext cx="1089659" cy="1096105"/>
            <a:chOff x="3368429" y="1154607"/>
            <a:chExt cx="994370" cy="1195944"/>
          </a:xfrm>
        </p:grpSpPr>
        <p:sp>
          <p:nvSpPr>
            <p:cNvPr id="64" name="Google Shape;517;p22">
              <a:extLst>
                <a:ext uri="{FF2B5EF4-FFF2-40B4-BE49-F238E27FC236}">
                  <a16:creationId xmlns:a16="http://schemas.microsoft.com/office/drawing/2014/main" id="{F1425290-C278-4111-8751-FDA344E383CB}"/>
                </a:ext>
              </a:extLst>
            </p:cNvPr>
            <p:cNvSpPr/>
            <p:nvPr/>
          </p:nvSpPr>
          <p:spPr>
            <a:xfrm>
              <a:off x="3368429" y="1154607"/>
              <a:ext cx="994370" cy="1195944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18;p22">
              <a:extLst>
                <a:ext uri="{FF2B5EF4-FFF2-40B4-BE49-F238E27FC236}">
                  <a16:creationId xmlns:a16="http://schemas.microsoft.com/office/drawing/2014/main" id="{1B54F9AB-AC14-4F6B-A185-D395E32EC597}"/>
                </a:ext>
              </a:extLst>
            </p:cNvPr>
            <p:cNvSpPr/>
            <p:nvPr/>
          </p:nvSpPr>
          <p:spPr>
            <a:xfrm>
              <a:off x="3416247" y="1205683"/>
              <a:ext cx="896073" cy="108565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19;p22">
              <a:extLst>
                <a:ext uri="{FF2B5EF4-FFF2-40B4-BE49-F238E27FC236}">
                  <a16:creationId xmlns:a16="http://schemas.microsoft.com/office/drawing/2014/main" id="{F92429A0-3280-47DE-B2BC-B240FF522C36}"/>
                </a:ext>
              </a:extLst>
            </p:cNvPr>
            <p:cNvSpPr/>
            <p:nvPr/>
          </p:nvSpPr>
          <p:spPr>
            <a:xfrm>
              <a:off x="3564969" y="1547843"/>
              <a:ext cx="228075" cy="307263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0;p22">
              <a:extLst>
                <a:ext uri="{FF2B5EF4-FFF2-40B4-BE49-F238E27FC236}">
                  <a16:creationId xmlns:a16="http://schemas.microsoft.com/office/drawing/2014/main" id="{860CF1C1-9C95-405F-95EF-DE453266E3C9}"/>
                </a:ext>
              </a:extLst>
            </p:cNvPr>
            <p:cNvSpPr/>
            <p:nvPr/>
          </p:nvSpPr>
          <p:spPr>
            <a:xfrm>
              <a:off x="3769214" y="1205684"/>
              <a:ext cx="442473" cy="769705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1;p22">
              <a:extLst>
                <a:ext uri="{FF2B5EF4-FFF2-40B4-BE49-F238E27FC236}">
                  <a16:creationId xmlns:a16="http://schemas.microsoft.com/office/drawing/2014/main" id="{CCDF03A9-76AB-4794-9EDA-45A730D7C380}"/>
                </a:ext>
              </a:extLst>
            </p:cNvPr>
            <p:cNvSpPr/>
            <p:nvPr/>
          </p:nvSpPr>
          <p:spPr>
            <a:xfrm>
              <a:off x="4144000" y="1918660"/>
              <a:ext cx="132764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2;p22">
              <a:extLst>
                <a:ext uri="{FF2B5EF4-FFF2-40B4-BE49-F238E27FC236}">
                  <a16:creationId xmlns:a16="http://schemas.microsoft.com/office/drawing/2014/main" id="{02D41FBC-59CD-4AEB-B96B-68C7EA52BAB1}"/>
                </a:ext>
              </a:extLst>
            </p:cNvPr>
            <p:cNvSpPr/>
            <p:nvPr/>
          </p:nvSpPr>
          <p:spPr>
            <a:xfrm>
              <a:off x="3545319" y="1971526"/>
              <a:ext cx="759401" cy="319910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23;p22">
              <a:extLst>
                <a:ext uri="{FF2B5EF4-FFF2-40B4-BE49-F238E27FC236}">
                  <a16:creationId xmlns:a16="http://schemas.microsoft.com/office/drawing/2014/main" id="{8A68A439-E47E-4F6F-AD0E-530A0EBF7097}"/>
                </a:ext>
              </a:extLst>
            </p:cNvPr>
            <p:cNvSpPr/>
            <p:nvPr/>
          </p:nvSpPr>
          <p:spPr>
            <a:xfrm>
              <a:off x="4044889" y="1469956"/>
              <a:ext cx="116480" cy="243434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4;p22">
              <a:extLst>
                <a:ext uri="{FF2B5EF4-FFF2-40B4-BE49-F238E27FC236}">
                  <a16:creationId xmlns:a16="http://schemas.microsoft.com/office/drawing/2014/main" id="{C9232384-210B-4EC7-BC2F-F19FF6C11692}"/>
                </a:ext>
              </a:extLst>
            </p:cNvPr>
            <p:cNvSpPr/>
            <p:nvPr/>
          </p:nvSpPr>
          <p:spPr>
            <a:xfrm>
              <a:off x="4122614" y="1469956"/>
              <a:ext cx="66001" cy="236757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5;p22">
              <a:extLst>
                <a:ext uri="{FF2B5EF4-FFF2-40B4-BE49-F238E27FC236}">
                  <a16:creationId xmlns:a16="http://schemas.microsoft.com/office/drawing/2014/main" id="{0FAD8EE2-EBFB-4EFC-BED2-C16EB75E24D6}"/>
                </a:ext>
              </a:extLst>
            </p:cNvPr>
            <p:cNvSpPr/>
            <p:nvPr/>
          </p:nvSpPr>
          <p:spPr>
            <a:xfrm>
              <a:off x="4025566" y="1740959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6;p22">
              <a:extLst>
                <a:ext uri="{FF2B5EF4-FFF2-40B4-BE49-F238E27FC236}">
                  <a16:creationId xmlns:a16="http://schemas.microsoft.com/office/drawing/2014/main" id="{52236F71-AC66-462A-80FD-57361F249101}"/>
                </a:ext>
              </a:extLst>
            </p:cNvPr>
            <p:cNvSpPr/>
            <p:nvPr/>
          </p:nvSpPr>
          <p:spPr>
            <a:xfrm>
              <a:off x="4033871" y="1754094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7;p22">
              <a:extLst>
                <a:ext uri="{FF2B5EF4-FFF2-40B4-BE49-F238E27FC236}">
                  <a16:creationId xmlns:a16="http://schemas.microsoft.com/office/drawing/2014/main" id="{DC0D6533-B55C-41C4-B8CF-3C84B1A2DD13}"/>
                </a:ext>
              </a:extLst>
            </p:cNvPr>
            <p:cNvSpPr/>
            <p:nvPr/>
          </p:nvSpPr>
          <p:spPr>
            <a:xfrm>
              <a:off x="3958317" y="1837409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8;p22">
              <a:extLst>
                <a:ext uri="{FF2B5EF4-FFF2-40B4-BE49-F238E27FC236}">
                  <a16:creationId xmlns:a16="http://schemas.microsoft.com/office/drawing/2014/main" id="{9C0BA4FE-3AA7-48F2-AD53-7225365E4F64}"/>
                </a:ext>
              </a:extLst>
            </p:cNvPr>
            <p:cNvSpPr/>
            <p:nvPr/>
          </p:nvSpPr>
          <p:spPr>
            <a:xfrm>
              <a:off x="3961953" y="1833989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9;p22">
              <a:extLst>
                <a:ext uri="{FF2B5EF4-FFF2-40B4-BE49-F238E27FC236}">
                  <a16:creationId xmlns:a16="http://schemas.microsoft.com/office/drawing/2014/main" id="{9EF5FC43-83CC-4148-BB45-7D0E9F7AE225}"/>
                </a:ext>
              </a:extLst>
            </p:cNvPr>
            <p:cNvSpPr/>
            <p:nvPr/>
          </p:nvSpPr>
          <p:spPr>
            <a:xfrm>
              <a:off x="4276708" y="1954537"/>
              <a:ext cx="11235" cy="17044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30;p22">
              <a:extLst>
                <a:ext uri="{FF2B5EF4-FFF2-40B4-BE49-F238E27FC236}">
                  <a16:creationId xmlns:a16="http://schemas.microsoft.com/office/drawing/2014/main" id="{0C5780DA-B38E-4933-BB3B-F9BD45E30B13}"/>
                </a:ext>
              </a:extLst>
            </p:cNvPr>
            <p:cNvSpPr/>
            <p:nvPr/>
          </p:nvSpPr>
          <p:spPr>
            <a:xfrm>
              <a:off x="4102749" y="1982489"/>
              <a:ext cx="96724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31;p22">
              <a:extLst>
                <a:ext uri="{FF2B5EF4-FFF2-40B4-BE49-F238E27FC236}">
                  <a16:creationId xmlns:a16="http://schemas.microsoft.com/office/drawing/2014/main" id="{0A7787C6-1540-46B9-9F80-546D5793820C}"/>
                </a:ext>
              </a:extLst>
            </p:cNvPr>
            <p:cNvSpPr/>
            <p:nvPr/>
          </p:nvSpPr>
          <p:spPr>
            <a:xfrm>
              <a:off x="4189648" y="1954375"/>
              <a:ext cx="109642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32;p22">
              <a:extLst>
                <a:ext uri="{FF2B5EF4-FFF2-40B4-BE49-F238E27FC236}">
                  <a16:creationId xmlns:a16="http://schemas.microsoft.com/office/drawing/2014/main" id="{8714A85C-BDD0-4F37-A3D7-C599D71A6B1A}"/>
                </a:ext>
              </a:extLst>
            </p:cNvPr>
            <p:cNvSpPr/>
            <p:nvPr/>
          </p:nvSpPr>
          <p:spPr>
            <a:xfrm>
              <a:off x="4299777" y="204414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33;p22">
              <a:extLst>
                <a:ext uri="{FF2B5EF4-FFF2-40B4-BE49-F238E27FC236}">
                  <a16:creationId xmlns:a16="http://schemas.microsoft.com/office/drawing/2014/main" id="{A5C32E9C-E2CE-4E18-9F04-3F0B6F7C4BD8}"/>
                </a:ext>
              </a:extLst>
            </p:cNvPr>
            <p:cNvSpPr/>
            <p:nvPr/>
          </p:nvSpPr>
          <p:spPr>
            <a:xfrm>
              <a:off x="4116970" y="2067271"/>
              <a:ext cx="72733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34;p22">
              <a:extLst>
                <a:ext uri="{FF2B5EF4-FFF2-40B4-BE49-F238E27FC236}">
                  <a16:creationId xmlns:a16="http://schemas.microsoft.com/office/drawing/2014/main" id="{D308560E-F7A2-4244-B9DD-96E6D6A96AB1}"/>
                </a:ext>
              </a:extLst>
            </p:cNvPr>
            <p:cNvSpPr/>
            <p:nvPr/>
          </p:nvSpPr>
          <p:spPr>
            <a:xfrm>
              <a:off x="4170869" y="2044148"/>
              <a:ext cx="134012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35;p22">
              <a:extLst>
                <a:ext uri="{FF2B5EF4-FFF2-40B4-BE49-F238E27FC236}">
                  <a16:creationId xmlns:a16="http://schemas.microsoft.com/office/drawing/2014/main" id="{A838B12C-C64A-4E45-8B6F-C741257A7660}"/>
                </a:ext>
              </a:extLst>
            </p:cNvPr>
            <p:cNvSpPr/>
            <p:nvPr/>
          </p:nvSpPr>
          <p:spPr>
            <a:xfrm>
              <a:off x="4285720" y="213842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36;p22">
              <a:extLst>
                <a:ext uri="{FF2B5EF4-FFF2-40B4-BE49-F238E27FC236}">
                  <a16:creationId xmlns:a16="http://schemas.microsoft.com/office/drawing/2014/main" id="{60F8A7F0-4801-44FD-93D8-04688480000D}"/>
                </a:ext>
              </a:extLst>
            </p:cNvPr>
            <p:cNvSpPr/>
            <p:nvPr/>
          </p:nvSpPr>
          <p:spPr>
            <a:xfrm>
              <a:off x="4120228" y="2150910"/>
              <a:ext cx="31645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37;p22">
              <a:extLst>
                <a:ext uri="{FF2B5EF4-FFF2-40B4-BE49-F238E27FC236}">
                  <a16:creationId xmlns:a16="http://schemas.microsoft.com/office/drawing/2014/main" id="{AE0770DD-1D45-4D6A-A669-D3A2ED9BFFDB}"/>
                </a:ext>
              </a:extLst>
            </p:cNvPr>
            <p:cNvSpPr/>
            <p:nvPr/>
          </p:nvSpPr>
          <p:spPr>
            <a:xfrm>
              <a:off x="4120769" y="2138102"/>
              <a:ext cx="166307" cy="57533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38;p22">
              <a:extLst>
                <a:ext uri="{FF2B5EF4-FFF2-40B4-BE49-F238E27FC236}">
                  <a16:creationId xmlns:a16="http://schemas.microsoft.com/office/drawing/2014/main" id="{767C1A9F-FA74-4AB5-BE88-6FE933E5AA9D}"/>
                </a:ext>
              </a:extLst>
            </p:cNvPr>
            <p:cNvSpPr/>
            <p:nvPr/>
          </p:nvSpPr>
          <p:spPr>
            <a:xfrm>
              <a:off x="3632761" y="1499864"/>
              <a:ext cx="61985" cy="47166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39;p22">
              <a:extLst>
                <a:ext uri="{FF2B5EF4-FFF2-40B4-BE49-F238E27FC236}">
                  <a16:creationId xmlns:a16="http://schemas.microsoft.com/office/drawing/2014/main" id="{8757B551-D17A-44FB-BA7F-9F0AE378F3BE}"/>
                </a:ext>
              </a:extLst>
            </p:cNvPr>
            <p:cNvSpPr/>
            <p:nvPr/>
          </p:nvSpPr>
          <p:spPr>
            <a:xfrm>
              <a:off x="3836248" y="1485318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40;p22">
              <a:extLst>
                <a:ext uri="{FF2B5EF4-FFF2-40B4-BE49-F238E27FC236}">
                  <a16:creationId xmlns:a16="http://schemas.microsoft.com/office/drawing/2014/main" id="{4FF5EC41-0E95-46F1-971B-EE53C20AE5CF}"/>
                </a:ext>
              </a:extLst>
            </p:cNvPr>
            <p:cNvSpPr/>
            <p:nvPr/>
          </p:nvSpPr>
          <p:spPr>
            <a:xfrm>
              <a:off x="3548359" y="1359614"/>
              <a:ext cx="119954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41;p22">
              <a:extLst>
                <a:ext uri="{FF2B5EF4-FFF2-40B4-BE49-F238E27FC236}">
                  <a16:creationId xmlns:a16="http://schemas.microsoft.com/office/drawing/2014/main" id="{ED8939DA-0C5F-4798-99AB-F198B16F6418}"/>
                </a:ext>
              </a:extLst>
            </p:cNvPr>
            <p:cNvSpPr/>
            <p:nvPr/>
          </p:nvSpPr>
          <p:spPr>
            <a:xfrm>
              <a:off x="3548523" y="1359614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42;p22">
              <a:extLst>
                <a:ext uri="{FF2B5EF4-FFF2-40B4-BE49-F238E27FC236}">
                  <a16:creationId xmlns:a16="http://schemas.microsoft.com/office/drawing/2014/main" id="{208D7251-3ABF-4E2D-8F96-F7711EF69918}"/>
                </a:ext>
              </a:extLst>
            </p:cNvPr>
            <p:cNvSpPr/>
            <p:nvPr/>
          </p:nvSpPr>
          <p:spPr>
            <a:xfrm>
              <a:off x="3608228" y="1421272"/>
              <a:ext cx="59163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43;p22">
              <a:extLst>
                <a:ext uri="{FF2B5EF4-FFF2-40B4-BE49-F238E27FC236}">
                  <a16:creationId xmlns:a16="http://schemas.microsoft.com/office/drawing/2014/main" id="{29B4DBBB-D1C3-48D2-B5D7-3AB534B82811}"/>
                </a:ext>
              </a:extLst>
            </p:cNvPr>
            <p:cNvSpPr/>
            <p:nvPr/>
          </p:nvSpPr>
          <p:spPr>
            <a:xfrm>
              <a:off x="3869248" y="1351200"/>
              <a:ext cx="119791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44;p22">
              <a:extLst>
                <a:ext uri="{FF2B5EF4-FFF2-40B4-BE49-F238E27FC236}">
                  <a16:creationId xmlns:a16="http://schemas.microsoft.com/office/drawing/2014/main" id="{1FF48ECF-2EA2-4CC0-B154-FCDC822EC17F}"/>
                </a:ext>
              </a:extLst>
            </p:cNvPr>
            <p:cNvSpPr/>
            <p:nvPr/>
          </p:nvSpPr>
          <p:spPr>
            <a:xfrm>
              <a:off x="3869248" y="1351199"/>
              <a:ext cx="82503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45;p22">
              <a:extLst>
                <a:ext uri="{FF2B5EF4-FFF2-40B4-BE49-F238E27FC236}">
                  <a16:creationId xmlns:a16="http://schemas.microsoft.com/office/drawing/2014/main" id="{926EDE87-954C-4500-9E6D-F45CAD688587}"/>
                </a:ext>
              </a:extLst>
            </p:cNvPr>
            <p:cNvSpPr/>
            <p:nvPr/>
          </p:nvSpPr>
          <p:spPr>
            <a:xfrm>
              <a:off x="3929115" y="1413026"/>
              <a:ext cx="59163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46;p22">
              <a:extLst>
                <a:ext uri="{FF2B5EF4-FFF2-40B4-BE49-F238E27FC236}">
                  <a16:creationId xmlns:a16="http://schemas.microsoft.com/office/drawing/2014/main" id="{92EC3F94-041B-4E66-85CE-2FC00268FEFE}"/>
                </a:ext>
              </a:extLst>
            </p:cNvPr>
            <p:cNvSpPr/>
            <p:nvPr/>
          </p:nvSpPr>
          <p:spPr>
            <a:xfrm>
              <a:off x="3635420" y="1469419"/>
              <a:ext cx="265473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47;p22">
              <a:extLst>
                <a:ext uri="{FF2B5EF4-FFF2-40B4-BE49-F238E27FC236}">
                  <a16:creationId xmlns:a16="http://schemas.microsoft.com/office/drawing/2014/main" id="{8D71EDE3-B59F-4556-8F6A-0B720DCD0274}"/>
                </a:ext>
              </a:extLst>
            </p:cNvPr>
            <p:cNvSpPr/>
            <p:nvPr/>
          </p:nvSpPr>
          <p:spPr>
            <a:xfrm>
              <a:off x="3476440" y="1479188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48;p22">
              <a:extLst>
                <a:ext uri="{FF2B5EF4-FFF2-40B4-BE49-F238E27FC236}">
                  <a16:creationId xmlns:a16="http://schemas.microsoft.com/office/drawing/2014/main" id="{15CCFFA4-AD66-476A-AC9C-AD646876DF33}"/>
                </a:ext>
              </a:extLst>
            </p:cNvPr>
            <p:cNvSpPr/>
            <p:nvPr/>
          </p:nvSpPr>
          <p:spPr>
            <a:xfrm>
              <a:off x="3983694" y="1451021"/>
              <a:ext cx="87713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Chuyện kể về Hai Bà Trưng – Hoàng Thành Thăng Long">
            <a:extLst>
              <a:ext uri="{FF2B5EF4-FFF2-40B4-BE49-F238E27FC236}">
                <a16:creationId xmlns:a16="http://schemas.microsoft.com/office/drawing/2014/main" id="{4287FFA6-6C20-4654-B034-CD7B8CC9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54" y="4709652"/>
            <a:ext cx="2760589" cy="15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Chuyện kể về Hai Bà Trưng – Hoàng Thành Thăng Long">
            <a:extLst>
              <a:ext uri="{FF2B5EF4-FFF2-40B4-BE49-F238E27FC236}">
                <a16:creationId xmlns:a16="http://schemas.microsoft.com/office/drawing/2014/main" id="{468E4692-B6FD-48D7-8BAC-F9D79618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95" y="3985540"/>
            <a:ext cx="2760589" cy="28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huyện kể về Hai Bà Trưng – Hoàng Thành Thăng Long">
            <a:extLst>
              <a:ext uri="{FF2B5EF4-FFF2-40B4-BE49-F238E27FC236}">
                <a16:creationId xmlns:a16="http://schemas.microsoft.com/office/drawing/2014/main" id="{DBBBBE01-2FCC-470F-A8AF-D9B2BB9F7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36" y="4709652"/>
            <a:ext cx="2760589" cy="15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huyện kể về Hai Bà Trưng – Hoàng Thành Thăng Long">
            <a:extLst>
              <a:ext uri="{FF2B5EF4-FFF2-40B4-BE49-F238E27FC236}">
                <a16:creationId xmlns:a16="http://schemas.microsoft.com/office/drawing/2014/main" id="{11847D6B-232F-4E3F-990E-3B688A9E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587" y="3985540"/>
            <a:ext cx="2760589" cy="28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Hình chữ L 95">
            <a:extLst>
              <a:ext uri="{FF2B5EF4-FFF2-40B4-BE49-F238E27FC236}">
                <a16:creationId xmlns:a16="http://schemas.microsoft.com/office/drawing/2014/main" id="{A580D6B3-73D1-4FAA-A113-E5FC1895494C}"/>
              </a:ext>
            </a:extLst>
          </p:cNvPr>
          <p:cNvSpPr/>
          <p:nvPr/>
        </p:nvSpPr>
        <p:spPr>
          <a:xfrm>
            <a:off x="6568248" y="4137188"/>
            <a:ext cx="474729" cy="481781"/>
          </a:xfrm>
          <a:prstGeom prst="corner">
            <a:avLst>
              <a:gd name="adj1" fmla="val 31360"/>
              <a:gd name="adj2" fmla="val 35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Hình chữ L 100">
            <a:extLst>
              <a:ext uri="{FF2B5EF4-FFF2-40B4-BE49-F238E27FC236}">
                <a16:creationId xmlns:a16="http://schemas.microsoft.com/office/drawing/2014/main" id="{CCCA24D8-AE23-4ADE-BA3D-23240F66496D}"/>
              </a:ext>
            </a:extLst>
          </p:cNvPr>
          <p:cNvSpPr/>
          <p:nvPr/>
        </p:nvSpPr>
        <p:spPr>
          <a:xfrm rot="10800000">
            <a:off x="8854394" y="6376219"/>
            <a:ext cx="474729" cy="481781"/>
          </a:xfrm>
          <a:prstGeom prst="corner">
            <a:avLst>
              <a:gd name="adj1" fmla="val 31360"/>
              <a:gd name="adj2" fmla="val 35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Hình chữ L 101">
            <a:extLst>
              <a:ext uri="{FF2B5EF4-FFF2-40B4-BE49-F238E27FC236}">
                <a16:creationId xmlns:a16="http://schemas.microsoft.com/office/drawing/2014/main" id="{6B9BB1B8-A092-415D-90C9-E3BF1910F3C1}"/>
              </a:ext>
            </a:extLst>
          </p:cNvPr>
          <p:cNvSpPr/>
          <p:nvPr/>
        </p:nvSpPr>
        <p:spPr>
          <a:xfrm rot="10800000">
            <a:off x="3090134" y="6376219"/>
            <a:ext cx="474729" cy="481781"/>
          </a:xfrm>
          <a:prstGeom prst="corner">
            <a:avLst>
              <a:gd name="adj1" fmla="val 31360"/>
              <a:gd name="adj2" fmla="val 35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1176D0C-C92D-4141-B331-B36B6F3DE512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1058F1-B9AB-A943-9279-C1B481CD6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0015"/>
      </p:ext>
    </p:extLst>
  </p:cSld>
  <p:clrMapOvr>
    <a:masterClrMapping/>
  </p:clrMapOvr>
  <p:transition spd="slow" advTm="217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GK Lịch Sử và Địa Lí 4 - Bài 4. Khởi nghĩa Hai Bà Trưng (Năm 40)">
            <a:extLst>
              <a:ext uri="{FF2B5EF4-FFF2-40B4-BE49-F238E27FC236}">
                <a16:creationId xmlns:a16="http://schemas.microsoft.com/office/drawing/2014/main" id="{EC43ED0E-F265-EB4E-80A9-C050D37C2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33220" r="10105" b="26102"/>
          <a:stretch/>
        </p:blipFill>
        <p:spPr bwMode="auto">
          <a:xfrm>
            <a:off x="1146877" y="405582"/>
            <a:ext cx="6183822" cy="542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990F3C-1637-CF40-A383-57E43B0B2017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D34D8-A7A1-E445-8CFE-5A631058C433}"/>
              </a:ext>
            </a:extLst>
          </p:cNvPr>
          <p:cNvSpPr txBox="1"/>
          <p:nvPr/>
        </p:nvSpPr>
        <p:spPr>
          <a:xfrm>
            <a:off x="7609665" y="813181"/>
            <a:ext cx="3921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Hai Bà Trưng phất cờ khởi nghĩa vào thời gian nào? Ở đâu?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0A9C5-13B4-344D-88E0-A2830CAB252F}"/>
              </a:ext>
            </a:extLst>
          </p:cNvPr>
          <p:cNvSpPr txBox="1"/>
          <p:nvPr/>
        </p:nvSpPr>
        <p:spPr>
          <a:xfrm>
            <a:off x="7609665" y="2419838"/>
            <a:ext cx="3921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Trung tâm chính quyền đô hộ đóng ở đâu? Do ai lãnh đạo?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5C9C8-DEDB-B747-B315-5E451AD57EC1}"/>
              </a:ext>
            </a:extLst>
          </p:cNvPr>
          <p:cNvSpPr txBox="1"/>
          <p:nvPr/>
        </p:nvSpPr>
        <p:spPr>
          <a:xfrm>
            <a:off x="7609665" y="4026495"/>
            <a:ext cx="3921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Diễn biến cuộc khởi nghĩa như thế nào?</a:t>
            </a:r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0D9B0ABA-83AF-694C-85F2-F36C7FEB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4333" y="2246292"/>
            <a:ext cx="1766806" cy="1780203"/>
          </a:xfrm>
          <a:prstGeom prst="wedgeRoundRectCallout">
            <a:avLst>
              <a:gd name="adj1" fmla="val 43757"/>
              <a:gd name="adj2" fmla="val 6267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altLang="en-US" b="1" kern="0" noProof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0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Hát Môn – Hà Tây (Hà Nội ngày nay)</a:t>
            </a:r>
          </a:p>
        </p:txBody>
      </p:sp>
      <p:sp>
        <p:nvSpPr>
          <p:cNvPr id="8" name="AutoShape 13">
            <a:extLst>
              <a:ext uri="{FF2B5EF4-FFF2-40B4-BE49-F238E27FC236}">
                <a16:creationId xmlns:a16="http://schemas.microsoft.com/office/drawing/2014/main" id="{13F7FA20-9D50-8948-80AE-19FBC9ABD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374" y="2222233"/>
            <a:ext cx="1766806" cy="1780203"/>
          </a:xfrm>
          <a:prstGeom prst="wedgeRoundRectCallout">
            <a:avLst>
              <a:gd name="adj1" fmla="val -44840"/>
              <a:gd name="adj2" fmla="val 73118"/>
              <a:gd name="adj3" fmla="val 16667"/>
            </a:avLst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altLang="en-US" b="1" kern="0" noProof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kern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thành Luy Lâu (Tô Định) lãnh đạo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6539A0-F209-B54E-ADA2-3F78DB6515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84134"/>
      </p:ext>
    </p:extLst>
  </p:cSld>
  <p:clrMapOvr>
    <a:masterClrMapping/>
  </p:clrMapOvr>
  <p:transition spd="slow" advTm="7301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GK Lịch Sử và Địa Lí 4 - Bài 4. Khởi nghĩa Hai Bà Trưng (Năm 40)">
            <a:extLst>
              <a:ext uri="{FF2B5EF4-FFF2-40B4-BE49-F238E27FC236}">
                <a16:creationId xmlns:a16="http://schemas.microsoft.com/office/drawing/2014/main" id="{9D8720C7-533B-B142-BDCC-B80BFC729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33220" r="10105" b="26102"/>
          <a:stretch/>
        </p:blipFill>
        <p:spPr bwMode="auto">
          <a:xfrm>
            <a:off x="1129670" y="316343"/>
            <a:ext cx="4796724" cy="61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4">
            <a:extLst>
              <a:ext uri="{FF2B5EF4-FFF2-40B4-BE49-F238E27FC236}">
                <a16:creationId xmlns:a16="http://schemas.microsoft.com/office/drawing/2014/main" id="{734600BD-E69B-4B9D-BDC8-EA3CF13A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545" y="4787792"/>
            <a:ext cx="152400" cy="152400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ABE9F0A1-2160-4036-BF25-65ED30A99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841" y="4493579"/>
            <a:ext cx="152400" cy="152400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8" name="AutoShape 6">
            <a:extLst>
              <a:ext uri="{FF2B5EF4-FFF2-40B4-BE49-F238E27FC236}">
                <a16:creationId xmlns:a16="http://schemas.microsoft.com/office/drawing/2014/main" id="{6F57C4BF-A463-4EC5-A8D7-75B6C6A24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897" y="4382169"/>
            <a:ext cx="152400" cy="152400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9" name="AutoShape 7">
            <a:extLst>
              <a:ext uri="{FF2B5EF4-FFF2-40B4-BE49-F238E27FC236}">
                <a16:creationId xmlns:a16="http://schemas.microsoft.com/office/drawing/2014/main" id="{B62A3BBB-C7EC-4F2A-BA44-5F18D16941C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54970" y="4604988"/>
            <a:ext cx="152400" cy="152400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" name="Picture 8" descr="trungvuongzt6">
            <a:extLst>
              <a:ext uri="{FF2B5EF4-FFF2-40B4-BE49-F238E27FC236}">
                <a16:creationId xmlns:a16="http://schemas.microsoft.com/office/drawing/2014/main" id="{12EB03D6-37D7-48B4-9DA3-59517EC3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47" y="346527"/>
            <a:ext cx="2133600" cy="13716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>
            <a:extLst>
              <a:ext uri="{FF2B5EF4-FFF2-40B4-BE49-F238E27FC236}">
                <a16:creationId xmlns:a16="http://schemas.microsoft.com/office/drawing/2014/main" id="{B42D0785-375D-40BE-BDE5-973DB1658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147" y="1820043"/>
            <a:ext cx="320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2" name="Picture 10" descr="Untitled-16 a">
            <a:extLst>
              <a:ext uri="{FF2B5EF4-FFF2-40B4-BE49-F238E27FC236}">
                <a16:creationId xmlns:a16="http://schemas.microsoft.com/office/drawing/2014/main" id="{834AAE9E-0AF3-4F5E-8761-8AA2E1A8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32881"/>
            <a:ext cx="2133600" cy="13716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1" descr="Coloa2_2">
            <a:extLst>
              <a:ext uri="{FF2B5EF4-FFF2-40B4-BE49-F238E27FC236}">
                <a16:creationId xmlns:a16="http://schemas.microsoft.com/office/drawing/2014/main" id="{F7E91AE6-751C-4976-A6EC-5442356E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42" y="2559050"/>
            <a:ext cx="2126705" cy="137160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Untitled-17">
            <a:extLst>
              <a:ext uri="{FF2B5EF4-FFF2-40B4-BE49-F238E27FC236}">
                <a16:creationId xmlns:a16="http://schemas.microsoft.com/office/drawing/2014/main" id="{72FD3C7B-101E-4118-B937-F7B60ED0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47737"/>
            <a:ext cx="2133600" cy="140578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 descr="Untitled-19">
            <a:extLst>
              <a:ext uri="{FF2B5EF4-FFF2-40B4-BE49-F238E27FC236}">
                <a16:creationId xmlns:a16="http://schemas.microsoft.com/office/drawing/2014/main" id="{CD6752D8-1C02-44EB-B0F7-40CA1466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84" y="4646612"/>
            <a:ext cx="2133163" cy="16457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Untitled-21">
            <a:extLst>
              <a:ext uri="{FF2B5EF4-FFF2-40B4-BE49-F238E27FC236}">
                <a16:creationId xmlns:a16="http://schemas.microsoft.com/office/drawing/2014/main" id="{87001313-40CB-474B-8503-3C06179EF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681187"/>
            <a:ext cx="2133600" cy="16111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15">
            <a:extLst>
              <a:ext uri="{FF2B5EF4-FFF2-40B4-BE49-F238E27FC236}">
                <a16:creationId xmlns:a16="http://schemas.microsoft.com/office/drawing/2014/main" id="{C0654A3C-5412-47FD-9AC2-E5E987D4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141" y="1814558"/>
            <a:ext cx="320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Linh</a:t>
            </a:r>
          </a:p>
        </p:txBody>
      </p:sp>
      <p:sp>
        <p:nvSpPr>
          <p:cNvPr id="48" name="Text Box 16">
            <a:extLst>
              <a:ext uri="{FF2B5EF4-FFF2-40B4-BE49-F238E27FC236}">
                <a16:creationId xmlns:a16="http://schemas.microsoft.com/office/drawing/2014/main" id="{2CA4D31A-EE94-45C6-A6F9-5A5A2180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4067661"/>
            <a:ext cx="13543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Loa</a:t>
            </a:r>
          </a:p>
        </p:txBody>
      </p:sp>
      <p:sp>
        <p:nvSpPr>
          <p:cNvPr id="49" name="Text Box 17">
            <a:extLst>
              <a:ext uri="{FF2B5EF4-FFF2-40B4-BE49-F238E27FC236}">
                <a16:creationId xmlns:a16="http://schemas.microsoft.com/office/drawing/2014/main" id="{343BE9A1-2138-473B-A4E2-E55129153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746" y="4089037"/>
            <a:ext cx="320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altLang="en-US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8">
            <a:extLst>
              <a:ext uri="{FF2B5EF4-FFF2-40B4-BE49-F238E27FC236}">
                <a16:creationId xmlns:a16="http://schemas.microsoft.com/office/drawing/2014/main" id="{C70E1A00-FB27-401A-B7AE-612136145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747" y="6398263"/>
            <a:ext cx="320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râu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endParaRPr lang="en-US" altLang="en-US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B0AA1905-E68D-469C-9E82-2CFF54C4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555" y="6416014"/>
            <a:ext cx="2679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altLang="en-US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endParaRPr lang="en-US" altLang="en-US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AC4060-B61C-774C-90B4-991961CB3467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sp>
        <p:nvSpPr>
          <p:cNvPr id="2" name="Curved Down Arrow 1">
            <a:extLst>
              <a:ext uri="{FF2B5EF4-FFF2-40B4-BE49-F238E27FC236}">
                <a16:creationId xmlns:a16="http://schemas.microsoft.com/office/drawing/2014/main" id="{B55F696B-CE86-F648-A6AD-A9DB63246AA6}"/>
              </a:ext>
            </a:extLst>
          </p:cNvPr>
          <p:cNvSpPr/>
          <p:nvPr/>
        </p:nvSpPr>
        <p:spPr>
          <a:xfrm rot="17446997">
            <a:off x="2098692" y="4160289"/>
            <a:ext cx="811914" cy="52452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3" name="Curved Down Arrow 22">
            <a:extLst>
              <a:ext uri="{FF2B5EF4-FFF2-40B4-BE49-F238E27FC236}">
                <a16:creationId xmlns:a16="http://schemas.microsoft.com/office/drawing/2014/main" id="{7836EFB1-3641-8947-B744-48F50AB5CBD6}"/>
              </a:ext>
            </a:extLst>
          </p:cNvPr>
          <p:cNvSpPr/>
          <p:nvPr/>
        </p:nvSpPr>
        <p:spPr>
          <a:xfrm rot="1160126">
            <a:off x="3393034" y="3627559"/>
            <a:ext cx="811914" cy="52452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3" name="Notched Right Arrow 2">
            <a:extLst>
              <a:ext uri="{FF2B5EF4-FFF2-40B4-BE49-F238E27FC236}">
                <a16:creationId xmlns:a16="http://schemas.microsoft.com/office/drawing/2014/main" id="{4E337AE6-F870-1148-9325-C2F85B258AAD}"/>
              </a:ext>
            </a:extLst>
          </p:cNvPr>
          <p:cNvSpPr/>
          <p:nvPr/>
        </p:nvSpPr>
        <p:spPr>
          <a:xfrm rot="9247156">
            <a:off x="3904455" y="4634567"/>
            <a:ext cx="318004" cy="25327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Notched Right Arrow 24">
            <a:extLst>
              <a:ext uri="{FF2B5EF4-FFF2-40B4-BE49-F238E27FC236}">
                <a16:creationId xmlns:a16="http://schemas.microsoft.com/office/drawing/2014/main" id="{68693FEF-D20B-DA49-9CA2-3B5E4C6C7FC1}"/>
              </a:ext>
            </a:extLst>
          </p:cNvPr>
          <p:cNvSpPr/>
          <p:nvPr/>
        </p:nvSpPr>
        <p:spPr>
          <a:xfrm rot="19737062">
            <a:off x="3272333" y="4931007"/>
            <a:ext cx="314575" cy="2497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Notched Right Arrow 25">
            <a:extLst>
              <a:ext uri="{FF2B5EF4-FFF2-40B4-BE49-F238E27FC236}">
                <a16:creationId xmlns:a16="http://schemas.microsoft.com/office/drawing/2014/main" id="{8E044395-DB8D-4C4A-B27A-E7A984E68E8C}"/>
              </a:ext>
            </a:extLst>
          </p:cNvPr>
          <p:cNvSpPr/>
          <p:nvPr/>
        </p:nvSpPr>
        <p:spPr>
          <a:xfrm rot="14594847">
            <a:off x="3870442" y="5272199"/>
            <a:ext cx="323362" cy="21102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B95476-9350-1E47-88F9-6B6ACF62DB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766686"/>
      </p:ext>
    </p:extLst>
  </p:cSld>
  <p:clrMapOvr>
    <a:masterClrMapping/>
  </p:clrMapOvr>
  <p:transition spd="slow" advTm="696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1" grpId="0"/>
      <p:bldP spid="47" grpId="0"/>
      <p:bldP spid="48" grpId="0"/>
      <p:bldP spid="49" grpId="0"/>
      <p:bldP spid="50" grpId="0"/>
      <p:bldP spid="51" grpId="0"/>
      <p:bldP spid="2" grpId="0" animBg="1"/>
      <p:bldP spid="23" grpId="0" animBg="1"/>
      <p:bldP spid="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À TRƯNG OK.mp4" descr="HAI BÀ TRƯNG OK.mp4">
            <a:hlinkClick r:id="" action="ppaction://media"/>
            <a:extLst>
              <a:ext uri="{FF2B5EF4-FFF2-40B4-BE49-F238E27FC236}">
                <a16:creationId xmlns:a16="http://schemas.microsoft.com/office/drawing/2014/main" id="{76E55AD6-562D-294B-B335-AB58EA353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22947"/>
      </p:ext>
    </p:extLst>
  </p:cSld>
  <p:clrMapOvr>
    <a:masterClrMapping/>
  </p:clrMapOvr>
  <p:transition spd="slow" advTm="35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D26441-3684-2748-9022-AC573B15C793}"/>
              </a:ext>
            </a:extLst>
          </p:cNvPr>
          <p:cNvSpPr/>
          <p:nvPr/>
        </p:nvSpPr>
        <p:spPr>
          <a:xfrm>
            <a:off x="1400297" y="252033"/>
            <a:ext cx="2775857" cy="8708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D2457B-84E2-F347-A6A7-97BC42127AAA}"/>
              </a:ext>
            </a:extLst>
          </p:cNvPr>
          <p:cNvSpPr/>
          <p:nvPr/>
        </p:nvSpPr>
        <p:spPr>
          <a:xfrm>
            <a:off x="1400298" y="1470965"/>
            <a:ext cx="2775857" cy="2646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 Bà Trưng có lòng yêu nước, căm thù giặc sâu sắc.</a:t>
            </a:r>
            <a:endParaRPr lang="x-none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49742D2-B746-6144-A775-396D13F618AF}"/>
              </a:ext>
            </a:extLst>
          </p:cNvPr>
          <p:cNvSpPr/>
          <p:nvPr/>
        </p:nvSpPr>
        <p:spPr>
          <a:xfrm>
            <a:off x="1400297" y="4662842"/>
            <a:ext cx="2775857" cy="128312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Oán hận ách đô hộ của nhà Hán.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5CB36932-AF30-034C-9958-FA79140B574C}"/>
              </a:ext>
            </a:extLst>
          </p:cNvPr>
          <p:cNvSpPr/>
          <p:nvPr/>
        </p:nvSpPr>
        <p:spPr>
          <a:xfrm rot="10800000">
            <a:off x="4176153" y="2891828"/>
            <a:ext cx="729343" cy="2377595"/>
          </a:xfrm>
          <a:prstGeom prst="leftBrace">
            <a:avLst>
              <a:gd name="adj1" fmla="val 8333"/>
              <a:gd name="adj2" fmla="val 4733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686E5A2-A8FC-D84C-94F5-9FF99501003F}"/>
              </a:ext>
            </a:extLst>
          </p:cNvPr>
          <p:cNvSpPr/>
          <p:nvPr/>
        </p:nvSpPr>
        <p:spPr>
          <a:xfrm>
            <a:off x="4995063" y="3367556"/>
            <a:ext cx="2506118" cy="139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nghĩa Hai Bà Trưng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97CD6-14E8-7E40-885F-690D54F38CCE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017EBF-18D2-D04E-A067-0EC04D77C30D}"/>
              </a:ext>
            </a:extLst>
          </p:cNvPr>
          <p:cNvGrpSpPr/>
          <p:nvPr/>
        </p:nvGrpSpPr>
        <p:grpSpPr>
          <a:xfrm>
            <a:off x="4860193" y="625469"/>
            <a:ext cx="2775857" cy="2377595"/>
            <a:chOff x="7982590" y="3969002"/>
            <a:chExt cx="3632181" cy="2538273"/>
          </a:xfrm>
        </p:grpSpPr>
        <p:sp>
          <p:nvSpPr>
            <p:cNvPr id="14" name="Google Shape;180;p25">
              <a:extLst>
                <a:ext uri="{FF2B5EF4-FFF2-40B4-BE49-F238E27FC236}">
                  <a16:creationId xmlns:a16="http://schemas.microsoft.com/office/drawing/2014/main" id="{996EE7FD-9F6E-1E41-8137-0CFF3D8FDC14}"/>
                </a:ext>
              </a:extLst>
            </p:cNvPr>
            <p:cNvSpPr/>
            <p:nvPr/>
          </p:nvSpPr>
          <p:spPr>
            <a:xfrm rot="10345524">
              <a:off x="7994268" y="4101532"/>
              <a:ext cx="3466818" cy="2405743"/>
            </a:xfrm>
            <a:custGeom>
              <a:avLst/>
              <a:gdLst/>
              <a:ahLst/>
              <a:cxnLst/>
              <a:rect l="l" t="t" r="r" b="b"/>
              <a:pathLst>
                <a:path w="3619883" h="4275461" extrusionOk="0">
                  <a:moveTo>
                    <a:pt x="3619883" y="4275461"/>
                  </a:moveTo>
                  <a:lnTo>
                    <a:pt x="3439718" y="4275461"/>
                  </a:lnTo>
                  <a:lnTo>
                    <a:pt x="3382296" y="4128157"/>
                  </a:lnTo>
                  <a:lnTo>
                    <a:pt x="3448683" y="4128157"/>
                  </a:lnTo>
                  <a:lnTo>
                    <a:pt x="3448683" y="3951392"/>
                  </a:lnTo>
                  <a:lnTo>
                    <a:pt x="3270899" y="3951392"/>
                  </a:lnTo>
                  <a:lnTo>
                    <a:pt x="3270899" y="4128157"/>
                  </a:lnTo>
                  <a:lnTo>
                    <a:pt x="3327149" y="4128157"/>
                  </a:lnTo>
                  <a:lnTo>
                    <a:pt x="3269726" y="4275461"/>
                  </a:lnTo>
                  <a:lnTo>
                    <a:pt x="3052674" y="4275461"/>
                  </a:lnTo>
                  <a:lnTo>
                    <a:pt x="3096002" y="4128157"/>
                  </a:lnTo>
                  <a:lnTo>
                    <a:pt x="3137725" y="4128157"/>
                  </a:lnTo>
                  <a:lnTo>
                    <a:pt x="3137725" y="3951392"/>
                  </a:lnTo>
                  <a:lnTo>
                    <a:pt x="2959941" y="3951392"/>
                  </a:lnTo>
                  <a:lnTo>
                    <a:pt x="2959941" y="4128157"/>
                  </a:lnTo>
                  <a:lnTo>
                    <a:pt x="2996846" y="4128157"/>
                  </a:lnTo>
                  <a:lnTo>
                    <a:pt x="3014011" y="4275461"/>
                  </a:lnTo>
                  <a:lnTo>
                    <a:pt x="2761042" y="4275461"/>
                  </a:lnTo>
                  <a:lnTo>
                    <a:pt x="2761042" y="4128157"/>
                  </a:lnTo>
                  <a:lnTo>
                    <a:pt x="2826768" y="4128157"/>
                  </a:lnTo>
                  <a:lnTo>
                    <a:pt x="2826768" y="3951392"/>
                  </a:lnTo>
                  <a:lnTo>
                    <a:pt x="2648983" y="3951392"/>
                  </a:lnTo>
                  <a:lnTo>
                    <a:pt x="2648983" y="4128157"/>
                  </a:lnTo>
                  <a:lnTo>
                    <a:pt x="2690646" y="4128157"/>
                  </a:lnTo>
                  <a:lnTo>
                    <a:pt x="2690646" y="4275461"/>
                  </a:lnTo>
                  <a:lnTo>
                    <a:pt x="2511710" y="4275461"/>
                  </a:lnTo>
                  <a:lnTo>
                    <a:pt x="2454288" y="4128157"/>
                  </a:lnTo>
                  <a:lnTo>
                    <a:pt x="2515810" y="4128157"/>
                  </a:lnTo>
                  <a:lnTo>
                    <a:pt x="2515810" y="3951392"/>
                  </a:lnTo>
                  <a:lnTo>
                    <a:pt x="2338025" y="3951392"/>
                  </a:lnTo>
                  <a:lnTo>
                    <a:pt x="2338025" y="4128157"/>
                  </a:lnTo>
                  <a:lnTo>
                    <a:pt x="2395120" y="4128157"/>
                  </a:lnTo>
                  <a:lnTo>
                    <a:pt x="2337697" y="4275461"/>
                  </a:lnTo>
                  <a:lnTo>
                    <a:pt x="2150155" y="4275461"/>
                  </a:lnTo>
                  <a:lnTo>
                    <a:pt x="2150155" y="4128157"/>
                  </a:lnTo>
                  <a:lnTo>
                    <a:pt x="2204852" y="4128157"/>
                  </a:lnTo>
                  <a:lnTo>
                    <a:pt x="2204852" y="3951392"/>
                  </a:lnTo>
                  <a:lnTo>
                    <a:pt x="2027068" y="3951392"/>
                  </a:lnTo>
                  <a:lnTo>
                    <a:pt x="2027068" y="4128157"/>
                  </a:lnTo>
                  <a:lnTo>
                    <a:pt x="2079759" y="4128157"/>
                  </a:lnTo>
                  <a:lnTo>
                    <a:pt x="2079759" y="4275461"/>
                  </a:lnTo>
                  <a:lnTo>
                    <a:pt x="1824703" y="4275461"/>
                  </a:lnTo>
                  <a:lnTo>
                    <a:pt x="1834468" y="4128157"/>
                  </a:lnTo>
                  <a:lnTo>
                    <a:pt x="1893894" y="4128157"/>
                  </a:lnTo>
                  <a:lnTo>
                    <a:pt x="1893894" y="3951392"/>
                  </a:lnTo>
                  <a:lnTo>
                    <a:pt x="1716110" y="3951392"/>
                  </a:lnTo>
                  <a:lnTo>
                    <a:pt x="1716110" y="4006431"/>
                  </a:lnTo>
                  <a:lnTo>
                    <a:pt x="1703447" y="4007960"/>
                  </a:lnTo>
                  <a:lnTo>
                    <a:pt x="1716110" y="4044284"/>
                  </a:lnTo>
                  <a:lnTo>
                    <a:pt x="1716110" y="4128157"/>
                  </a:lnTo>
                  <a:lnTo>
                    <a:pt x="1745346" y="4128157"/>
                  </a:lnTo>
                  <a:lnTo>
                    <a:pt x="1796694" y="4275461"/>
                  </a:lnTo>
                  <a:lnTo>
                    <a:pt x="1558844" y="4275461"/>
                  </a:lnTo>
                  <a:lnTo>
                    <a:pt x="1517252" y="4128157"/>
                  </a:lnTo>
                  <a:lnTo>
                    <a:pt x="1582936" y="4128157"/>
                  </a:lnTo>
                  <a:lnTo>
                    <a:pt x="1582936" y="3951392"/>
                  </a:lnTo>
                  <a:lnTo>
                    <a:pt x="1405151" y="3951392"/>
                  </a:lnTo>
                  <a:lnTo>
                    <a:pt x="1405151" y="4128157"/>
                  </a:lnTo>
                  <a:lnTo>
                    <a:pt x="1468988" y="4128157"/>
                  </a:lnTo>
                  <a:lnTo>
                    <a:pt x="1427396" y="4275461"/>
                  </a:lnTo>
                  <a:lnTo>
                    <a:pt x="1210751" y="4275461"/>
                  </a:lnTo>
                  <a:lnTo>
                    <a:pt x="1210751" y="4128157"/>
                  </a:lnTo>
                  <a:lnTo>
                    <a:pt x="1271978" y="4128157"/>
                  </a:lnTo>
                  <a:lnTo>
                    <a:pt x="1271978" y="3951392"/>
                  </a:lnTo>
                  <a:lnTo>
                    <a:pt x="1094193" y="3951392"/>
                  </a:lnTo>
                  <a:lnTo>
                    <a:pt x="1094193" y="4128157"/>
                  </a:lnTo>
                  <a:lnTo>
                    <a:pt x="1140354" y="4128157"/>
                  </a:lnTo>
                  <a:lnTo>
                    <a:pt x="1140354" y="4275461"/>
                  </a:lnTo>
                  <a:lnTo>
                    <a:pt x="953807" y="4275461"/>
                  </a:lnTo>
                  <a:lnTo>
                    <a:pt x="912215" y="4128157"/>
                  </a:lnTo>
                  <a:lnTo>
                    <a:pt x="961020" y="4128157"/>
                  </a:lnTo>
                  <a:lnTo>
                    <a:pt x="961020" y="3951392"/>
                  </a:lnTo>
                  <a:lnTo>
                    <a:pt x="783235" y="3951392"/>
                  </a:lnTo>
                  <a:lnTo>
                    <a:pt x="783235" y="4128157"/>
                  </a:lnTo>
                  <a:lnTo>
                    <a:pt x="871024" y="4128157"/>
                  </a:lnTo>
                  <a:lnTo>
                    <a:pt x="829432" y="4275461"/>
                  </a:lnTo>
                  <a:lnTo>
                    <a:pt x="611484" y="4275461"/>
                  </a:lnTo>
                  <a:lnTo>
                    <a:pt x="621247" y="4128157"/>
                  </a:lnTo>
                  <a:lnTo>
                    <a:pt x="650062" y="4128157"/>
                  </a:lnTo>
                  <a:lnTo>
                    <a:pt x="650062" y="3951392"/>
                  </a:lnTo>
                  <a:lnTo>
                    <a:pt x="472277" y="3951392"/>
                  </a:lnTo>
                  <a:lnTo>
                    <a:pt x="472277" y="4128157"/>
                  </a:lnTo>
                  <a:lnTo>
                    <a:pt x="522650" y="4128157"/>
                  </a:lnTo>
                  <a:lnTo>
                    <a:pt x="573998" y="4275461"/>
                  </a:lnTo>
                  <a:lnTo>
                    <a:pt x="336164" y="4275461"/>
                  </a:lnTo>
                  <a:lnTo>
                    <a:pt x="294572" y="4128157"/>
                  </a:lnTo>
                  <a:lnTo>
                    <a:pt x="339106" y="4128157"/>
                  </a:lnTo>
                  <a:lnTo>
                    <a:pt x="339106" y="3951392"/>
                  </a:lnTo>
                  <a:lnTo>
                    <a:pt x="161321" y="3951392"/>
                  </a:lnTo>
                  <a:lnTo>
                    <a:pt x="161321" y="4128157"/>
                  </a:lnTo>
                  <a:lnTo>
                    <a:pt x="230914" y="4128157"/>
                  </a:lnTo>
                  <a:lnTo>
                    <a:pt x="189322" y="4275461"/>
                  </a:lnTo>
                  <a:lnTo>
                    <a:pt x="0" y="4275461"/>
                  </a:lnTo>
                  <a:lnTo>
                    <a:pt x="0" y="42229"/>
                  </a:lnTo>
                  <a:lnTo>
                    <a:pt x="42464" y="40518"/>
                  </a:lnTo>
                  <a:cubicBezTo>
                    <a:pt x="74971" y="39124"/>
                    <a:pt x="107865" y="37493"/>
                    <a:pt x="137733" y="35355"/>
                  </a:cubicBezTo>
                  <a:cubicBezTo>
                    <a:pt x="190259" y="31594"/>
                    <a:pt x="207620" y="26813"/>
                    <a:pt x="270565" y="29759"/>
                  </a:cubicBezTo>
                  <a:cubicBezTo>
                    <a:pt x="340476" y="33031"/>
                    <a:pt x="410011" y="40222"/>
                    <a:pt x="479734" y="45455"/>
                  </a:cubicBezTo>
                  <a:cubicBezTo>
                    <a:pt x="494525" y="44178"/>
                    <a:pt x="509610" y="43513"/>
                    <a:pt x="524103" y="41625"/>
                  </a:cubicBezTo>
                  <a:cubicBezTo>
                    <a:pt x="601697" y="31514"/>
                    <a:pt x="556443" y="34957"/>
                    <a:pt x="624416" y="22696"/>
                  </a:cubicBezTo>
                  <a:cubicBezTo>
                    <a:pt x="635212" y="20749"/>
                    <a:pt x="646648" y="19799"/>
                    <a:pt x="657762" y="18351"/>
                  </a:cubicBezTo>
                  <a:cubicBezTo>
                    <a:pt x="668693" y="20831"/>
                    <a:pt x="679780" y="23102"/>
                    <a:pt x="690557" y="25792"/>
                  </a:cubicBezTo>
                  <a:cubicBezTo>
                    <a:pt x="708912" y="30373"/>
                    <a:pt x="725511" y="38069"/>
                    <a:pt x="745123" y="40157"/>
                  </a:cubicBezTo>
                  <a:cubicBezTo>
                    <a:pt x="760140" y="41756"/>
                    <a:pt x="774703" y="37604"/>
                    <a:pt x="789493" y="36327"/>
                  </a:cubicBezTo>
                  <a:cubicBezTo>
                    <a:pt x="861365" y="65797"/>
                    <a:pt x="781581" y="31381"/>
                    <a:pt x="854255" y="68887"/>
                  </a:cubicBezTo>
                  <a:cubicBezTo>
                    <a:pt x="867904" y="75932"/>
                    <a:pt x="883997" y="81514"/>
                    <a:pt x="897520" y="88629"/>
                  </a:cubicBezTo>
                  <a:cubicBezTo>
                    <a:pt x="912821" y="96679"/>
                    <a:pt x="924193" y="106820"/>
                    <a:pt x="940510" y="114265"/>
                  </a:cubicBezTo>
                  <a:cubicBezTo>
                    <a:pt x="978926" y="131794"/>
                    <a:pt x="1040358" y="137490"/>
                    <a:pt x="1082712" y="144543"/>
                  </a:cubicBezTo>
                  <a:cubicBezTo>
                    <a:pt x="1118214" y="136811"/>
                    <a:pt x="1170817" y="124786"/>
                    <a:pt x="1205348" y="120753"/>
                  </a:cubicBezTo>
                  <a:cubicBezTo>
                    <a:pt x="1226874" y="118238"/>
                    <a:pt x="1249625" y="118888"/>
                    <a:pt x="1271764" y="117956"/>
                  </a:cubicBezTo>
                  <a:cubicBezTo>
                    <a:pt x="1286371" y="120607"/>
                    <a:pt x="1301530" y="122404"/>
                    <a:pt x="1315583" y="125912"/>
                  </a:cubicBezTo>
                  <a:cubicBezTo>
                    <a:pt x="1330825" y="129716"/>
                    <a:pt x="1344183" y="135594"/>
                    <a:pt x="1359125" y="139761"/>
                  </a:cubicBezTo>
                  <a:cubicBezTo>
                    <a:pt x="1369691" y="142709"/>
                    <a:pt x="1380988" y="144722"/>
                    <a:pt x="1391919" y="147202"/>
                  </a:cubicBezTo>
                  <a:cubicBezTo>
                    <a:pt x="1406801" y="143961"/>
                    <a:pt x="1423676" y="142513"/>
                    <a:pt x="1436563" y="137480"/>
                  </a:cubicBezTo>
                  <a:cubicBezTo>
                    <a:pt x="1471672" y="123768"/>
                    <a:pt x="1451884" y="116940"/>
                    <a:pt x="1471566" y="97777"/>
                  </a:cubicBezTo>
                  <a:cubicBezTo>
                    <a:pt x="1480193" y="89377"/>
                    <a:pt x="1494348" y="83095"/>
                    <a:pt x="1505739" y="75753"/>
                  </a:cubicBezTo>
                  <a:cubicBezTo>
                    <a:pt x="1577183" y="91962"/>
                    <a:pt x="1533597" y="77394"/>
                    <a:pt x="1590891" y="144702"/>
                  </a:cubicBezTo>
                  <a:cubicBezTo>
                    <a:pt x="1598697" y="133398"/>
                    <a:pt x="1605803" y="118291"/>
                    <a:pt x="1625616" y="110893"/>
                  </a:cubicBezTo>
                  <a:cubicBezTo>
                    <a:pt x="1634871" y="107437"/>
                    <a:pt x="1647847" y="107996"/>
                    <a:pt x="1658964" y="106547"/>
                  </a:cubicBezTo>
                  <a:cubicBezTo>
                    <a:pt x="1658964" y="106547"/>
                    <a:pt x="1717565" y="116830"/>
                    <a:pt x="1746598" y="122460"/>
                  </a:cubicBezTo>
                  <a:cubicBezTo>
                    <a:pt x="1784954" y="129898"/>
                    <a:pt x="1777755" y="129229"/>
                    <a:pt x="1811913" y="143234"/>
                  </a:cubicBezTo>
                  <a:cubicBezTo>
                    <a:pt x="1826795" y="139993"/>
                    <a:pt x="1840838" y="135560"/>
                    <a:pt x="1856557" y="133511"/>
                  </a:cubicBezTo>
                  <a:cubicBezTo>
                    <a:pt x="1928018" y="124200"/>
                    <a:pt x="1988968" y="136755"/>
                    <a:pt x="2066003" y="143313"/>
                  </a:cubicBezTo>
                  <a:cubicBezTo>
                    <a:pt x="2066003" y="143313"/>
                    <a:pt x="2140825" y="127584"/>
                    <a:pt x="2177615" y="119007"/>
                  </a:cubicBezTo>
                  <a:cubicBezTo>
                    <a:pt x="2204144" y="112823"/>
                    <a:pt x="2229794" y="105701"/>
                    <a:pt x="2255883" y="99047"/>
                  </a:cubicBezTo>
                  <a:cubicBezTo>
                    <a:pt x="2285463" y="96494"/>
                    <a:pt x="2315224" y="94357"/>
                    <a:pt x="2344622" y="91388"/>
                  </a:cubicBezTo>
                  <a:cubicBezTo>
                    <a:pt x="2381841" y="87629"/>
                    <a:pt x="2417828" y="80978"/>
                    <a:pt x="2455682" y="78869"/>
                  </a:cubicBezTo>
                  <a:cubicBezTo>
                    <a:pt x="2514146" y="75610"/>
                    <a:pt x="2573634" y="76515"/>
                    <a:pt x="2632609" y="75338"/>
                  </a:cubicBezTo>
                  <a:lnTo>
                    <a:pt x="2742291" y="92282"/>
                  </a:lnTo>
                  <a:lnTo>
                    <a:pt x="2851974" y="109227"/>
                  </a:lnTo>
                  <a:cubicBezTo>
                    <a:pt x="2870530" y="106158"/>
                    <a:pt x="2892297" y="106201"/>
                    <a:pt x="2907643" y="100020"/>
                  </a:cubicBezTo>
                  <a:cubicBezTo>
                    <a:pt x="2937923" y="87823"/>
                    <a:pt x="2940565" y="43036"/>
                    <a:pt x="2944022" y="30853"/>
                  </a:cubicBezTo>
                  <a:cubicBezTo>
                    <a:pt x="2970111" y="24199"/>
                    <a:pt x="2993094" y="12639"/>
                    <a:pt x="3022289" y="10893"/>
                  </a:cubicBezTo>
                  <a:cubicBezTo>
                    <a:pt x="3035344" y="10111"/>
                    <a:pt x="3043336" y="20290"/>
                    <a:pt x="3054807" y="24226"/>
                  </a:cubicBezTo>
                  <a:cubicBezTo>
                    <a:pt x="3083266" y="33989"/>
                    <a:pt x="3112862" y="42692"/>
                    <a:pt x="3141892" y="51925"/>
                  </a:cubicBezTo>
                  <a:cubicBezTo>
                    <a:pt x="3156498" y="54577"/>
                    <a:pt x="3173315" y="54799"/>
                    <a:pt x="3185711" y="59881"/>
                  </a:cubicBezTo>
                  <a:cubicBezTo>
                    <a:pt x="3221000" y="74351"/>
                    <a:pt x="3196552" y="98318"/>
                    <a:pt x="3219056" y="55536"/>
                  </a:cubicBezTo>
                  <a:cubicBezTo>
                    <a:pt x="3233847" y="54259"/>
                    <a:pt x="3248275" y="50997"/>
                    <a:pt x="3263425" y="51706"/>
                  </a:cubicBezTo>
                  <a:cubicBezTo>
                    <a:pt x="3275045" y="52250"/>
                    <a:pt x="3285322" y="60949"/>
                    <a:pt x="3296219" y="59147"/>
                  </a:cubicBezTo>
                  <a:cubicBezTo>
                    <a:pt x="3308643" y="57093"/>
                    <a:pt x="3311469" y="48049"/>
                    <a:pt x="3319094" y="42500"/>
                  </a:cubicBezTo>
                  <a:cubicBezTo>
                    <a:pt x="3399611" y="29185"/>
                    <a:pt x="3363375" y="41582"/>
                    <a:pt x="3420511" y="0"/>
                  </a:cubicBezTo>
                  <a:cubicBezTo>
                    <a:pt x="3431442" y="2480"/>
                    <a:pt x="3443361" y="3886"/>
                    <a:pt x="3453305" y="7440"/>
                  </a:cubicBezTo>
                  <a:cubicBezTo>
                    <a:pt x="3469029" y="13059"/>
                    <a:pt x="3483905" y="19630"/>
                    <a:pt x="3496571" y="27182"/>
                  </a:cubicBezTo>
                  <a:cubicBezTo>
                    <a:pt x="3535674" y="50500"/>
                    <a:pt x="3592081" y="121578"/>
                    <a:pt x="3602117" y="132521"/>
                  </a:cubicBezTo>
                  <a:lnTo>
                    <a:pt x="3619883" y="140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Hình ảnh 2">
              <a:extLst>
                <a:ext uri="{FF2B5EF4-FFF2-40B4-BE49-F238E27FC236}">
                  <a16:creationId xmlns:a16="http://schemas.microsoft.com/office/drawing/2014/main" id="{4D65FBD1-E69D-D645-BC1B-75669FFFE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84382">
              <a:off x="7982590" y="4376984"/>
              <a:ext cx="3632181" cy="20364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9" name="Google Shape;213;p25">
              <a:extLst>
                <a:ext uri="{FF2B5EF4-FFF2-40B4-BE49-F238E27FC236}">
                  <a16:creationId xmlns:a16="http://schemas.microsoft.com/office/drawing/2014/main" id="{ECB3CFCB-168F-C94E-9F4C-D86D5EB90F9C}"/>
                </a:ext>
              </a:extLst>
            </p:cNvPr>
            <p:cNvGrpSpPr/>
            <p:nvPr/>
          </p:nvGrpSpPr>
          <p:grpSpPr>
            <a:xfrm>
              <a:off x="9435590" y="3969002"/>
              <a:ext cx="399936" cy="296086"/>
              <a:chOff x="9479277" y="3818260"/>
              <a:chExt cx="437749" cy="434298"/>
            </a:xfrm>
            <a:solidFill>
              <a:schemeClr val="bg1">
                <a:lumMod val="90000"/>
              </a:schemeClr>
            </a:solidFill>
          </p:grpSpPr>
          <p:sp>
            <p:nvSpPr>
              <p:cNvPr id="20" name="Google Shape;214;p25">
                <a:extLst>
                  <a:ext uri="{FF2B5EF4-FFF2-40B4-BE49-F238E27FC236}">
                    <a16:creationId xmlns:a16="http://schemas.microsoft.com/office/drawing/2014/main" id="{1108ABBC-0B02-B64B-8D37-C96057B543E5}"/>
                  </a:ext>
                </a:extLst>
              </p:cNvPr>
              <p:cNvSpPr/>
              <p:nvPr/>
            </p:nvSpPr>
            <p:spPr>
              <a:xfrm>
                <a:off x="9479277" y="3830158"/>
                <a:ext cx="422400" cy="422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88900" dist="50800" dir="8100000" algn="tr" rotWithShape="0">
                  <a:srgbClr val="000000">
                    <a:alpha val="6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5;p25">
                <a:extLst>
                  <a:ext uri="{FF2B5EF4-FFF2-40B4-BE49-F238E27FC236}">
                    <a16:creationId xmlns:a16="http://schemas.microsoft.com/office/drawing/2014/main" id="{B78C257B-C5D4-BC44-B8FE-554F11605FA2}"/>
                  </a:ext>
                </a:extLst>
              </p:cNvPr>
              <p:cNvSpPr/>
              <p:nvPr/>
            </p:nvSpPr>
            <p:spPr>
              <a:xfrm>
                <a:off x="9601127" y="3818260"/>
                <a:ext cx="315899" cy="3159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88900" dist="101600" dir="8100000" algn="tr" rotWithShape="0">
                  <a:srgbClr val="000000">
                    <a:alpha val="3176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DF7676-842C-E843-8F56-7E5FCBD831C5}"/>
              </a:ext>
            </a:extLst>
          </p:cNvPr>
          <p:cNvSpPr/>
          <p:nvPr/>
        </p:nvSpPr>
        <p:spPr>
          <a:xfrm>
            <a:off x="8728412" y="252032"/>
            <a:ext cx="2775857" cy="8708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DIỄN BIẾN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2F9D767-21E2-A64E-B291-2189F805D01E}"/>
              </a:ext>
            </a:extLst>
          </p:cNvPr>
          <p:cNvSpPr/>
          <p:nvPr/>
        </p:nvSpPr>
        <p:spPr>
          <a:xfrm>
            <a:off x="8316881" y="1482819"/>
            <a:ext cx="3678807" cy="2143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800" b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Mùa xuân năm 40, Hai Bà Trưng phất cờ khởi nghĩa.</a:t>
            </a:r>
            <a:endParaRPr lang="x-none" sz="28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08EA3B-8DB6-1642-B9DE-4051EC33A93C}"/>
              </a:ext>
            </a:extLst>
          </p:cNvPr>
          <p:cNvSpPr/>
          <p:nvPr/>
        </p:nvSpPr>
        <p:spPr>
          <a:xfrm>
            <a:off x="8316881" y="4183042"/>
            <a:ext cx="3678807" cy="2515934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8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 quân làm chủ Mê Linh, tiến đánh Cổ Loa, tấn công Luy Lâu.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039B6E43-BE23-5049-BA83-6482EE3AFEF2}"/>
              </a:ext>
            </a:extLst>
          </p:cNvPr>
          <p:cNvSpPr/>
          <p:nvPr/>
        </p:nvSpPr>
        <p:spPr>
          <a:xfrm>
            <a:off x="7587540" y="3029842"/>
            <a:ext cx="729343" cy="2377595"/>
          </a:xfrm>
          <a:prstGeom prst="leftBrace">
            <a:avLst>
              <a:gd name="adj1" fmla="val 8333"/>
              <a:gd name="adj2" fmla="val 4733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37AC816-BCA9-0F47-913C-C68E933398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41451"/>
      </p:ext>
    </p:extLst>
  </p:cSld>
  <p:clrMapOvr>
    <a:masterClrMapping/>
  </p:clrMapOvr>
  <p:transition spd="slow" advTm="21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247973" y="831327"/>
            <a:ext cx="3256517" cy="215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4400" b="0" i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KẾT QUẢ </a:t>
            </a:r>
            <a:br>
              <a:rPr lang="vi-VN" sz="4400" b="0" i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400" b="0" i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br>
              <a:rPr lang="vi-VN" sz="4400" b="0" i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400" b="0" i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Ý NGHĨA</a:t>
            </a:r>
            <a:endParaRPr sz="4400" b="0" i="0" dirty="0">
              <a:ln w="0"/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9" name="Google Shape;239;p32"/>
          <p:cNvSpPr/>
          <p:nvPr/>
        </p:nvSpPr>
        <p:spPr>
          <a:xfrm>
            <a:off x="7982022" y="1115879"/>
            <a:ext cx="3600245" cy="502144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 dirty="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40" name="Google Shape;240;p32"/>
          <p:cNvSpPr/>
          <p:nvPr/>
        </p:nvSpPr>
        <p:spPr>
          <a:xfrm>
            <a:off x="3735822" y="1115879"/>
            <a:ext cx="3682050" cy="50214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 dirty="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cxnSp>
        <p:nvCxnSpPr>
          <p:cNvPr id="242" name="Google Shape;242;p32"/>
          <p:cNvCxnSpPr>
            <a:cxnSpLocks/>
          </p:cNvCxnSpPr>
          <p:nvPr/>
        </p:nvCxnSpPr>
        <p:spPr>
          <a:xfrm>
            <a:off x="7446158" y="3626603"/>
            <a:ext cx="56415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D24815A-EE5B-BD4C-AB60-BFAAB2E34E80}"/>
              </a:ext>
            </a:extLst>
          </p:cNvPr>
          <p:cNvSpPr txBox="1"/>
          <p:nvPr/>
        </p:nvSpPr>
        <p:spPr>
          <a:xfrm>
            <a:off x="3810406" y="1908727"/>
            <a:ext cx="35328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vòng không đầy một tháng, cuộc khởi nghĩa hoàn toàn thắng lợi.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7BB370-71F9-4545-AF6E-BF610CEFDD2B}"/>
              </a:ext>
            </a:extLst>
          </p:cNvPr>
          <p:cNvSpPr txBox="1"/>
          <p:nvPr/>
        </p:nvSpPr>
        <p:spPr>
          <a:xfrm>
            <a:off x="3810406" y="4238471"/>
            <a:ext cx="3532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Trưng Trắc lên ngôi vua, đóng đô ở Mê Linh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7FCC8-C7C9-8547-916D-9DA2C7039DF6}"/>
              </a:ext>
            </a:extLst>
          </p:cNvPr>
          <p:cNvSpPr txBox="1"/>
          <p:nvPr/>
        </p:nvSpPr>
        <p:spPr>
          <a:xfrm>
            <a:off x="8238201" y="2429364"/>
            <a:ext cx="31127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Sau hơn 200 năm bị phong kiến phương Bắc đô hộ, lần đầu tiên nhân dân ta giành được nền độc lập.</a:t>
            </a:r>
          </a:p>
        </p:txBody>
      </p:sp>
      <p:sp>
        <p:nvSpPr>
          <p:cNvPr id="25" name="Google Shape;623;p49">
            <a:extLst>
              <a:ext uri="{FF2B5EF4-FFF2-40B4-BE49-F238E27FC236}">
                <a16:creationId xmlns:a16="http://schemas.microsoft.com/office/drawing/2014/main" id="{74E357DC-77DA-9D46-A623-558027A2ACC6}"/>
              </a:ext>
            </a:extLst>
          </p:cNvPr>
          <p:cNvSpPr/>
          <p:nvPr/>
        </p:nvSpPr>
        <p:spPr>
          <a:xfrm>
            <a:off x="4632526" y="261412"/>
            <a:ext cx="1704813" cy="14111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lt1"/>
                </a:solidFill>
                <a:latin typeface="Calibri" panose="020F0502020204030204" pitchFamily="34" charset="0"/>
                <a:ea typeface="Tinos"/>
                <a:cs typeface="Calibri" panose="020F0502020204030204" pitchFamily="34" charset="0"/>
                <a:sym typeface="Tinos"/>
              </a:rPr>
              <a:t>KẾT QUẢ</a:t>
            </a:r>
            <a:endParaRPr sz="3200" b="1" dirty="0">
              <a:solidFill>
                <a:schemeClr val="lt1"/>
              </a:solidFill>
              <a:latin typeface="Calibri" panose="020F0502020204030204" pitchFamily="34" charset="0"/>
              <a:ea typeface="Tinos"/>
              <a:cs typeface="Calibri" panose="020F0502020204030204" pitchFamily="34" charset="0"/>
              <a:sym typeface="Tinos"/>
            </a:endParaRPr>
          </a:p>
        </p:txBody>
      </p:sp>
      <p:sp>
        <p:nvSpPr>
          <p:cNvPr id="26" name="Google Shape;624;p49">
            <a:extLst>
              <a:ext uri="{FF2B5EF4-FFF2-40B4-BE49-F238E27FC236}">
                <a16:creationId xmlns:a16="http://schemas.microsoft.com/office/drawing/2014/main" id="{FECC120C-5836-8443-8398-C8A1339B8EC9}"/>
              </a:ext>
            </a:extLst>
          </p:cNvPr>
          <p:cNvSpPr/>
          <p:nvPr/>
        </p:nvSpPr>
        <p:spPr>
          <a:xfrm>
            <a:off x="9062556" y="222897"/>
            <a:ext cx="1704813" cy="1411156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Tinos"/>
                <a:cs typeface="Calibri" panose="020F0502020204030204" pitchFamily="34" charset="0"/>
                <a:sym typeface="Tinos"/>
              </a:rPr>
              <a:t>Ý NGHĨA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  <a:ea typeface="Tinos"/>
              <a:cs typeface="Calibri" panose="020F0502020204030204" pitchFamily="34" charset="0"/>
              <a:sym typeface="Tinos"/>
            </a:endParaRPr>
          </a:p>
        </p:txBody>
      </p:sp>
      <p:grpSp>
        <p:nvGrpSpPr>
          <p:cNvPr id="29" name="Google Shape;732;p51">
            <a:extLst>
              <a:ext uri="{FF2B5EF4-FFF2-40B4-BE49-F238E27FC236}">
                <a16:creationId xmlns:a16="http://schemas.microsoft.com/office/drawing/2014/main" id="{5513D390-22C7-6B41-A0F8-ECD6072920D5}"/>
              </a:ext>
            </a:extLst>
          </p:cNvPr>
          <p:cNvGrpSpPr/>
          <p:nvPr/>
        </p:nvGrpSpPr>
        <p:grpSpPr>
          <a:xfrm>
            <a:off x="7234043" y="604432"/>
            <a:ext cx="990650" cy="979563"/>
            <a:chOff x="5290150" y="1636700"/>
            <a:chExt cx="425025" cy="429875"/>
          </a:xfrm>
        </p:grpSpPr>
        <p:sp>
          <p:nvSpPr>
            <p:cNvPr id="30" name="Google Shape;733;p51">
              <a:extLst>
                <a:ext uri="{FF2B5EF4-FFF2-40B4-BE49-F238E27FC236}">
                  <a16:creationId xmlns:a16="http://schemas.microsoft.com/office/drawing/2014/main" id="{30A8687C-B9C2-B84B-8C76-12F9B28ACA0C}"/>
                </a:ext>
              </a:extLst>
            </p:cNvPr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34;p51">
              <a:extLst>
                <a:ext uri="{FF2B5EF4-FFF2-40B4-BE49-F238E27FC236}">
                  <a16:creationId xmlns:a16="http://schemas.microsoft.com/office/drawing/2014/main" id="{AE200EA9-B5F9-BA4A-AB5F-B0FCD900070E}"/>
                </a:ext>
              </a:extLst>
            </p:cNvPr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6349EA-3C4E-8845-8A23-2F4BCD4CE8B3}"/>
              </a:ext>
            </a:extLst>
          </p:cNvPr>
          <p:cNvSpPr txBox="1"/>
          <p:nvPr/>
        </p:nvSpPr>
        <p:spPr>
          <a:xfrm>
            <a:off x="0" y="6380180"/>
            <a:ext cx="193903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GV: Võ Ngọc Nhi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02524EB-A890-5649-9234-33B46B4910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5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39" grpId="0" animBg="1"/>
      <p:bldP spid="240" grpId="0" animBg="1"/>
      <p:bldP spid="11" grpId="0"/>
      <p:bldP spid="21" grpId="0"/>
      <p:bldP spid="24" grpId="0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D26441-3684-2748-9022-AC573B15C793}"/>
              </a:ext>
            </a:extLst>
          </p:cNvPr>
          <p:cNvSpPr/>
          <p:nvPr/>
        </p:nvSpPr>
        <p:spPr>
          <a:xfrm>
            <a:off x="1508785" y="107408"/>
            <a:ext cx="2443283" cy="73543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D2457B-84E2-F347-A6A7-97BC42127AAA}"/>
              </a:ext>
            </a:extLst>
          </p:cNvPr>
          <p:cNvSpPr/>
          <p:nvPr/>
        </p:nvSpPr>
        <p:spPr>
          <a:xfrm>
            <a:off x="1454741" y="1102532"/>
            <a:ext cx="2443283" cy="22345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 Bà Trưng có lòng yêu nước, căm thù giặc sâu sắc.</a:t>
            </a:r>
            <a:endParaRPr lang="x-none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49742D2-B746-6144-A775-396D13F618AF}"/>
              </a:ext>
            </a:extLst>
          </p:cNvPr>
          <p:cNvSpPr/>
          <p:nvPr/>
        </p:nvSpPr>
        <p:spPr>
          <a:xfrm>
            <a:off x="1429727" y="3676845"/>
            <a:ext cx="2443283" cy="108358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Oán hận ách đô hộ của nhà Hán.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5CB36932-AF30-034C-9958-FA79140B574C}"/>
              </a:ext>
            </a:extLst>
          </p:cNvPr>
          <p:cNvSpPr/>
          <p:nvPr/>
        </p:nvSpPr>
        <p:spPr>
          <a:xfrm rot="10800000">
            <a:off x="4018249" y="1916643"/>
            <a:ext cx="729343" cy="2377595"/>
          </a:xfrm>
          <a:prstGeom prst="leftBrace">
            <a:avLst>
              <a:gd name="adj1" fmla="val 8333"/>
              <a:gd name="adj2" fmla="val 4733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686E5A2-A8FC-D84C-94F5-9FF99501003F}"/>
              </a:ext>
            </a:extLst>
          </p:cNvPr>
          <p:cNvSpPr/>
          <p:nvPr/>
        </p:nvSpPr>
        <p:spPr>
          <a:xfrm>
            <a:off x="4864025" y="2502402"/>
            <a:ext cx="2205861" cy="1174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nghĩa Hai Bà Trưng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97CD6-14E8-7E40-885F-690D54F38CCE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017EBF-18D2-D04E-A067-0EC04D77C30D}"/>
              </a:ext>
            </a:extLst>
          </p:cNvPr>
          <p:cNvGrpSpPr/>
          <p:nvPr/>
        </p:nvGrpSpPr>
        <p:grpSpPr>
          <a:xfrm>
            <a:off x="4605625" y="83204"/>
            <a:ext cx="2499846" cy="2181546"/>
            <a:chOff x="7982590" y="3969002"/>
            <a:chExt cx="3632181" cy="2538273"/>
          </a:xfrm>
        </p:grpSpPr>
        <p:sp>
          <p:nvSpPr>
            <p:cNvPr id="14" name="Google Shape;180;p25">
              <a:extLst>
                <a:ext uri="{FF2B5EF4-FFF2-40B4-BE49-F238E27FC236}">
                  <a16:creationId xmlns:a16="http://schemas.microsoft.com/office/drawing/2014/main" id="{996EE7FD-9F6E-1E41-8137-0CFF3D8FDC14}"/>
                </a:ext>
              </a:extLst>
            </p:cNvPr>
            <p:cNvSpPr/>
            <p:nvPr/>
          </p:nvSpPr>
          <p:spPr>
            <a:xfrm rot="10345524">
              <a:off x="7994268" y="4101532"/>
              <a:ext cx="3466818" cy="2405743"/>
            </a:xfrm>
            <a:custGeom>
              <a:avLst/>
              <a:gdLst/>
              <a:ahLst/>
              <a:cxnLst/>
              <a:rect l="l" t="t" r="r" b="b"/>
              <a:pathLst>
                <a:path w="3619883" h="4275461" extrusionOk="0">
                  <a:moveTo>
                    <a:pt x="3619883" y="4275461"/>
                  </a:moveTo>
                  <a:lnTo>
                    <a:pt x="3439718" y="4275461"/>
                  </a:lnTo>
                  <a:lnTo>
                    <a:pt x="3382296" y="4128157"/>
                  </a:lnTo>
                  <a:lnTo>
                    <a:pt x="3448683" y="4128157"/>
                  </a:lnTo>
                  <a:lnTo>
                    <a:pt x="3448683" y="3951392"/>
                  </a:lnTo>
                  <a:lnTo>
                    <a:pt x="3270899" y="3951392"/>
                  </a:lnTo>
                  <a:lnTo>
                    <a:pt x="3270899" y="4128157"/>
                  </a:lnTo>
                  <a:lnTo>
                    <a:pt x="3327149" y="4128157"/>
                  </a:lnTo>
                  <a:lnTo>
                    <a:pt x="3269726" y="4275461"/>
                  </a:lnTo>
                  <a:lnTo>
                    <a:pt x="3052674" y="4275461"/>
                  </a:lnTo>
                  <a:lnTo>
                    <a:pt x="3096002" y="4128157"/>
                  </a:lnTo>
                  <a:lnTo>
                    <a:pt x="3137725" y="4128157"/>
                  </a:lnTo>
                  <a:lnTo>
                    <a:pt x="3137725" y="3951392"/>
                  </a:lnTo>
                  <a:lnTo>
                    <a:pt x="2959941" y="3951392"/>
                  </a:lnTo>
                  <a:lnTo>
                    <a:pt x="2959941" y="4128157"/>
                  </a:lnTo>
                  <a:lnTo>
                    <a:pt x="2996846" y="4128157"/>
                  </a:lnTo>
                  <a:lnTo>
                    <a:pt x="3014011" y="4275461"/>
                  </a:lnTo>
                  <a:lnTo>
                    <a:pt x="2761042" y="4275461"/>
                  </a:lnTo>
                  <a:lnTo>
                    <a:pt x="2761042" y="4128157"/>
                  </a:lnTo>
                  <a:lnTo>
                    <a:pt x="2826768" y="4128157"/>
                  </a:lnTo>
                  <a:lnTo>
                    <a:pt x="2826768" y="3951392"/>
                  </a:lnTo>
                  <a:lnTo>
                    <a:pt x="2648983" y="3951392"/>
                  </a:lnTo>
                  <a:lnTo>
                    <a:pt x="2648983" y="4128157"/>
                  </a:lnTo>
                  <a:lnTo>
                    <a:pt x="2690646" y="4128157"/>
                  </a:lnTo>
                  <a:lnTo>
                    <a:pt x="2690646" y="4275461"/>
                  </a:lnTo>
                  <a:lnTo>
                    <a:pt x="2511710" y="4275461"/>
                  </a:lnTo>
                  <a:lnTo>
                    <a:pt x="2454288" y="4128157"/>
                  </a:lnTo>
                  <a:lnTo>
                    <a:pt x="2515810" y="4128157"/>
                  </a:lnTo>
                  <a:lnTo>
                    <a:pt x="2515810" y="3951392"/>
                  </a:lnTo>
                  <a:lnTo>
                    <a:pt x="2338025" y="3951392"/>
                  </a:lnTo>
                  <a:lnTo>
                    <a:pt x="2338025" y="4128157"/>
                  </a:lnTo>
                  <a:lnTo>
                    <a:pt x="2395120" y="4128157"/>
                  </a:lnTo>
                  <a:lnTo>
                    <a:pt x="2337697" y="4275461"/>
                  </a:lnTo>
                  <a:lnTo>
                    <a:pt x="2150155" y="4275461"/>
                  </a:lnTo>
                  <a:lnTo>
                    <a:pt x="2150155" y="4128157"/>
                  </a:lnTo>
                  <a:lnTo>
                    <a:pt x="2204852" y="4128157"/>
                  </a:lnTo>
                  <a:lnTo>
                    <a:pt x="2204852" y="3951392"/>
                  </a:lnTo>
                  <a:lnTo>
                    <a:pt x="2027068" y="3951392"/>
                  </a:lnTo>
                  <a:lnTo>
                    <a:pt x="2027068" y="4128157"/>
                  </a:lnTo>
                  <a:lnTo>
                    <a:pt x="2079759" y="4128157"/>
                  </a:lnTo>
                  <a:lnTo>
                    <a:pt x="2079759" y="4275461"/>
                  </a:lnTo>
                  <a:lnTo>
                    <a:pt x="1824703" y="4275461"/>
                  </a:lnTo>
                  <a:lnTo>
                    <a:pt x="1834468" y="4128157"/>
                  </a:lnTo>
                  <a:lnTo>
                    <a:pt x="1893894" y="4128157"/>
                  </a:lnTo>
                  <a:lnTo>
                    <a:pt x="1893894" y="3951392"/>
                  </a:lnTo>
                  <a:lnTo>
                    <a:pt x="1716110" y="3951392"/>
                  </a:lnTo>
                  <a:lnTo>
                    <a:pt x="1716110" y="4006431"/>
                  </a:lnTo>
                  <a:lnTo>
                    <a:pt x="1703447" y="4007960"/>
                  </a:lnTo>
                  <a:lnTo>
                    <a:pt x="1716110" y="4044284"/>
                  </a:lnTo>
                  <a:lnTo>
                    <a:pt x="1716110" y="4128157"/>
                  </a:lnTo>
                  <a:lnTo>
                    <a:pt x="1745346" y="4128157"/>
                  </a:lnTo>
                  <a:lnTo>
                    <a:pt x="1796694" y="4275461"/>
                  </a:lnTo>
                  <a:lnTo>
                    <a:pt x="1558844" y="4275461"/>
                  </a:lnTo>
                  <a:lnTo>
                    <a:pt x="1517252" y="4128157"/>
                  </a:lnTo>
                  <a:lnTo>
                    <a:pt x="1582936" y="4128157"/>
                  </a:lnTo>
                  <a:lnTo>
                    <a:pt x="1582936" y="3951392"/>
                  </a:lnTo>
                  <a:lnTo>
                    <a:pt x="1405151" y="3951392"/>
                  </a:lnTo>
                  <a:lnTo>
                    <a:pt x="1405151" y="4128157"/>
                  </a:lnTo>
                  <a:lnTo>
                    <a:pt x="1468988" y="4128157"/>
                  </a:lnTo>
                  <a:lnTo>
                    <a:pt x="1427396" y="4275461"/>
                  </a:lnTo>
                  <a:lnTo>
                    <a:pt x="1210751" y="4275461"/>
                  </a:lnTo>
                  <a:lnTo>
                    <a:pt x="1210751" y="4128157"/>
                  </a:lnTo>
                  <a:lnTo>
                    <a:pt x="1271978" y="4128157"/>
                  </a:lnTo>
                  <a:lnTo>
                    <a:pt x="1271978" y="3951392"/>
                  </a:lnTo>
                  <a:lnTo>
                    <a:pt x="1094193" y="3951392"/>
                  </a:lnTo>
                  <a:lnTo>
                    <a:pt x="1094193" y="4128157"/>
                  </a:lnTo>
                  <a:lnTo>
                    <a:pt x="1140354" y="4128157"/>
                  </a:lnTo>
                  <a:lnTo>
                    <a:pt x="1140354" y="4275461"/>
                  </a:lnTo>
                  <a:lnTo>
                    <a:pt x="953807" y="4275461"/>
                  </a:lnTo>
                  <a:lnTo>
                    <a:pt x="912215" y="4128157"/>
                  </a:lnTo>
                  <a:lnTo>
                    <a:pt x="961020" y="4128157"/>
                  </a:lnTo>
                  <a:lnTo>
                    <a:pt x="961020" y="3951392"/>
                  </a:lnTo>
                  <a:lnTo>
                    <a:pt x="783235" y="3951392"/>
                  </a:lnTo>
                  <a:lnTo>
                    <a:pt x="783235" y="4128157"/>
                  </a:lnTo>
                  <a:lnTo>
                    <a:pt x="871024" y="4128157"/>
                  </a:lnTo>
                  <a:lnTo>
                    <a:pt x="829432" y="4275461"/>
                  </a:lnTo>
                  <a:lnTo>
                    <a:pt x="611484" y="4275461"/>
                  </a:lnTo>
                  <a:lnTo>
                    <a:pt x="621247" y="4128157"/>
                  </a:lnTo>
                  <a:lnTo>
                    <a:pt x="650062" y="4128157"/>
                  </a:lnTo>
                  <a:lnTo>
                    <a:pt x="650062" y="3951392"/>
                  </a:lnTo>
                  <a:lnTo>
                    <a:pt x="472277" y="3951392"/>
                  </a:lnTo>
                  <a:lnTo>
                    <a:pt x="472277" y="4128157"/>
                  </a:lnTo>
                  <a:lnTo>
                    <a:pt x="522650" y="4128157"/>
                  </a:lnTo>
                  <a:lnTo>
                    <a:pt x="573998" y="4275461"/>
                  </a:lnTo>
                  <a:lnTo>
                    <a:pt x="336164" y="4275461"/>
                  </a:lnTo>
                  <a:lnTo>
                    <a:pt x="294572" y="4128157"/>
                  </a:lnTo>
                  <a:lnTo>
                    <a:pt x="339106" y="4128157"/>
                  </a:lnTo>
                  <a:lnTo>
                    <a:pt x="339106" y="3951392"/>
                  </a:lnTo>
                  <a:lnTo>
                    <a:pt x="161321" y="3951392"/>
                  </a:lnTo>
                  <a:lnTo>
                    <a:pt x="161321" y="4128157"/>
                  </a:lnTo>
                  <a:lnTo>
                    <a:pt x="230914" y="4128157"/>
                  </a:lnTo>
                  <a:lnTo>
                    <a:pt x="189322" y="4275461"/>
                  </a:lnTo>
                  <a:lnTo>
                    <a:pt x="0" y="4275461"/>
                  </a:lnTo>
                  <a:lnTo>
                    <a:pt x="0" y="42229"/>
                  </a:lnTo>
                  <a:lnTo>
                    <a:pt x="42464" y="40518"/>
                  </a:lnTo>
                  <a:cubicBezTo>
                    <a:pt x="74971" y="39124"/>
                    <a:pt x="107865" y="37493"/>
                    <a:pt x="137733" y="35355"/>
                  </a:cubicBezTo>
                  <a:cubicBezTo>
                    <a:pt x="190259" y="31594"/>
                    <a:pt x="207620" y="26813"/>
                    <a:pt x="270565" y="29759"/>
                  </a:cubicBezTo>
                  <a:cubicBezTo>
                    <a:pt x="340476" y="33031"/>
                    <a:pt x="410011" y="40222"/>
                    <a:pt x="479734" y="45455"/>
                  </a:cubicBezTo>
                  <a:cubicBezTo>
                    <a:pt x="494525" y="44178"/>
                    <a:pt x="509610" y="43513"/>
                    <a:pt x="524103" y="41625"/>
                  </a:cubicBezTo>
                  <a:cubicBezTo>
                    <a:pt x="601697" y="31514"/>
                    <a:pt x="556443" y="34957"/>
                    <a:pt x="624416" y="22696"/>
                  </a:cubicBezTo>
                  <a:cubicBezTo>
                    <a:pt x="635212" y="20749"/>
                    <a:pt x="646648" y="19799"/>
                    <a:pt x="657762" y="18351"/>
                  </a:cubicBezTo>
                  <a:cubicBezTo>
                    <a:pt x="668693" y="20831"/>
                    <a:pt x="679780" y="23102"/>
                    <a:pt x="690557" y="25792"/>
                  </a:cubicBezTo>
                  <a:cubicBezTo>
                    <a:pt x="708912" y="30373"/>
                    <a:pt x="725511" y="38069"/>
                    <a:pt x="745123" y="40157"/>
                  </a:cubicBezTo>
                  <a:cubicBezTo>
                    <a:pt x="760140" y="41756"/>
                    <a:pt x="774703" y="37604"/>
                    <a:pt x="789493" y="36327"/>
                  </a:cubicBezTo>
                  <a:cubicBezTo>
                    <a:pt x="861365" y="65797"/>
                    <a:pt x="781581" y="31381"/>
                    <a:pt x="854255" y="68887"/>
                  </a:cubicBezTo>
                  <a:cubicBezTo>
                    <a:pt x="867904" y="75932"/>
                    <a:pt x="883997" y="81514"/>
                    <a:pt x="897520" y="88629"/>
                  </a:cubicBezTo>
                  <a:cubicBezTo>
                    <a:pt x="912821" y="96679"/>
                    <a:pt x="924193" y="106820"/>
                    <a:pt x="940510" y="114265"/>
                  </a:cubicBezTo>
                  <a:cubicBezTo>
                    <a:pt x="978926" y="131794"/>
                    <a:pt x="1040358" y="137490"/>
                    <a:pt x="1082712" y="144543"/>
                  </a:cubicBezTo>
                  <a:cubicBezTo>
                    <a:pt x="1118214" y="136811"/>
                    <a:pt x="1170817" y="124786"/>
                    <a:pt x="1205348" y="120753"/>
                  </a:cubicBezTo>
                  <a:cubicBezTo>
                    <a:pt x="1226874" y="118238"/>
                    <a:pt x="1249625" y="118888"/>
                    <a:pt x="1271764" y="117956"/>
                  </a:cubicBezTo>
                  <a:cubicBezTo>
                    <a:pt x="1286371" y="120607"/>
                    <a:pt x="1301530" y="122404"/>
                    <a:pt x="1315583" y="125912"/>
                  </a:cubicBezTo>
                  <a:cubicBezTo>
                    <a:pt x="1330825" y="129716"/>
                    <a:pt x="1344183" y="135594"/>
                    <a:pt x="1359125" y="139761"/>
                  </a:cubicBezTo>
                  <a:cubicBezTo>
                    <a:pt x="1369691" y="142709"/>
                    <a:pt x="1380988" y="144722"/>
                    <a:pt x="1391919" y="147202"/>
                  </a:cubicBezTo>
                  <a:cubicBezTo>
                    <a:pt x="1406801" y="143961"/>
                    <a:pt x="1423676" y="142513"/>
                    <a:pt x="1436563" y="137480"/>
                  </a:cubicBezTo>
                  <a:cubicBezTo>
                    <a:pt x="1471672" y="123768"/>
                    <a:pt x="1451884" y="116940"/>
                    <a:pt x="1471566" y="97777"/>
                  </a:cubicBezTo>
                  <a:cubicBezTo>
                    <a:pt x="1480193" y="89377"/>
                    <a:pt x="1494348" y="83095"/>
                    <a:pt x="1505739" y="75753"/>
                  </a:cubicBezTo>
                  <a:cubicBezTo>
                    <a:pt x="1577183" y="91962"/>
                    <a:pt x="1533597" y="77394"/>
                    <a:pt x="1590891" y="144702"/>
                  </a:cubicBezTo>
                  <a:cubicBezTo>
                    <a:pt x="1598697" y="133398"/>
                    <a:pt x="1605803" y="118291"/>
                    <a:pt x="1625616" y="110893"/>
                  </a:cubicBezTo>
                  <a:cubicBezTo>
                    <a:pt x="1634871" y="107437"/>
                    <a:pt x="1647847" y="107996"/>
                    <a:pt x="1658964" y="106547"/>
                  </a:cubicBezTo>
                  <a:cubicBezTo>
                    <a:pt x="1658964" y="106547"/>
                    <a:pt x="1717565" y="116830"/>
                    <a:pt x="1746598" y="122460"/>
                  </a:cubicBezTo>
                  <a:cubicBezTo>
                    <a:pt x="1784954" y="129898"/>
                    <a:pt x="1777755" y="129229"/>
                    <a:pt x="1811913" y="143234"/>
                  </a:cubicBezTo>
                  <a:cubicBezTo>
                    <a:pt x="1826795" y="139993"/>
                    <a:pt x="1840838" y="135560"/>
                    <a:pt x="1856557" y="133511"/>
                  </a:cubicBezTo>
                  <a:cubicBezTo>
                    <a:pt x="1928018" y="124200"/>
                    <a:pt x="1988968" y="136755"/>
                    <a:pt x="2066003" y="143313"/>
                  </a:cubicBezTo>
                  <a:cubicBezTo>
                    <a:pt x="2066003" y="143313"/>
                    <a:pt x="2140825" y="127584"/>
                    <a:pt x="2177615" y="119007"/>
                  </a:cubicBezTo>
                  <a:cubicBezTo>
                    <a:pt x="2204144" y="112823"/>
                    <a:pt x="2229794" y="105701"/>
                    <a:pt x="2255883" y="99047"/>
                  </a:cubicBezTo>
                  <a:cubicBezTo>
                    <a:pt x="2285463" y="96494"/>
                    <a:pt x="2315224" y="94357"/>
                    <a:pt x="2344622" y="91388"/>
                  </a:cubicBezTo>
                  <a:cubicBezTo>
                    <a:pt x="2381841" y="87629"/>
                    <a:pt x="2417828" y="80978"/>
                    <a:pt x="2455682" y="78869"/>
                  </a:cubicBezTo>
                  <a:cubicBezTo>
                    <a:pt x="2514146" y="75610"/>
                    <a:pt x="2573634" y="76515"/>
                    <a:pt x="2632609" y="75338"/>
                  </a:cubicBezTo>
                  <a:lnTo>
                    <a:pt x="2742291" y="92282"/>
                  </a:lnTo>
                  <a:lnTo>
                    <a:pt x="2851974" y="109227"/>
                  </a:lnTo>
                  <a:cubicBezTo>
                    <a:pt x="2870530" y="106158"/>
                    <a:pt x="2892297" y="106201"/>
                    <a:pt x="2907643" y="100020"/>
                  </a:cubicBezTo>
                  <a:cubicBezTo>
                    <a:pt x="2937923" y="87823"/>
                    <a:pt x="2940565" y="43036"/>
                    <a:pt x="2944022" y="30853"/>
                  </a:cubicBezTo>
                  <a:cubicBezTo>
                    <a:pt x="2970111" y="24199"/>
                    <a:pt x="2993094" y="12639"/>
                    <a:pt x="3022289" y="10893"/>
                  </a:cubicBezTo>
                  <a:cubicBezTo>
                    <a:pt x="3035344" y="10111"/>
                    <a:pt x="3043336" y="20290"/>
                    <a:pt x="3054807" y="24226"/>
                  </a:cubicBezTo>
                  <a:cubicBezTo>
                    <a:pt x="3083266" y="33989"/>
                    <a:pt x="3112862" y="42692"/>
                    <a:pt x="3141892" y="51925"/>
                  </a:cubicBezTo>
                  <a:cubicBezTo>
                    <a:pt x="3156498" y="54577"/>
                    <a:pt x="3173315" y="54799"/>
                    <a:pt x="3185711" y="59881"/>
                  </a:cubicBezTo>
                  <a:cubicBezTo>
                    <a:pt x="3221000" y="74351"/>
                    <a:pt x="3196552" y="98318"/>
                    <a:pt x="3219056" y="55536"/>
                  </a:cubicBezTo>
                  <a:cubicBezTo>
                    <a:pt x="3233847" y="54259"/>
                    <a:pt x="3248275" y="50997"/>
                    <a:pt x="3263425" y="51706"/>
                  </a:cubicBezTo>
                  <a:cubicBezTo>
                    <a:pt x="3275045" y="52250"/>
                    <a:pt x="3285322" y="60949"/>
                    <a:pt x="3296219" y="59147"/>
                  </a:cubicBezTo>
                  <a:cubicBezTo>
                    <a:pt x="3308643" y="57093"/>
                    <a:pt x="3311469" y="48049"/>
                    <a:pt x="3319094" y="42500"/>
                  </a:cubicBezTo>
                  <a:cubicBezTo>
                    <a:pt x="3399611" y="29185"/>
                    <a:pt x="3363375" y="41582"/>
                    <a:pt x="3420511" y="0"/>
                  </a:cubicBezTo>
                  <a:cubicBezTo>
                    <a:pt x="3431442" y="2480"/>
                    <a:pt x="3443361" y="3886"/>
                    <a:pt x="3453305" y="7440"/>
                  </a:cubicBezTo>
                  <a:cubicBezTo>
                    <a:pt x="3469029" y="13059"/>
                    <a:pt x="3483905" y="19630"/>
                    <a:pt x="3496571" y="27182"/>
                  </a:cubicBezTo>
                  <a:cubicBezTo>
                    <a:pt x="3535674" y="50500"/>
                    <a:pt x="3592081" y="121578"/>
                    <a:pt x="3602117" y="132521"/>
                  </a:cubicBezTo>
                  <a:lnTo>
                    <a:pt x="3619883" y="140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Hình ảnh 2">
              <a:extLst>
                <a:ext uri="{FF2B5EF4-FFF2-40B4-BE49-F238E27FC236}">
                  <a16:creationId xmlns:a16="http://schemas.microsoft.com/office/drawing/2014/main" id="{4D65FBD1-E69D-D645-BC1B-75669FFFE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84382">
              <a:off x="7982590" y="4376984"/>
              <a:ext cx="3632181" cy="20364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9" name="Google Shape;213;p25">
              <a:extLst>
                <a:ext uri="{FF2B5EF4-FFF2-40B4-BE49-F238E27FC236}">
                  <a16:creationId xmlns:a16="http://schemas.microsoft.com/office/drawing/2014/main" id="{ECB3CFCB-168F-C94E-9F4C-D86D5EB90F9C}"/>
                </a:ext>
              </a:extLst>
            </p:cNvPr>
            <p:cNvGrpSpPr/>
            <p:nvPr/>
          </p:nvGrpSpPr>
          <p:grpSpPr>
            <a:xfrm>
              <a:off x="9435590" y="3969002"/>
              <a:ext cx="399936" cy="296086"/>
              <a:chOff x="9479277" y="3818260"/>
              <a:chExt cx="437749" cy="434298"/>
            </a:xfrm>
            <a:solidFill>
              <a:schemeClr val="bg1">
                <a:lumMod val="90000"/>
              </a:schemeClr>
            </a:solidFill>
          </p:grpSpPr>
          <p:sp>
            <p:nvSpPr>
              <p:cNvPr id="20" name="Google Shape;214;p25">
                <a:extLst>
                  <a:ext uri="{FF2B5EF4-FFF2-40B4-BE49-F238E27FC236}">
                    <a16:creationId xmlns:a16="http://schemas.microsoft.com/office/drawing/2014/main" id="{1108ABBC-0B02-B64B-8D37-C96057B543E5}"/>
                  </a:ext>
                </a:extLst>
              </p:cNvPr>
              <p:cNvSpPr/>
              <p:nvPr/>
            </p:nvSpPr>
            <p:spPr>
              <a:xfrm>
                <a:off x="9479277" y="3830158"/>
                <a:ext cx="422400" cy="422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88900" dist="50800" dir="8100000" algn="tr" rotWithShape="0">
                  <a:srgbClr val="000000">
                    <a:alpha val="6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5;p25">
                <a:extLst>
                  <a:ext uri="{FF2B5EF4-FFF2-40B4-BE49-F238E27FC236}">
                    <a16:creationId xmlns:a16="http://schemas.microsoft.com/office/drawing/2014/main" id="{B78C257B-C5D4-BC44-B8FE-554F11605FA2}"/>
                  </a:ext>
                </a:extLst>
              </p:cNvPr>
              <p:cNvSpPr/>
              <p:nvPr/>
            </p:nvSpPr>
            <p:spPr>
              <a:xfrm>
                <a:off x="9601127" y="3818260"/>
                <a:ext cx="315899" cy="3159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88900" dist="101600" dir="8100000" algn="tr" rotWithShape="0">
                  <a:srgbClr val="000000">
                    <a:alpha val="3176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DF7676-842C-E843-8F56-7E5FCBD831C5}"/>
              </a:ext>
            </a:extLst>
          </p:cNvPr>
          <p:cNvSpPr/>
          <p:nvPr/>
        </p:nvSpPr>
        <p:spPr>
          <a:xfrm>
            <a:off x="9159498" y="197327"/>
            <a:ext cx="2064118" cy="64551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DIỄN BIẾN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2F9D767-21E2-A64E-B291-2189F805D01E}"/>
              </a:ext>
            </a:extLst>
          </p:cNvPr>
          <p:cNvSpPr/>
          <p:nvPr/>
        </p:nvSpPr>
        <p:spPr>
          <a:xfrm>
            <a:off x="8024394" y="1102533"/>
            <a:ext cx="3904713" cy="15820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400" b="1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Mùa xuân năm 40, Hai Bà Trưng phất cờ khởi nghĩa.</a:t>
            </a:r>
            <a:endParaRPr lang="x-none" sz="24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08EA3B-8DB6-1642-B9DE-4051EC33A93C}"/>
              </a:ext>
            </a:extLst>
          </p:cNvPr>
          <p:cNvSpPr/>
          <p:nvPr/>
        </p:nvSpPr>
        <p:spPr>
          <a:xfrm>
            <a:off x="8074843" y="3156293"/>
            <a:ext cx="3854264" cy="1813857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 quân làm chủ Mê Linh, tiến đánh Cổ Loa, tấn công Luy Lâu.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039B6E43-BE23-5049-BA83-6482EE3AFEF2}"/>
              </a:ext>
            </a:extLst>
          </p:cNvPr>
          <p:cNvSpPr/>
          <p:nvPr/>
        </p:nvSpPr>
        <p:spPr>
          <a:xfrm>
            <a:off x="7200261" y="2007510"/>
            <a:ext cx="729343" cy="2377595"/>
          </a:xfrm>
          <a:prstGeom prst="leftBrace">
            <a:avLst>
              <a:gd name="adj1" fmla="val 8333"/>
              <a:gd name="adj2" fmla="val 4733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819B9F1-78E9-DB42-A388-EF1B30155DBA}"/>
              </a:ext>
            </a:extLst>
          </p:cNvPr>
          <p:cNvSpPr/>
          <p:nvPr/>
        </p:nvSpPr>
        <p:spPr>
          <a:xfrm>
            <a:off x="2779998" y="5622663"/>
            <a:ext cx="6518078" cy="1026150"/>
          </a:xfrm>
          <a:prstGeom prst="roundRect">
            <a:avLst>
              <a:gd name="adj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x-none" sz="2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nghĩa hoàn toàn thắng lợi, thể hiện lòng yêu nước của nhân dân ta.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AB431F2-2343-4046-BD99-3FF87C25F396}"/>
              </a:ext>
            </a:extLst>
          </p:cNvPr>
          <p:cNvSpPr/>
          <p:nvPr/>
        </p:nvSpPr>
        <p:spPr>
          <a:xfrm>
            <a:off x="4050701" y="4379160"/>
            <a:ext cx="1674103" cy="1061289"/>
          </a:xfrm>
          <a:prstGeom prst="roundRect">
            <a:avLst>
              <a:gd name="adj" fmla="val 278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KẾT QUẢ</a:t>
            </a:r>
          </a:p>
          <a:p>
            <a:pPr algn="ctr">
              <a:lnSpc>
                <a:spcPct val="150000"/>
              </a:lnSpc>
            </a:pPr>
            <a:r>
              <a:rPr lang="x-none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Ý NGHĨA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C78CC7-7594-4143-BDAF-7FA351E818A8}"/>
              </a:ext>
            </a:extLst>
          </p:cNvPr>
          <p:cNvCxnSpPr>
            <a:cxnSpLocks/>
          </p:cNvCxnSpPr>
          <p:nvPr/>
        </p:nvCxnSpPr>
        <p:spPr>
          <a:xfrm>
            <a:off x="5966955" y="3788688"/>
            <a:ext cx="1" cy="1722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DE1C4D73-DF7C-F449-BDBA-80D835C22A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472880"/>
      </p:ext>
    </p:extLst>
  </p:cSld>
  <p:clrMapOvr>
    <a:masterClrMapping/>
  </p:clrMapOvr>
  <p:transition spd="slow" advTm="411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CF19-6C1D-F04A-BE98-B60D4F4C7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9DC4C-CBBF-6B47-95A5-BD1CFE591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Hình ảnh 2">
            <a:extLst>
              <a:ext uri="{FF2B5EF4-FFF2-40B4-BE49-F238E27FC236}">
                <a16:creationId xmlns:a16="http://schemas.microsoft.com/office/drawing/2014/main" id="{E77B09F8-683F-1F4B-95E7-BC3A933A1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471" y="-172329"/>
            <a:ext cx="12456942" cy="720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E7E08-0C15-FC49-A765-FAFEFCDD9572}"/>
              </a:ext>
            </a:extLst>
          </p:cNvPr>
          <p:cNvSpPr txBox="1"/>
          <p:nvPr/>
        </p:nvSpPr>
        <p:spPr>
          <a:xfrm>
            <a:off x="144862" y="6488668"/>
            <a:ext cx="211789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</a:rPr>
              <a:t>GV: Võ Ngọc Nhi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A00B63B-117A-DC4A-8BA8-225E5BEE0F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45715"/>
      </p:ext>
    </p:extLst>
  </p:cSld>
  <p:clrMapOvr>
    <a:masterClrMapping/>
  </p:clrMapOvr>
  <p:transition spd="slow" advTm="170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A9A68-5AC5-9E45-9D63-8B9717B33C16}"/>
              </a:ext>
            </a:extLst>
          </p:cNvPr>
          <p:cNvSpPr txBox="1"/>
          <p:nvPr/>
        </p:nvSpPr>
        <p:spPr>
          <a:xfrm>
            <a:off x="52767" y="6488668"/>
            <a:ext cx="193903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GV: Võ Ngọc Nhi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1ADC08-A6E2-EC45-8B54-D637B585FE4F}"/>
              </a:ext>
            </a:extLst>
          </p:cNvPr>
          <p:cNvSpPr/>
          <p:nvPr/>
        </p:nvSpPr>
        <p:spPr>
          <a:xfrm>
            <a:off x="1524000" y="2101400"/>
            <a:ext cx="9144000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HP001 4 hàng" panose="020B0603050302020204" pitchFamily="34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Oán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hận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trước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ách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đô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hộ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nhà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Hán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, Hai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Bà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Trưng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phất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cờ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khởi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nghĩa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được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nhân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dân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khắp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nơi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hưởng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ứng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đầy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tháng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cuộc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khởi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nghĩa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thành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công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Sau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hơn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hai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thế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kỉ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bị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phong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kiến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phương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Bắc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đô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hộ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đây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là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lần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đầu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tiên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nhân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dân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ta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giành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được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độc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lập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rus-Black" panose="02020500000000000000" pitchFamily="18" charset="0"/>
                <a:cs typeface="Calibri" panose="020F0502020204030204" pitchFamily="34" charset="0"/>
              </a:rPr>
              <a:t>.</a:t>
            </a:r>
            <a:endParaRPr lang="x-none" sz="2800" dirty="0">
              <a:ln w="0"/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FF737E-564D-2F42-9731-BC5E0CF056CF}"/>
              </a:ext>
            </a:extLst>
          </p:cNvPr>
          <p:cNvSpPr/>
          <p:nvPr/>
        </p:nvSpPr>
        <p:spPr>
          <a:xfrm>
            <a:off x="3531030" y="1363851"/>
            <a:ext cx="5129939" cy="60443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 DUNG BÀI HỌC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47F98D-0F36-8C4F-AD73-6CDB1AD55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262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&amp;dstrok;ền thờ hai bà trưng">
            <a:extLst>
              <a:ext uri="{FF2B5EF4-FFF2-40B4-BE49-F238E27FC236}">
                <a16:creationId xmlns:a16="http://schemas.microsoft.com/office/drawing/2014/main" id="{C951F983-98F5-4118-B422-82C2E0B9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319781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9D02601-FA47-4949-BCF6-F21660CE6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366" y="3078139"/>
            <a:ext cx="3543301" cy="3667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altLang="en-US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thờ</a:t>
            </a:r>
            <a:r>
              <a:rPr lang="en-US" altLang="en-US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altLang="en-US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altLang="en-US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altLang="en-US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Vĩnh</a:t>
            </a:r>
            <a:r>
              <a:rPr lang="en-US" altLang="en-US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endParaRPr lang="en-US" altLang="en-US" b="1" dirty="0">
              <a:ln w="0"/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Hình ảnh có liên quan">
            <a:extLst>
              <a:ext uri="{FF2B5EF4-FFF2-40B4-BE49-F238E27FC236}">
                <a16:creationId xmlns:a16="http://schemas.microsoft.com/office/drawing/2014/main" id="{6FB0FF8A-83A6-4A4C-ABC4-A9B271C46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17" y="0"/>
            <a:ext cx="335796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3F37F0B2-CCF1-4912-A698-7171F3F8B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318" y="3089345"/>
            <a:ext cx="401578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altLang="en-US" sz="2000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thờ</a:t>
            </a:r>
            <a:r>
              <a:rPr lang="en-US" altLang="en-US" sz="2000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altLang="en-US" sz="2000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altLang="en-US" sz="2000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altLang="en-US" sz="2000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000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altLang="en-US" sz="2000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altLang="en-US" sz="2000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2" descr="Kết quả hình ảnh cho &amp;dstrok;ền thờ hai bà trưng ở hà nội">
            <a:extLst>
              <a:ext uri="{FF2B5EF4-FFF2-40B4-BE49-F238E27FC236}">
                <a16:creationId xmlns:a16="http://schemas.microsoft.com/office/drawing/2014/main" id="{287E0767-1B05-435C-9AB8-24B661566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18" y="15877"/>
            <a:ext cx="401578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&amp;dstrok;ền thờ hai bà trưng ở hà nội">
            <a:extLst>
              <a:ext uri="{FF2B5EF4-FFF2-40B4-BE49-F238E27FC236}">
                <a16:creationId xmlns:a16="http://schemas.microsoft.com/office/drawing/2014/main" id="{99B9689B-6EE8-404E-9F26-89958E17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57600"/>
            <a:ext cx="52958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ình ảnh có liên quan">
            <a:extLst>
              <a:ext uri="{FF2B5EF4-FFF2-40B4-BE49-F238E27FC236}">
                <a16:creationId xmlns:a16="http://schemas.microsoft.com/office/drawing/2014/main" id="{BAE94718-5345-4E58-8877-9F13F215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599"/>
            <a:ext cx="541757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53C30A64-AECC-4769-AF06-57356F309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87" y="6429375"/>
            <a:ext cx="4953000" cy="457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0" normalizeH="0" baseline="0" noProof="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kumimoji="0" lang="en-US" altLang="en-US" sz="2400" b="1" u="none" strike="noStrike" kern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u="none" strike="noStrike" kern="0" normalizeH="0" baseline="0" noProof="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thờ</a:t>
            </a:r>
            <a:r>
              <a:rPr kumimoji="0" lang="en-US" altLang="en-US" sz="2400" b="1" u="none" strike="noStrike" kern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kumimoji="0" lang="en-US" altLang="en-US" sz="2400" b="1" u="none" strike="noStrike" kern="0" normalizeH="0" baseline="0" noProof="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kumimoji="0" lang="en-US" altLang="en-US" sz="2400" b="1" u="none" strike="noStrike" kern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u="none" strike="noStrike" kern="0" normalizeH="0" baseline="0" noProof="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kumimoji="0" lang="en-US" altLang="en-US" sz="2400" b="1" u="none" strike="noStrike" kern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altLang="en-US" sz="2400" b="1" u="none" strike="noStrike" kern="0" normalizeH="0" baseline="0" noProof="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kumimoji="0" lang="en-US" altLang="en-US" sz="2400" b="1" u="none" strike="noStrike" kern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Linh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4D245B8-9273-7044-8CB8-9D8F5331CC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379764"/>
      </p:ext>
    </p:extLst>
  </p:cSld>
  <p:clrMapOvr>
    <a:masterClrMapping/>
  </p:clrMapOvr>
  <p:transition spd="slow" advTm="112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C485219-152B-4160-A2EE-E5E539B8759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93" b="-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B25C1F-D801-4DD1-9501-7037E61F9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090" y="2284555"/>
            <a:ext cx="449770" cy="422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964232-9DD6-45AE-8EED-AB50CD6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3015" y="4464928"/>
            <a:ext cx="587100" cy="5618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57D764-1366-46FF-B402-49B41803F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187" y="2555883"/>
            <a:ext cx="1060200" cy="11623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1044CC-5BBF-4984-9CF3-52CFF68D7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800" y="4204327"/>
            <a:ext cx="1255500" cy="23246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63ABEAD-5450-4FCB-AD5E-C6A5340DF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9315" y="4181880"/>
            <a:ext cx="1081125" cy="18235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1430D1-0702-4A85-A213-8B3D619924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2468" y="4703946"/>
            <a:ext cx="1213650" cy="1740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881B85-9403-4C0C-9629-A84E5F59A9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0499" y="4968931"/>
            <a:ext cx="2225025" cy="17608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826BD0-B74D-4BA6-9051-488D5074DF44}"/>
              </a:ext>
            </a:extLst>
          </p:cNvPr>
          <p:cNvGrpSpPr/>
          <p:nvPr/>
        </p:nvGrpSpPr>
        <p:grpSpPr>
          <a:xfrm>
            <a:off x="6226454" y="172002"/>
            <a:ext cx="3828707" cy="3820683"/>
            <a:chOff x="4176729" y="-3612781"/>
            <a:chExt cx="3552809" cy="3545363"/>
          </a:xfrm>
          <a:solidFill>
            <a:srgbClr val="A1CA23"/>
          </a:solidFill>
        </p:grpSpPr>
        <p:sp>
          <p:nvSpPr>
            <p:cNvPr id="41" name="Rectangle 387">
              <a:extLst>
                <a:ext uri="{FF2B5EF4-FFF2-40B4-BE49-F238E27FC236}">
                  <a16:creationId xmlns:a16="http://schemas.microsoft.com/office/drawing/2014/main" id="{E5807E18-B446-4C81-A110-19B274218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836" y="-3456695"/>
              <a:ext cx="40879" cy="3772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8">
              <a:extLst>
                <a:ext uri="{FF2B5EF4-FFF2-40B4-BE49-F238E27FC236}">
                  <a16:creationId xmlns:a16="http://schemas.microsoft.com/office/drawing/2014/main" id="{9A282C73-420D-42F1-96E7-439D95E50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780" y="-2997731"/>
              <a:ext cx="295448" cy="295447"/>
            </a:xfrm>
            <a:custGeom>
              <a:avLst/>
              <a:gdLst>
                <a:gd name="T0" fmla="*/ 159 w 159"/>
                <a:gd name="T1" fmla="*/ 143 h 159"/>
                <a:gd name="T2" fmla="*/ 17 w 159"/>
                <a:gd name="T3" fmla="*/ 0 h 159"/>
                <a:gd name="T4" fmla="*/ 0 w 159"/>
                <a:gd name="T5" fmla="*/ 16 h 159"/>
                <a:gd name="T6" fmla="*/ 144 w 159"/>
                <a:gd name="T7" fmla="*/ 159 h 159"/>
                <a:gd name="T8" fmla="*/ 159 w 159"/>
                <a:gd name="T9" fmla="*/ 14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59">
                  <a:moveTo>
                    <a:pt x="159" y="143"/>
                  </a:moveTo>
                  <a:lnTo>
                    <a:pt x="17" y="0"/>
                  </a:lnTo>
                  <a:lnTo>
                    <a:pt x="0" y="16"/>
                  </a:lnTo>
                  <a:lnTo>
                    <a:pt x="144" y="159"/>
                  </a:lnTo>
                  <a:lnTo>
                    <a:pt x="159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9">
              <a:extLst>
                <a:ext uri="{FF2B5EF4-FFF2-40B4-BE49-F238E27FC236}">
                  <a16:creationId xmlns:a16="http://schemas.microsoft.com/office/drawing/2014/main" id="{EBD6A01F-B0F4-457F-AF6A-0CFD51A08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780" y="-977914"/>
              <a:ext cx="295448" cy="297306"/>
            </a:xfrm>
            <a:custGeom>
              <a:avLst/>
              <a:gdLst>
                <a:gd name="T0" fmla="*/ 144 w 159"/>
                <a:gd name="T1" fmla="*/ 0 h 160"/>
                <a:gd name="T2" fmla="*/ 0 w 159"/>
                <a:gd name="T3" fmla="*/ 144 h 160"/>
                <a:gd name="T4" fmla="*/ 17 w 159"/>
                <a:gd name="T5" fmla="*/ 160 h 160"/>
                <a:gd name="T6" fmla="*/ 159 w 159"/>
                <a:gd name="T7" fmla="*/ 16 h 160"/>
                <a:gd name="T8" fmla="*/ 144 w 159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60">
                  <a:moveTo>
                    <a:pt x="144" y="0"/>
                  </a:moveTo>
                  <a:lnTo>
                    <a:pt x="0" y="144"/>
                  </a:lnTo>
                  <a:lnTo>
                    <a:pt x="17" y="160"/>
                  </a:lnTo>
                  <a:lnTo>
                    <a:pt x="159" y="16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90">
              <a:extLst>
                <a:ext uri="{FF2B5EF4-FFF2-40B4-BE49-F238E27FC236}">
                  <a16:creationId xmlns:a16="http://schemas.microsoft.com/office/drawing/2014/main" id="{507221E5-A085-475C-A8A6-5E2121464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836" y="-598850"/>
              <a:ext cx="40879" cy="3772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1">
              <a:extLst>
                <a:ext uri="{FF2B5EF4-FFF2-40B4-BE49-F238E27FC236}">
                  <a16:creationId xmlns:a16="http://schemas.microsoft.com/office/drawing/2014/main" id="{7AFCF3A2-0653-4863-A0BD-D3CEFB72A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180" y="-977914"/>
              <a:ext cx="297307" cy="297306"/>
            </a:xfrm>
            <a:custGeom>
              <a:avLst/>
              <a:gdLst>
                <a:gd name="T0" fmla="*/ 0 w 160"/>
                <a:gd name="T1" fmla="*/ 16 h 160"/>
                <a:gd name="T2" fmla="*/ 143 w 160"/>
                <a:gd name="T3" fmla="*/ 160 h 160"/>
                <a:gd name="T4" fmla="*/ 160 w 160"/>
                <a:gd name="T5" fmla="*/ 144 h 160"/>
                <a:gd name="T6" fmla="*/ 16 w 160"/>
                <a:gd name="T7" fmla="*/ 0 h 160"/>
                <a:gd name="T8" fmla="*/ 0 w 160"/>
                <a:gd name="T9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0">
                  <a:moveTo>
                    <a:pt x="0" y="16"/>
                  </a:moveTo>
                  <a:lnTo>
                    <a:pt x="143" y="160"/>
                  </a:lnTo>
                  <a:lnTo>
                    <a:pt x="160" y="144"/>
                  </a:lnTo>
                  <a:lnTo>
                    <a:pt x="16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92">
              <a:extLst>
                <a:ext uri="{FF2B5EF4-FFF2-40B4-BE49-F238E27FC236}">
                  <a16:creationId xmlns:a16="http://schemas.microsoft.com/office/drawing/2014/main" id="{45544147-F701-4E51-8673-B4F48F97A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180" y="-2997731"/>
              <a:ext cx="297307" cy="295447"/>
            </a:xfrm>
            <a:custGeom>
              <a:avLst/>
              <a:gdLst>
                <a:gd name="T0" fmla="*/ 16 w 160"/>
                <a:gd name="T1" fmla="*/ 159 h 159"/>
                <a:gd name="T2" fmla="*/ 160 w 160"/>
                <a:gd name="T3" fmla="*/ 16 h 159"/>
                <a:gd name="T4" fmla="*/ 143 w 160"/>
                <a:gd name="T5" fmla="*/ 0 h 159"/>
                <a:gd name="T6" fmla="*/ 0 w 160"/>
                <a:gd name="T7" fmla="*/ 143 h 159"/>
                <a:gd name="T8" fmla="*/ 16 w 160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59">
                  <a:moveTo>
                    <a:pt x="16" y="159"/>
                  </a:moveTo>
                  <a:lnTo>
                    <a:pt x="160" y="16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16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93">
              <a:extLst>
                <a:ext uri="{FF2B5EF4-FFF2-40B4-BE49-F238E27FC236}">
                  <a16:creationId xmlns:a16="http://schemas.microsoft.com/office/drawing/2014/main" id="{7308BF25-369E-4792-B841-93615B65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088" y="-3254157"/>
              <a:ext cx="109632" cy="187674"/>
            </a:xfrm>
            <a:custGeom>
              <a:avLst/>
              <a:gdLst>
                <a:gd name="T0" fmla="*/ 59 w 59"/>
                <a:gd name="T1" fmla="*/ 94 h 101"/>
                <a:gd name="T2" fmla="*/ 19 w 59"/>
                <a:gd name="T3" fmla="*/ 0 h 101"/>
                <a:gd name="T4" fmla="*/ 0 w 59"/>
                <a:gd name="T5" fmla="*/ 8 h 101"/>
                <a:gd name="T6" fmla="*/ 38 w 59"/>
                <a:gd name="T7" fmla="*/ 101 h 101"/>
                <a:gd name="T8" fmla="*/ 59 w 59"/>
                <a:gd name="T9" fmla="*/ 9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1">
                  <a:moveTo>
                    <a:pt x="59" y="94"/>
                  </a:moveTo>
                  <a:lnTo>
                    <a:pt x="19" y="0"/>
                  </a:lnTo>
                  <a:lnTo>
                    <a:pt x="0" y="8"/>
                  </a:lnTo>
                  <a:lnTo>
                    <a:pt x="38" y="101"/>
                  </a:lnTo>
                  <a:lnTo>
                    <a:pt x="5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94">
              <a:extLst>
                <a:ext uri="{FF2B5EF4-FFF2-40B4-BE49-F238E27FC236}">
                  <a16:creationId xmlns:a16="http://schemas.microsoft.com/office/drawing/2014/main" id="{35F85B4B-4CCF-4895-92B0-2AAAE5B8E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496" y="-2440284"/>
              <a:ext cx="191390" cy="107773"/>
            </a:xfrm>
            <a:custGeom>
              <a:avLst/>
              <a:gdLst>
                <a:gd name="T0" fmla="*/ 103 w 103"/>
                <a:gd name="T1" fmla="*/ 38 h 58"/>
                <a:gd name="T2" fmla="*/ 9 w 103"/>
                <a:gd name="T3" fmla="*/ 0 h 58"/>
                <a:gd name="T4" fmla="*/ 0 w 103"/>
                <a:gd name="T5" fmla="*/ 20 h 58"/>
                <a:gd name="T6" fmla="*/ 94 w 103"/>
                <a:gd name="T7" fmla="*/ 58 h 58"/>
                <a:gd name="T8" fmla="*/ 103 w 103"/>
                <a:gd name="T9" fmla="*/ 3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8">
                  <a:moveTo>
                    <a:pt x="103" y="38"/>
                  </a:moveTo>
                  <a:lnTo>
                    <a:pt x="9" y="0"/>
                  </a:lnTo>
                  <a:lnTo>
                    <a:pt x="0" y="20"/>
                  </a:lnTo>
                  <a:lnTo>
                    <a:pt x="94" y="58"/>
                  </a:lnTo>
                  <a:lnTo>
                    <a:pt x="10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95">
              <a:extLst>
                <a:ext uri="{FF2B5EF4-FFF2-40B4-BE49-F238E27FC236}">
                  <a16:creationId xmlns:a16="http://schemas.microsoft.com/office/drawing/2014/main" id="{68589E92-228C-4A44-8E3F-A534C3623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496" y="-1347687"/>
              <a:ext cx="191390" cy="109632"/>
            </a:xfrm>
            <a:custGeom>
              <a:avLst/>
              <a:gdLst>
                <a:gd name="T0" fmla="*/ 94 w 103"/>
                <a:gd name="T1" fmla="*/ 0 h 59"/>
                <a:gd name="T2" fmla="*/ 0 w 103"/>
                <a:gd name="T3" fmla="*/ 38 h 59"/>
                <a:gd name="T4" fmla="*/ 9 w 103"/>
                <a:gd name="T5" fmla="*/ 59 h 59"/>
                <a:gd name="T6" fmla="*/ 103 w 103"/>
                <a:gd name="T7" fmla="*/ 21 h 59"/>
                <a:gd name="T8" fmla="*/ 94 w 103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9">
                  <a:moveTo>
                    <a:pt x="94" y="0"/>
                  </a:moveTo>
                  <a:lnTo>
                    <a:pt x="0" y="38"/>
                  </a:lnTo>
                  <a:lnTo>
                    <a:pt x="9" y="59"/>
                  </a:lnTo>
                  <a:lnTo>
                    <a:pt x="103" y="21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96">
              <a:extLst>
                <a:ext uri="{FF2B5EF4-FFF2-40B4-BE49-F238E27FC236}">
                  <a16:creationId xmlns:a16="http://schemas.microsoft.com/office/drawing/2014/main" id="{101D79CB-254E-4D23-9051-1DC81C2DA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088" y="-613715"/>
              <a:ext cx="109632" cy="187674"/>
            </a:xfrm>
            <a:custGeom>
              <a:avLst/>
              <a:gdLst>
                <a:gd name="T0" fmla="*/ 38 w 59"/>
                <a:gd name="T1" fmla="*/ 0 h 101"/>
                <a:gd name="T2" fmla="*/ 0 w 59"/>
                <a:gd name="T3" fmla="*/ 94 h 101"/>
                <a:gd name="T4" fmla="*/ 19 w 59"/>
                <a:gd name="T5" fmla="*/ 101 h 101"/>
                <a:gd name="T6" fmla="*/ 59 w 59"/>
                <a:gd name="T7" fmla="*/ 8 h 101"/>
                <a:gd name="T8" fmla="*/ 38 w 59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1">
                  <a:moveTo>
                    <a:pt x="38" y="0"/>
                  </a:moveTo>
                  <a:lnTo>
                    <a:pt x="0" y="94"/>
                  </a:lnTo>
                  <a:lnTo>
                    <a:pt x="19" y="101"/>
                  </a:lnTo>
                  <a:lnTo>
                    <a:pt x="59" y="8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97">
              <a:extLst>
                <a:ext uri="{FF2B5EF4-FFF2-40B4-BE49-F238E27FC236}">
                  <a16:creationId xmlns:a16="http://schemas.microsoft.com/office/drawing/2014/main" id="{879D40D7-4C71-486D-AEB0-F48D70F77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547" y="-613715"/>
              <a:ext cx="109632" cy="187674"/>
            </a:xfrm>
            <a:custGeom>
              <a:avLst/>
              <a:gdLst>
                <a:gd name="T0" fmla="*/ 0 w 59"/>
                <a:gd name="T1" fmla="*/ 8 h 101"/>
                <a:gd name="T2" fmla="*/ 38 w 59"/>
                <a:gd name="T3" fmla="*/ 101 h 101"/>
                <a:gd name="T4" fmla="*/ 59 w 59"/>
                <a:gd name="T5" fmla="*/ 94 h 101"/>
                <a:gd name="T6" fmla="*/ 21 w 59"/>
                <a:gd name="T7" fmla="*/ 0 h 101"/>
                <a:gd name="T8" fmla="*/ 0 w 59"/>
                <a:gd name="T9" fmla="*/ 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1">
                  <a:moveTo>
                    <a:pt x="0" y="8"/>
                  </a:moveTo>
                  <a:lnTo>
                    <a:pt x="38" y="101"/>
                  </a:lnTo>
                  <a:lnTo>
                    <a:pt x="59" y="94"/>
                  </a:lnTo>
                  <a:lnTo>
                    <a:pt x="21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98">
              <a:extLst>
                <a:ext uri="{FF2B5EF4-FFF2-40B4-BE49-F238E27FC236}">
                  <a16:creationId xmlns:a16="http://schemas.microsoft.com/office/drawing/2014/main" id="{B3E6037A-89CF-4ED9-8F73-F93A0574A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9521" y="-1347687"/>
              <a:ext cx="189533" cy="109632"/>
            </a:xfrm>
            <a:custGeom>
              <a:avLst/>
              <a:gdLst>
                <a:gd name="T0" fmla="*/ 0 w 102"/>
                <a:gd name="T1" fmla="*/ 21 h 59"/>
                <a:gd name="T2" fmla="*/ 94 w 102"/>
                <a:gd name="T3" fmla="*/ 59 h 59"/>
                <a:gd name="T4" fmla="*/ 102 w 102"/>
                <a:gd name="T5" fmla="*/ 38 h 59"/>
                <a:gd name="T6" fmla="*/ 9 w 102"/>
                <a:gd name="T7" fmla="*/ 0 h 59"/>
                <a:gd name="T8" fmla="*/ 0 w 102"/>
                <a:gd name="T9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0" y="21"/>
                  </a:moveTo>
                  <a:lnTo>
                    <a:pt x="94" y="59"/>
                  </a:lnTo>
                  <a:lnTo>
                    <a:pt x="102" y="38"/>
                  </a:lnTo>
                  <a:lnTo>
                    <a:pt x="9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99">
              <a:extLst>
                <a:ext uri="{FF2B5EF4-FFF2-40B4-BE49-F238E27FC236}">
                  <a16:creationId xmlns:a16="http://schemas.microsoft.com/office/drawing/2014/main" id="{67C4D32F-460D-43E6-9997-AD6D606EF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9521" y="-2440284"/>
              <a:ext cx="189533" cy="107773"/>
            </a:xfrm>
            <a:custGeom>
              <a:avLst/>
              <a:gdLst>
                <a:gd name="T0" fmla="*/ 9 w 102"/>
                <a:gd name="T1" fmla="*/ 58 h 58"/>
                <a:gd name="T2" fmla="*/ 102 w 102"/>
                <a:gd name="T3" fmla="*/ 20 h 58"/>
                <a:gd name="T4" fmla="*/ 94 w 102"/>
                <a:gd name="T5" fmla="*/ 0 h 58"/>
                <a:gd name="T6" fmla="*/ 0 w 102"/>
                <a:gd name="T7" fmla="*/ 38 h 58"/>
                <a:gd name="T8" fmla="*/ 9 w 102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9" y="58"/>
                  </a:moveTo>
                  <a:lnTo>
                    <a:pt x="102" y="20"/>
                  </a:lnTo>
                  <a:lnTo>
                    <a:pt x="94" y="0"/>
                  </a:lnTo>
                  <a:lnTo>
                    <a:pt x="0" y="38"/>
                  </a:lnTo>
                  <a:lnTo>
                    <a:pt x="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00">
              <a:extLst>
                <a:ext uri="{FF2B5EF4-FFF2-40B4-BE49-F238E27FC236}">
                  <a16:creationId xmlns:a16="http://schemas.microsoft.com/office/drawing/2014/main" id="{D4690B38-A761-4863-82AC-433807F95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547" y="-3254157"/>
              <a:ext cx="109632" cy="187674"/>
            </a:xfrm>
            <a:custGeom>
              <a:avLst/>
              <a:gdLst>
                <a:gd name="T0" fmla="*/ 21 w 59"/>
                <a:gd name="T1" fmla="*/ 101 h 101"/>
                <a:gd name="T2" fmla="*/ 59 w 59"/>
                <a:gd name="T3" fmla="*/ 8 h 101"/>
                <a:gd name="T4" fmla="*/ 38 w 59"/>
                <a:gd name="T5" fmla="*/ 0 h 101"/>
                <a:gd name="T6" fmla="*/ 0 w 59"/>
                <a:gd name="T7" fmla="*/ 94 h 101"/>
                <a:gd name="T8" fmla="*/ 21 w 59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1">
                  <a:moveTo>
                    <a:pt x="21" y="101"/>
                  </a:moveTo>
                  <a:lnTo>
                    <a:pt x="59" y="8"/>
                  </a:lnTo>
                  <a:lnTo>
                    <a:pt x="38" y="0"/>
                  </a:lnTo>
                  <a:lnTo>
                    <a:pt x="0" y="94"/>
                  </a:lnTo>
                  <a:lnTo>
                    <a:pt x="21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01">
              <a:extLst>
                <a:ext uri="{FF2B5EF4-FFF2-40B4-BE49-F238E27FC236}">
                  <a16:creationId xmlns:a16="http://schemas.microsoft.com/office/drawing/2014/main" id="{8B8A0D72-099E-46D7-B8DA-A08C9C8A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9642" y="-3612781"/>
              <a:ext cx="59461" cy="100340"/>
            </a:xfrm>
            <a:custGeom>
              <a:avLst/>
              <a:gdLst>
                <a:gd name="T0" fmla="*/ 32 w 32"/>
                <a:gd name="T1" fmla="*/ 50 h 54"/>
                <a:gd name="T2" fmla="*/ 22 w 32"/>
                <a:gd name="T3" fmla="*/ 0 h 54"/>
                <a:gd name="T4" fmla="*/ 0 w 32"/>
                <a:gd name="T5" fmla="*/ 5 h 54"/>
                <a:gd name="T6" fmla="*/ 10 w 32"/>
                <a:gd name="T7" fmla="*/ 54 h 54"/>
                <a:gd name="T8" fmla="*/ 32 w 32"/>
                <a:gd name="T9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4">
                  <a:moveTo>
                    <a:pt x="32" y="50"/>
                  </a:moveTo>
                  <a:lnTo>
                    <a:pt x="22" y="0"/>
                  </a:lnTo>
                  <a:lnTo>
                    <a:pt x="0" y="5"/>
                  </a:lnTo>
                  <a:lnTo>
                    <a:pt x="10" y="54"/>
                  </a:lnTo>
                  <a:lnTo>
                    <a:pt x="3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02">
              <a:extLst>
                <a:ext uri="{FF2B5EF4-FFF2-40B4-BE49-F238E27FC236}">
                  <a16:creationId xmlns:a16="http://schemas.microsoft.com/office/drawing/2014/main" id="{D7AD3027-A737-4F51-BBAD-F1D32193F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143" y="-3350781"/>
              <a:ext cx="87334" cy="102199"/>
            </a:xfrm>
            <a:custGeom>
              <a:avLst/>
              <a:gdLst>
                <a:gd name="T0" fmla="*/ 47 w 47"/>
                <a:gd name="T1" fmla="*/ 42 h 55"/>
                <a:gd name="T2" fmla="*/ 19 w 47"/>
                <a:gd name="T3" fmla="*/ 0 h 55"/>
                <a:gd name="T4" fmla="*/ 0 w 47"/>
                <a:gd name="T5" fmla="*/ 13 h 55"/>
                <a:gd name="T6" fmla="*/ 28 w 47"/>
                <a:gd name="T7" fmla="*/ 55 h 55"/>
                <a:gd name="T8" fmla="*/ 47 w 47"/>
                <a:gd name="T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5">
                  <a:moveTo>
                    <a:pt x="47" y="42"/>
                  </a:moveTo>
                  <a:lnTo>
                    <a:pt x="19" y="0"/>
                  </a:lnTo>
                  <a:lnTo>
                    <a:pt x="0" y="13"/>
                  </a:lnTo>
                  <a:lnTo>
                    <a:pt x="28" y="55"/>
                  </a:lnTo>
                  <a:lnTo>
                    <a:pt x="47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03">
              <a:extLst>
                <a:ext uri="{FF2B5EF4-FFF2-40B4-BE49-F238E27FC236}">
                  <a16:creationId xmlns:a16="http://schemas.microsoft.com/office/drawing/2014/main" id="{9B334D73-FD56-42DE-9BD1-6FBA80509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730" y="-2858369"/>
              <a:ext cx="100341" cy="85475"/>
            </a:xfrm>
            <a:custGeom>
              <a:avLst/>
              <a:gdLst>
                <a:gd name="T0" fmla="*/ 54 w 54"/>
                <a:gd name="T1" fmla="*/ 29 h 46"/>
                <a:gd name="T2" fmla="*/ 13 w 54"/>
                <a:gd name="T3" fmla="*/ 0 h 46"/>
                <a:gd name="T4" fmla="*/ 0 w 54"/>
                <a:gd name="T5" fmla="*/ 19 h 46"/>
                <a:gd name="T6" fmla="*/ 42 w 54"/>
                <a:gd name="T7" fmla="*/ 46 h 46"/>
                <a:gd name="T8" fmla="*/ 54 w 54"/>
                <a:gd name="T9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6">
                  <a:moveTo>
                    <a:pt x="54" y="29"/>
                  </a:moveTo>
                  <a:lnTo>
                    <a:pt x="13" y="0"/>
                  </a:lnTo>
                  <a:lnTo>
                    <a:pt x="0" y="19"/>
                  </a:lnTo>
                  <a:lnTo>
                    <a:pt x="42" y="46"/>
                  </a:lnTo>
                  <a:lnTo>
                    <a:pt x="5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4">
              <a:extLst>
                <a:ext uri="{FF2B5EF4-FFF2-40B4-BE49-F238E27FC236}">
                  <a16:creationId xmlns:a16="http://schemas.microsoft.com/office/drawing/2014/main" id="{638B72EF-D96E-4846-94DA-B2FF4FF70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29" y="-2211730"/>
              <a:ext cx="100341" cy="59461"/>
            </a:xfrm>
            <a:custGeom>
              <a:avLst/>
              <a:gdLst>
                <a:gd name="T0" fmla="*/ 54 w 54"/>
                <a:gd name="T1" fmla="*/ 10 h 32"/>
                <a:gd name="T2" fmla="*/ 4 w 54"/>
                <a:gd name="T3" fmla="*/ 0 h 32"/>
                <a:gd name="T4" fmla="*/ 0 w 54"/>
                <a:gd name="T5" fmla="*/ 22 h 32"/>
                <a:gd name="T6" fmla="*/ 50 w 54"/>
                <a:gd name="T7" fmla="*/ 32 h 32"/>
                <a:gd name="T8" fmla="*/ 54 w 54"/>
                <a:gd name="T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2">
                  <a:moveTo>
                    <a:pt x="54" y="10"/>
                  </a:moveTo>
                  <a:lnTo>
                    <a:pt x="4" y="0"/>
                  </a:lnTo>
                  <a:lnTo>
                    <a:pt x="0" y="22"/>
                  </a:lnTo>
                  <a:lnTo>
                    <a:pt x="50" y="32"/>
                  </a:lnTo>
                  <a:lnTo>
                    <a:pt x="5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05">
              <a:extLst>
                <a:ext uri="{FF2B5EF4-FFF2-40B4-BE49-F238E27FC236}">
                  <a16:creationId xmlns:a16="http://schemas.microsoft.com/office/drawing/2014/main" id="{DA8408F7-F6AA-452D-B5BA-DF36E60DC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29" y="-1526070"/>
              <a:ext cx="100341" cy="59461"/>
            </a:xfrm>
            <a:custGeom>
              <a:avLst/>
              <a:gdLst>
                <a:gd name="T0" fmla="*/ 50 w 54"/>
                <a:gd name="T1" fmla="*/ 0 h 32"/>
                <a:gd name="T2" fmla="*/ 0 w 54"/>
                <a:gd name="T3" fmla="*/ 10 h 32"/>
                <a:gd name="T4" fmla="*/ 4 w 54"/>
                <a:gd name="T5" fmla="*/ 32 h 32"/>
                <a:gd name="T6" fmla="*/ 54 w 54"/>
                <a:gd name="T7" fmla="*/ 22 h 32"/>
                <a:gd name="T8" fmla="*/ 50 w 54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2">
                  <a:moveTo>
                    <a:pt x="50" y="0"/>
                  </a:moveTo>
                  <a:lnTo>
                    <a:pt x="0" y="10"/>
                  </a:lnTo>
                  <a:lnTo>
                    <a:pt x="4" y="32"/>
                  </a:lnTo>
                  <a:lnTo>
                    <a:pt x="54" y="22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7">
              <a:extLst>
                <a:ext uri="{FF2B5EF4-FFF2-40B4-BE49-F238E27FC236}">
                  <a16:creationId xmlns:a16="http://schemas.microsoft.com/office/drawing/2014/main" id="{70BE2D54-2714-4441-B4A1-73E85821E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729" y="-907304"/>
              <a:ext cx="100341" cy="87334"/>
            </a:xfrm>
            <a:custGeom>
              <a:avLst/>
              <a:gdLst>
                <a:gd name="T0" fmla="*/ 42 w 54"/>
                <a:gd name="T1" fmla="*/ 0 h 47"/>
                <a:gd name="T2" fmla="*/ 0 w 54"/>
                <a:gd name="T3" fmla="*/ 28 h 47"/>
                <a:gd name="T4" fmla="*/ 13 w 54"/>
                <a:gd name="T5" fmla="*/ 47 h 47"/>
                <a:gd name="T6" fmla="*/ 54 w 54"/>
                <a:gd name="T7" fmla="*/ 18 h 47"/>
                <a:gd name="T8" fmla="*/ 42 w 54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7">
                  <a:moveTo>
                    <a:pt x="42" y="0"/>
                  </a:moveTo>
                  <a:lnTo>
                    <a:pt x="0" y="28"/>
                  </a:lnTo>
                  <a:lnTo>
                    <a:pt x="13" y="47"/>
                  </a:lnTo>
                  <a:lnTo>
                    <a:pt x="54" y="18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8">
              <a:extLst>
                <a:ext uri="{FF2B5EF4-FFF2-40B4-BE49-F238E27FC236}">
                  <a16:creationId xmlns:a16="http://schemas.microsoft.com/office/drawing/2014/main" id="{C8A1173A-FA46-4084-9DA6-93FCBE96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142" y="-431616"/>
              <a:ext cx="87334" cy="104057"/>
            </a:xfrm>
            <a:custGeom>
              <a:avLst/>
              <a:gdLst>
                <a:gd name="T0" fmla="*/ 28 w 47"/>
                <a:gd name="T1" fmla="*/ 0 h 56"/>
                <a:gd name="T2" fmla="*/ 0 w 47"/>
                <a:gd name="T3" fmla="*/ 43 h 56"/>
                <a:gd name="T4" fmla="*/ 19 w 47"/>
                <a:gd name="T5" fmla="*/ 56 h 56"/>
                <a:gd name="T6" fmla="*/ 47 w 47"/>
                <a:gd name="T7" fmla="*/ 13 h 56"/>
                <a:gd name="T8" fmla="*/ 28 w 4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6">
                  <a:moveTo>
                    <a:pt x="28" y="0"/>
                  </a:moveTo>
                  <a:lnTo>
                    <a:pt x="0" y="43"/>
                  </a:lnTo>
                  <a:lnTo>
                    <a:pt x="19" y="56"/>
                  </a:lnTo>
                  <a:lnTo>
                    <a:pt x="47" y="13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9">
              <a:extLst>
                <a:ext uri="{FF2B5EF4-FFF2-40B4-BE49-F238E27FC236}">
                  <a16:creationId xmlns:a16="http://schemas.microsoft.com/office/drawing/2014/main" id="{574FADFB-7A3B-4225-9EB7-34DB53BB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9642" y="-167758"/>
              <a:ext cx="59461" cy="100340"/>
            </a:xfrm>
            <a:custGeom>
              <a:avLst/>
              <a:gdLst>
                <a:gd name="T0" fmla="*/ 10 w 32"/>
                <a:gd name="T1" fmla="*/ 0 h 54"/>
                <a:gd name="T2" fmla="*/ 0 w 32"/>
                <a:gd name="T3" fmla="*/ 50 h 54"/>
                <a:gd name="T4" fmla="*/ 22 w 32"/>
                <a:gd name="T5" fmla="*/ 54 h 54"/>
                <a:gd name="T6" fmla="*/ 32 w 32"/>
                <a:gd name="T7" fmla="*/ 5 h 54"/>
                <a:gd name="T8" fmla="*/ 10 w 32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4">
                  <a:moveTo>
                    <a:pt x="10" y="0"/>
                  </a:moveTo>
                  <a:lnTo>
                    <a:pt x="0" y="50"/>
                  </a:lnTo>
                  <a:lnTo>
                    <a:pt x="22" y="54"/>
                  </a:lnTo>
                  <a:lnTo>
                    <a:pt x="32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0">
              <a:extLst>
                <a:ext uri="{FF2B5EF4-FFF2-40B4-BE49-F238E27FC236}">
                  <a16:creationId xmlns:a16="http://schemas.microsoft.com/office/drawing/2014/main" id="{BDDAB03E-B3F9-4459-81A5-7A1D31736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163" y="-167758"/>
              <a:ext cx="59461" cy="100340"/>
            </a:xfrm>
            <a:custGeom>
              <a:avLst/>
              <a:gdLst>
                <a:gd name="T0" fmla="*/ 0 w 32"/>
                <a:gd name="T1" fmla="*/ 5 h 54"/>
                <a:gd name="T2" fmla="*/ 10 w 32"/>
                <a:gd name="T3" fmla="*/ 54 h 54"/>
                <a:gd name="T4" fmla="*/ 32 w 32"/>
                <a:gd name="T5" fmla="*/ 50 h 54"/>
                <a:gd name="T6" fmla="*/ 22 w 32"/>
                <a:gd name="T7" fmla="*/ 0 h 54"/>
                <a:gd name="T8" fmla="*/ 0 w 32"/>
                <a:gd name="T9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4">
                  <a:moveTo>
                    <a:pt x="0" y="5"/>
                  </a:moveTo>
                  <a:lnTo>
                    <a:pt x="10" y="54"/>
                  </a:lnTo>
                  <a:lnTo>
                    <a:pt x="32" y="50"/>
                  </a:lnTo>
                  <a:lnTo>
                    <a:pt x="22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1">
              <a:extLst>
                <a:ext uri="{FF2B5EF4-FFF2-40B4-BE49-F238E27FC236}">
                  <a16:creationId xmlns:a16="http://schemas.microsoft.com/office/drawing/2014/main" id="{115A692E-9610-4F8B-8E6D-EAD6CAA8D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790" y="-431616"/>
              <a:ext cx="83617" cy="104057"/>
            </a:xfrm>
            <a:custGeom>
              <a:avLst/>
              <a:gdLst>
                <a:gd name="T0" fmla="*/ 0 w 45"/>
                <a:gd name="T1" fmla="*/ 13 h 56"/>
                <a:gd name="T2" fmla="*/ 28 w 45"/>
                <a:gd name="T3" fmla="*/ 56 h 56"/>
                <a:gd name="T4" fmla="*/ 45 w 45"/>
                <a:gd name="T5" fmla="*/ 43 h 56"/>
                <a:gd name="T6" fmla="*/ 17 w 45"/>
                <a:gd name="T7" fmla="*/ 0 h 56"/>
                <a:gd name="T8" fmla="*/ 0 w 45"/>
                <a:gd name="T9" fmla="*/ 1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6">
                  <a:moveTo>
                    <a:pt x="0" y="13"/>
                  </a:moveTo>
                  <a:lnTo>
                    <a:pt x="28" y="56"/>
                  </a:lnTo>
                  <a:lnTo>
                    <a:pt x="45" y="43"/>
                  </a:lnTo>
                  <a:lnTo>
                    <a:pt x="17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2">
              <a:extLst>
                <a:ext uri="{FF2B5EF4-FFF2-40B4-BE49-F238E27FC236}">
                  <a16:creationId xmlns:a16="http://schemas.microsoft.com/office/drawing/2014/main" id="{E155C928-2B94-4842-9101-D27F67396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479" y="-907304"/>
              <a:ext cx="102199" cy="87334"/>
            </a:xfrm>
            <a:custGeom>
              <a:avLst/>
              <a:gdLst>
                <a:gd name="T0" fmla="*/ 0 w 55"/>
                <a:gd name="T1" fmla="*/ 18 h 47"/>
                <a:gd name="T2" fmla="*/ 43 w 55"/>
                <a:gd name="T3" fmla="*/ 47 h 47"/>
                <a:gd name="T4" fmla="*/ 55 w 55"/>
                <a:gd name="T5" fmla="*/ 28 h 47"/>
                <a:gd name="T6" fmla="*/ 14 w 55"/>
                <a:gd name="T7" fmla="*/ 0 h 47"/>
                <a:gd name="T8" fmla="*/ 0 w 55"/>
                <a:gd name="T9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7">
                  <a:moveTo>
                    <a:pt x="0" y="18"/>
                  </a:moveTo>
                  <a:lnTo>
                    <a:pt x="43" y="47"/>
                  </a:lnTo>
                  <a:lnTo>
                    <a:pt x="55" y="28"/>
                  </a:lnTo>
                  <a:lnTo>
                    <a:pt x="14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3">
              <a:extLst>
                <a:ext uri="{FF2B5EF4-FFF2-40B4-BE49-F238E27FC236}">
                  <a16:creationId xmlns:a16="http://schemas.microsoft.com/office/drawing/2014/main" id="{1B8D7006-8639-4C14-A286-82F8792BF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197" y="-1526070"/>
              <a:ext cx="100341" cy="59461"/>
            </a:xfrm>
            <a:custGeom>
              <a:avLst/>
              <a:gdLst>
                <a:gd name="T0" fmla="*/ 0 w 54"/>
                <a:gd name="T1" fmla="*/ 22 h 32"/>
                <a:gd name="T2" fmla="*/ 50 w 54"/>
                <a:gd name="T3" fmla="*/ 32 h 32"/>
                <a:gd name="T4" fmla="*/ 54 w 54"/>
                <a:gd name="T5" fmla="*/ 10 h 32"/>
                <a:gd name="T6" fmla="*/ 4 w 54"/>
                <a:gd name="T7" fmla="*/ 0 h 32"/>
                <a:gd name="T8" fmla="*/ 0 w 54"/>
                <a:gd name="T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2">
                  <a:moveTo>
                    <a:pt x="0" y="22"/>
                  </a:moveTo>
                  <a:lnTo>
                    <a:pt x="50" y="32"/>
                  </a:lnTo>
                  <a:lnTo>
                    <a:pt x="54" y="10"/>
                  </a:lnTo>
                  <a:lnTo>
                    <a:pt x="4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14">
              <a:extLst>
                <a:ext uri="{FF2B5EF4-FFF2-40B4-BE49-F238E27FC236}">
                  <a16:creationId xmlns:a16="http://schemas.microsoft.com/office/drawing/2014/main" id="{D5978442-BEA4-4A85-A56A-A1434E0D8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197" y="-2211730"/>
              <a:ext cx="100341" cy="59461"/>
            </a:xfrm>
            <a:custGeom>
              <a:avLst/>
              <a:gdLst>
                <a:gd name="T0" fmla="*/ 4 w 54"/>
                <a:gd name="T1" fmla="*/ 32 h 32"/>
                <a:gd name="T2" fmla="*/ 54 w 54"/>
                <a:gd name="T3" fmla="*/ 22 h 32"/>
                <a:gd name="T4" fmla="*/ 50 w 54"/>
                <a:gd name="T5" fmla="*/ 0 h 32"/>
                <a:gd name="T6" fmla="*/ 0 w 54"/>
                <a:gd name="T7" fmla="*/ 10 h 32"/>
                <a:gd name="T8" fmla="*/ 4 w 54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2">
                  <a:moveTo>
                    <a:pt x="4" y="32"/>
                  </a:moveTo>
                  <a:lnTo>
                    <a:pt x="54" y="22"/>
                  </a:lnTo>
                  <a:lnTo>
                    <a:pt x="50" y="0"/>
                  </a:lnTo>
                  <a:lnTo>
                    <a:pt x="0" y="10"/>
                  </a:lnTo>
                  <a:lnTo>
                    <a:pt x="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15">
              <a:extLst>
                <a:ext uri="{FF2B5EF4-FFF2-40B4-BE49-F238E27FC236}">
                  <a16:creationId xmlns:a16="http://schemas.microsoft.com/office/drawing/2014/main" id="{D985DC57-F65E-4C8C-9183-2FDEF5F57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479" y="-2858369"/>
              <a:ext cx="102199" cy="85475"/>
            </a:xfrm>
            <a:custGeom>
              <a:avLst/>
              <a:gdLst>
                <a:gd name="T0" fmla="*/ 14 w 55"/>
                <a:gd name="T1" fmla="*/ 46 h 46"/>
                <a:gd name="T2" fmla="*/ 55 w 55"/>
                <a:gd name="T3" fmla="*/ 19 h 46"/>
                <a:gd name="T4" fmla="*/ 43 w 55"/>
                <a:gd name="T5" fmla="*/ 0 h 46"/>
                <a:gd name="T6" fmla="*/ 0 w 55"/>
                <a:gd name="T7" fmla="*/ 29 h 46"/>
                <a:gd name="T8" fmla="*/ 14 w 55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6">
                  <a:moveTo>
                    <a:pt x="14" y="46"/>
                  </a:moveTo>
                  <a:lnTo>
                    <a:pt x="55" y="19"/>
                  </a:lnTo>
                  <a:lnTo>
                    <a:pt x="43" y="0"/>
                  </a:lnTo>
                  <a:lnTo>
                    <a:pt x="0" y="29"/>
                  </a:lnTo>
                  <a:lnTo>
                    <a:pt x="14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16">
              <a:extLst>
                <a:ext uri="{FF2B5EF4-FFF2-40B4-BE49-F238E27FC236}">
                  <a16:creationId xmlns:a16="http://schemas.microsoft.com/office/drawing/2014/main" id="{294FD3CD-865C-413E-987E-CAAB323F3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790" y="-3350781"/>
              <a:ext cx="83617" cy="102199"/>
            </a:xfrm>
            <a:custGeom>
              <a:avLst/>
              <a:gdLst>
                <a:gd name="T0" fmla="*/ 17 w 45"/>
                <a:gd name="T1" fmla="*/ 55 h 55"/>
                <a:gd name="T2" fmla="*/ 45 w 45"/>
                <a:gd name="T3" fmla="*/ 13 h 55"/>
                <a:gd name="T4" fmla="*/ 28 w 45"/>
                <a:gd name="T5" fmla="*/ 0 h 55"/>
                <a:gd name="T6" fmla="*/ 0 w 45"/>
                <a:gd name="T7" fmla="*/ 42 h 55"/>
                <a:gd name="T8" fmla="*/ 17 w 4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5">
                  <a:moveTo>
                    <a:pt x="17" y="55"/>
                  </a:moveTo>
                  <a:lnTo>
                    <a:pt x="45" y="13"/>
                  </a:lnTo>
                  <a:lnTo>
                    <a:pt x="28" y="0"/>
                  </a:lnTo>
                  <a:lnTo>
                    <a:pt x="0" y="42"/>
                  </a:lnTo>
                  <a:lnTo>
                    <a:pt x="17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17">
              <a:extLst>
                <a:ext uri="{FF2B5EF4-FFF2-40B4-BE49-F238E27FC236}">
                  <a16:creationId xmlns:a16="http://schemas.microsoft.com/office/drawing/2014/main" id="{E2161569-4BF9-4EC7-9AE1-8C6C79B4C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163" y="-3612781"/>
              <a:ext cx="59461" cy="100340"/>
            </a:xfrm>
            <a:custGeom>
              <a:avLst/>
              <a:gdLst>
                <a:gd name="T0" fmla="*/ 22 w 32"/>
                <a:gd name="T1" fmla="*/ 54 h 54"/>
                <a:gd name="T2" fmla="*/ 32 w 32"/>
                <a:gd name="T3" fmla="*/ 5 h 54"/>
                <a:gd name="T4" fmla="*/ 10 w 32"/>
                <a:gd name="T5" fmla="*/ 0 h 54"/>
                <a:gd name="T6" fmla="*/ 0 w 32"/>
                <a:gd name="T7" fmla="*/ 50 h 54"/>
                <a:gd name="T8" fmla="*/ 22 w 32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4">
                  <a:moveTo>
                    <a:pt x="22" y="54"/>
                  </a:moveTo>
                  <a:lnTo>
                    <a:pt x="32" y="5"/>
                  </a:lnTo>
                  <a:lnTo>
                    <a:pt x="10" y="0"/>
                  </a:lnTo>
                  <a:lnTo>
                    <a:pt x="0" y="50"/>
                  </a:lnTo>
                  <a:lnTo>
                    <a:pt x="22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19">
              <a:extLst>
                <a:ext uri="{FF2B5EF4-FFF2-40B4-BE49-F238E27FC236}">
                  <a16:creationId xmlns:a16="http://schemas.microsoft.com/office/drawing/2014/main" id="{5D9AE465-9B3C-4201-966A-088AB9F11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919" y="-1730468"/>
              <a:ext cx="327037" cy="258284"/>
            </a:xfrm>
            <a:custGeom>
              <a:avLst/>
              <a:gdLst>
                <a:gd name="T0" fmla="*/ 0 w 120"/>
                <a:gd name="T1" fmla="*/ 0 h 95"/>
                <a:gd name="T2" fmla="*/ 26 w 120"/>
                <a:gd name="T3" fmla="*/ 95 h 95"/>
                <a:gd name="T4" fmla="*/ 26 w 120"/>
                <a:gd name="T5" fmla="*/ 95 h 95"/>
                <a:gd name="T6" fmla="*/ 120 w 120"/>
                <a:gd name="T7" fmla="*/ 15 h 95"/>
                <a:gd name="T8" fmla="*/ 0 w 120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95">
                  <a:moveTo>
                    <a:pt x="0" y="0"/>
                  </a:moveTo>
                  <a:cubicBezTo>
                    <a:pt x="9" y="32"/>
                    <a:pt x="17" y="63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59" y="69"/>
                    <a:pt x="90" y="43"/>
                    <a:pt x="120" y="15"/>
                  </a:cubicBezTo>
                  <a:cubicBezTo>
                    <a:pt x="80" y="11"/>
                    <a:pt x="40" y="6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21">
              <a:extLst>
                <a:ext uri="{FF2B5EF4-FFF2-40B4-BE49-F238E27FC236}">
                  <a16:creationId xmlns:a16="http://schemas.microsoft.com/office/drawing/2014/main" id="{8E8ADA29-7C1A-4AAC-9A6B-D91A5145E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616" y="-1730468"/>
              <a:ext cx="27873" cy="105915"/>
            </a:xfrm>
            <a:custGeom>
              <a:avLst/>
              <a:gdLst>
                <a:gd name="T0" fmla="*/ 10 w 10"/>
                <a:gd name="T1" fmla="*/ 0 h 39"/>
                <a:gd name="T2" fmla="*/ 10 w 10"/>
                <a:gd name="T3" fmla="*/ 0 h 39"/>
                <a:gd name="T4" fmla="*/ 0 w 10"/>
                <a:gd name="T5" fmla="*/ 39 h 39"/>
                <a:gd name="T6" fmla="*/ 10 w 10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9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13"/>
                    <a:pt x="3" y="26"/>
                    <a:pt x="0" y="39"/>
                  </a:cubicBezTo>
                  <a:cubicBezTo>
                    <a:pt x="3" y="26"/>
                    <a:pt x="7" y="13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22">
              <a:extLst>
                <a:ext uri="{FF2B5EF4-FFF2-40B4-BE49-F238E27FC236}">
                  <a16:creationId xmlns:a16="http://schemas.microsoft.com/office/drawing/2014/main" id="{C2EE3B4C-8726-476D-B1BE-31EE7D826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3452" y="-1730468"/>
              <a:ext cx="327037" cy="258284"/>
            </a:xfrm>
            <a:custGeom>
              <a:avLst/>
              <a:gdLst>
                <a:gd name="T0" fmla="*/ 120 w 120"/>
                <a:gd name="T1" fmla="*/ 0 h 95"/>
                <a:gd name="T2" fmla="*/ 0 w 120"/>
                <a:gd name="T3" fmla="*/ 15 h 95"/>
                <a:gd name="T4" fmla="*/ 95 w 120"/>
                <a:gd name="T5" fmla="*/ 95 h 95"/>
                <a:gd name="T6" fmla="*/ 110 w 120"/>
                <a:gd name="T7" fmla="*/ 39 h 95"/>
                <a:gd name="T8" fmla="*/ 120 w 120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95">
                  <a:moveTo>
                    <a:pt x="120" y="0"/>
                  </a:moveTo>
                  <a:cubicBezTo>
                    <a:pt x="81" y="6"/>
                    <a:pt x="41" y="11"/>
                    <a:pt x="0" y="15"/>
                  </a:cubicBezTo>
                  <a:cubicBezTo>
                    <a:pt x="31" y="43"/>
                    <a:pt x="62" y="69"/>
                    <a:pt x="95" y="95"/>
                  </a:cubicBezTo>
                  <a:cubicBezTo>
                    <a:pt x="100" y="76"/>
                    <a:pt x="105" y="58"/>
                    <a:pt x="110" y="39"/>
                  </a:cubicBezTo>
                  <a:cubicBezTo>
                    <a:pt x="113" y="26"/>
                    <a:pt x="117" y="13"/>
                    <a:pt x="1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D7614D9-A818-4172-9DD6-00666C6E0CCB}"/>
              </a:ext>
            </a:extLst>
          </p:cNvPr>
          <p:cNvGrpSpPr/>
          <p:nvPr/>
        </p:nvGrpSpPr>
        <p:grpSpPr>
          <a:xfrm>
            <a:off x="4720651" y="1314526"/>
            <a:ext cx="6779440" cy="1373699"/>
            <a:chOff x="3894999" y="-5216682"/>
            <a:chExt cx="4383410" cy="888198"/>
          </a:xfrm>
        </p:grpSpPr>
        <p:sp>
          <p:nvSpPr>
            <p:cNvPr id="75" name="Freeform 418">
              <a:extLst>
                <a:ext uri="{FF2B5EF4-FFF2-40B4-BE49-F238E27FC236}">
                  <a16:creationId xmlns:a16="http://schemas.microsoft.com/office/drawing/2014/main" id="{1DA382AC-89D6-422B-B457-91CAF3782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809" y="-5216682"/>
              <a:ext cx="830600" cy="728397"/>
            </a:xfrm>
            <a:custGeom>
              <a:avLst/>
              <a:gdLst>
                <a:gd name="T0" fmla="*/ 230 w 305"/>
                <a:gd name="T1" fmla="*/ 0 h 268"/>
                <a:gd name="T2" fmla="*/ 0 w 305"/>
                <a:gd name="T3" fmla="*/ 78 h 268"/>
                <a:gd name="T4" fmla="*/ 52 w 305"/>
                <a:gd name="T5" fmla="*/ 268 h 268"/>
                <a:gd name="T6" fmla="*/ 305 w 305"/>
                <a:gd name="T7" fmla="*/ 182 h 268"/>
                <a:gd name="T8" fmla="*/ 209 w 305"/>
                <a:gd name="T9" fmla="*/ 114 h 268"/>
                <a:gd name="T10" fmla="*/ 230 w 305"/>
                <a:gd name="T11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68">
                  <a:moveTo>
                    <a:pt x="230" y="0"/>
                  </a:moveTo>
                  <a:cubicBezTo>
                    <a:pt x="155" y="31"/>
                    <a:pt x="78" y="57"/>
                    <a:pt x="0" y="78"/>
                  </a:cubicBezTo>
                  <a:cubicBezTo>
                    <a:pt x="18" y="141"/>
                    <a:pt x="35" y="205"/>
                    <a:pt x="52" y="268"/>
                  </a:cubicBezTo>
                  <a:cubicBezTo>
                    <a:pt x="138" y="245"/>
                    <a:pt x="222" y="216"/>
                    <a:pt x="305" y="182"/>
                  </a:cubicBezTo>
                  <a:cubicBezTo>
                    <a:pt x="272" y="160"/>
                    <a:pt x="240" y="137"/>
                    <a:pt x="209" y="114"/>
                  </a:cubicBezTo>
                  <a:cubicBezTo>
                    <a:pt x="217" y="76"/>
                    <a:pt x="224" y="38"/>
                    <a:pt x="230" y="0"/>
                  </a:cubicBezTo>
                </a:path>
              </a:pathLst>
            </a:custGeom>
            <a:solidFill>
              <a:srgbClr val="66931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20">
              <a:extLst>
                <a:ext uri="{FF2B5EF4-FFF2-40B4-BE49-F238E27FC236}">
                  <a16:creationId xmlns:a16="http://schemas.microsoft.com/office/drawing/2014/main" id="{476E6D91-DD14-4CCF-95C9-309F8A52A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999" y="-5216682"/>
              <a:ext cx="830600" cy="728397"/>
            </a:xfrm>
            <a:custGeom>
              <a:avLst/>
              <a:gdLst>
                <a:gd name="T0" fmla="*/ 75 w 305"/>
                <a:gd name="T1" fmla="*/ 0 h 268"/>
                <a:gd name="T2" fmla="*/ 305 w 305"/>
                <a:gd name="T3" fmla="*/ 78 h 268"/>
                <a:gd name="T4" fmla="*/ 254 w 305"/>
                <a:gd name="T5" fmla="*/ 268 h 268"/>
                <a:gd name="T6" fmla="*/ 0 w 305"/>
                <a:gd name="T7" fmla="*/ 182 h 268"/>
                <a:gd name="T8" fmla="*/ 97 w 305"/>
                <a:gd name="T9" fmla="*/ 114 h 268"/>
                <a:gd name="T10" fmla="*/ 75 w 305"/>
                <a:gd name="T11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68">
                  <a:moveTo>
                    <a:pt x="75" y="0"/>
                  </a:moveTo>
                  <a:cubicBezTo>
                    <a:pt x="151" y="31"/>
                    <a:pt x="227" y="57"/>
                    <a:pt x="305" y="78"/>
                  </a:cubicBezTo>
                  <a:cubicBezTo>
                    <a:pt x="288" y="141"/>
                    <a:pt x="271" y="205"/>
                    <a:pt x="254" y="268"/>
                  </a:cubicBezTo>
                  <a:cubicBezTo>
                    <a:pt x="168" y="245"/>
                    <a:pt x="83" y="216"/>
                    <a:pt x="0" y="182"/>
                  </a:cubicBezTo>
                  <a:cubicBezTo>
                    <a:pt x="33" y="160"/>
                    <a:pt x="66" y="137"/>
                    <a:pt x="97" y="114"/>
                  </a:cubicBezTo>
                  <a:cubicBezTo>
                    <a:pt x="89" y="76"/>
                    <a:pt x="82" y="38"/>
                    <a:pt x="75" y="0"/>
                  </a:cubicBezTo>
                </a:path>
              </a:pathLst>
            </a:custGeom>
            <a:solidFill>
              <a:srgbClr val="66931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23">
              <a:extLst>
                <a:ext uri="{FF2B5EF4-FFF2-40B4-BE49-F238E27FC236}">
                  <a16:creationId xmlns:a16="http://schemas.microsoft.com/office/drawing/2014/main" id="{2FE6E1D1-97F7-4235-B23A-CBF697F79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952" y="-5211108"/>
              <a:ext cx="3517505" cy="882624"/>
            </a:xfrm>
            <a:custGeom>
              <a:avLst/>
              <a:gdLst>
                <a:gd name="T0" fmla="*/ 1291 w 1291"/>
                <a:gd name="T1" fmla="*/ 186 h 325"/>
                <a:gd name="T2" fmla="*/ 0 w 1291"/>
                <a:gd name="T3" fmla="*/ 186 h 325"/>
                <a:gd name="T4" fmla="*/ 62 w 1291"/>
                <a:gd name="T5" fmla="*/ 0 h 325"/>
                <a:gd name="T6" fmla="*/ 1230 w 1291"/>
                <a:gd name="T7" fmla="*/ 0 h 325"/>
                <a:gd name="T8" fmla="*/ 1291 w 1291"/>
                <a:gd name="T9" fmla="*/ 18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1" h="325">
                  <a:moveTo>
                    <a:pt x="1291" y="186"/>
                  </a:moveTo>
                  <a:cubicBezTo>
                    <a:pt x="872" y="325"/>
                    <a:pt x="419" y="325"/>
                    <a:pt x="0" y="186"/>
                  </a:cubicBezTo>
                  <a:cubicBezTo>
                    <a:pt x="21" y="124"/>
                    <a:pt x="41" y="62"/>
                    <a:pt x="62" y="0"/>
                  </a:cubicBezTo>
                  <a:cubicBezTo>
                    <a:pt x="441" y="125"/>
                    <a:pt x="851" y="125"/>
                    <a:pt x="1230" y="0"/>
                  </a:cubicBezTo>
                  <a:cubicBezTo>
                    <a:pt x="1250" y="62"/>
                    <a:pt x="1271" y="124"/>
                    <a:pt x="1291" y="186"/>
                  </a:cubicBezTo>
                  <a:close/>
                </a:path>
              </a:pathLst>
            </a:custGeom>
            <a:solidFill>
              <a:srgbClr val="A5CC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09A39D7-7F35-4B49-BB74-A325DF07622D}"/>
              </a:ext>
            </a:extLst>
          </p:cNvPr>
          <p:cNvGrpSpPr/>
          <p:nvPr/>
        </p:nvGrpSpPr>
        <p:grpSpPr>
          <a:xfrm>
            <a:off x="10430726" y="818398"/>
            <a:ext cx="291733" cy="271292"/>
            <a:chOff x="3964624" y="-3113444"/>
            <a:chExt cx="249240" cy="231776"/>
          </a:xfrm>
          <a:solidFill>
            <a:srgbClr val="669312"/>
          </a:solidFill>
        </p:grpSpPr>
        <p:sp>
          <p:nvSpPr>
            <p:cNvPr id="79" name="Freeform 425">
              <a:extLst>
                <a:ext uri="{FF2B5EF4-FFF2-40B4-BE49-F238E27FC236}">
                  <a16:creationId xmlns:a16="http://schemas.microsoft.com/office/drawing/2014/main" id="{B734F2B7-EFA0-49AC-AD64-605CC268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624" y="-3034069"/>
              <a:ext cx="104776" cy="49213"/>
            </a:xfrm>
            <a:custGeom>
              <a:avLst/>
              <a:gdLst>
                <a:gd name="T0" fmla="*/ 11 w 45"/>
                <a:gd name="T1" fmla="*/ 0 h 21"/>
                <a:gd name="T2" fmla="*/ 1 w 45"/>
                <a:gd name="T3" fmla="*/ 4 h 21"/>
                <a:gd name="T4" fmla="*/ 20 w 45"/>
                <a:gd name="T5" fmla="*/ 19 h 21"/>
                <a:gd name="T6" fmla="*/ 34 w 45"/>
                <a:gd name="T7" fmla="*/ 21 h 21"/>
                <a:gd name="T8" fmla="*/ 44 w 45"/>
                <a:gd name="T9" fmla="*/ 18 h 21"/>
                <a:gd name="T10" fmla="*/ 25 w 45"/>
                <a:gd name="T11" fmla="*/ 3 h 21"/>
                <a:gd name="T12" fmla="*/ 11 w 45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1">
                  <a:moveTo>
                    <a:pt x="11" y="0"/>
                  </a:moveTo>
                  <a:cubicBezTo>
                    <a:pt x="5" y="0"/>
                    <a:pt x="2" y="1"/>
                    <a:pt x="1" y="4"/>
                  </a:cubicBezTo>
                  <a:cubicBezTo>
                    <a:pt x="0" y="8"/>
                    <a:pt x="8" y="15"/>
                    <a:pt x="20" y="19"/>
                  </a:cubicBezTo>
                  <a:cubicBezTo>
                    <a:pt x="25" y="21"/>
                    <a:pt x="30" y="21"/>
                    <a:pt x="34" y="21"/>
                  </a:cubicBezTo>
                  <a:cubicBezTo>
                    <a:pt x="39" y="21"/>
                    <a:pt x="43" y="20"/>
                    <a:pt x="44" y="18"/>
                  </a:cubicBezTo>
                  <a:cubicBezTo>
                    <a:pt x="45" y="13"/>
                    <a:pt x="37" y="6"/>
                    <a:pt x="25" y="3"/>
                  </a:cubicBezTo>
                  <a:cubicBezTo>
                    <a:pt x="20" y="1"/>
                    <a:pt x="15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424">
              <a:extLst>
                <a:ext uri="{FF2B5EF4-FFF2-40B4-BE49-F238E27FC236}">
                  <a16:creationId xmlns:a16="http://schemas.microsoft.com/office/drawing/2014/main" id="{4FCA3E68-8749-4F3C-9F53-163868286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400" y="-3113444"/>
              <a:ext cx="39688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217E2027-6B45-4BF3-8BF3-4B2E4563C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312" y="-2968981"/>
              <a:ext cx="79375" cy="87313"/>
            </a:xfrm>
            <a:custGeom>
              <a:avLst/>
              <a:gdLst>
                <a:gd name="T0" fmla="*/ 28 w 34"/>
                <a:gd name="T1" fmla="*/ 0 h 38"/>
                <a:gd name="T2" fmla="*/ 10 w 34"/>
                <a:gd name="T3" fmla="*/ 14 h 38"/>
                <a:gd name="T4" fmla="*/ 4 w 34"/>
                <a:gd name="T5" fmla="*/ 37 h 38"/>
                <a:gd name="T6" fmla="*/ 6 w 34"/>
                <a:gd name="T7" fmla="*/ 38 h 38"/>
                <a:gd name="T8" fmla="*/ 24 w 34"/>
                <a:gd name="T9" fmla="*/ 24 h 38"/>
                <a:gd name="T10" fmla="*/ 31 w 34"/>
                <a:gd name="T11" fmla="*/ 1 h 38"/>
                <a:gd name="T12" fmla="*/ 28 w 34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28" y="0"/>
                  </a:moveTo>
                  <a:cubicBezTo>
                    <a:pt x="24" y="0"/>
                    <a:pt x="16" y="6"/>
                    <a:pt x="10" y="14"/>
                  </a:cubicBezTo>
                  <a:cubicBezTo>
                    <a:pt x="3" y="24"/>
                    <a:pt x="0" y="35"/>
                    <a:pt x="4" y="37"/>
                  </a:cubicBezTo>
                  <a:cubicBezTo>
                    <a:pt x="5" y="38"/>
                    <a:pt x="5" y="38"/>
                    <a:pt x="6" y="38"/>
                  </a:cubicBezTo>
                  <a:cubicBezTo>
                    <a:pt x="11" y="38"/>
                    <a:pt x="18" y="33"/>
                    <a:pt x="24" y="24"/>
                  </a:cubicBezTo>
                  <a:cubicBezTo>
                    <a:pt x="32" y="14"/>
                    <a:pt x="34" y="4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23ECC96A-6B0E-40ED-9A53-819998044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213" y="-2968981"/>
              <a:ext cx="80963" cy="87313"/>
            </a:xfrm>
            <a:custGeom>
              <a:avLst/>
              <a:gdLst>
                <a:gd name="T0" fmla="*/ 7 w 35"/>
                <a:gd name="T1" fmla="*/ 0 h 38"/>
                <a:gd name="T2" fmla="*/ 4 w 35"/>
                <a:gd name="T3" fmla="*/ 1 h 38"/>
                <a:gd name="T4" fmla="*/ 11 w 35"/>
                <a:gd name="T5" fmla="*/ 24 h 38"/>
                <a:gd name="T6" fmla="*/ 28 w 35"/>
                <a:gd name="T7" fmla="*/ 38 h 38"/>
                <a:gd name="T8" fmla="*/ 31 w 35"/>
                <a:gd name="T9" fmla="*/ 37 h 38"/>
                <a:gd name="T10" fmla="*/ 25 w 35"/>
                <a:gd name="T11" fmla="*/ 14 h 38"/>
                <a:gd name="T12" fmla="*/ 7 w 35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7" y="0"/>
                  </a:moveTo>
                  <a:cubicBezTo>
                    <a:pt x="6" y="0"/>
                    <a:pt x="5" y="0"/>
                    <a:pt x="4" y="1"/>
                  </a:cubicBezTo>
                  <a:cubicBezTo>
                    <a:pt x="0" y="4"/>
                    <a:pt x="3" y="14"/>
                    <a:pt x="11" y="24"/>
                  </a:cubicBezTo>
                  <a:cubicBezTo>
                    <a:pt x="17" y="33"/>
                    <a:pt x="24" y="38"/>
                    <a:pt x="28" y="38"/>
                  </a:cubicBezTo>
                  <a:cubicBezTo>
                    <a:pt x="29" y="38"/>
                    <a:pt x="30" y="38"/>
                    <a:pt x="31" y="37"/>
                  </a:cubicBezTo>
                  <a:cubicBezTo>
                    <a:pt x="35" y="35"/>
                    <a:pt x="32" y="24"/>
                    <a:pt x="25" y="14"/>
                  </a:cubicBezTo>
                  <a:cubicBezTo>
                    <a:pt x="18" y="6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B055F270-45C3-422B-99E5-F755269DC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088" y="-3034069"/>
              <a:ext cx="104776" cy="49213"/>
            </a:xfrm>
            <a:custGeom>
              <a:avLst/>
              <a:gdLst>
                <a:gd name="T0" fmla="*/ 34 w 45"/>
                <a:gd name="T1" fmla="*/ 0 h 21"/>
                <a:gd name="T2" fmla="*/ 20 w 45"/>
                <a:gd name="T3" fmla="*/ 3 h 21"/>
                <a:gd name="T4" fmla="*/ 1 w 45"/>
                <a:gd name="T5" fmla="*/ 18 h 21"/>
                <a:gd name="T6" fmla="*/ 10 w 45"/>
                <a:gd name="T7" fmla="*/ 21 h 21"/>
                <a:gd name="T8" fmla="*/ 25 w 45"/>
                <a:gd name="T9" fmla="*/ 19 h 21"/>
                <a:gd name="T10" fmla="*/ 44 w 45"/>
                <a:gd name="T11" fmla="*/ 4 h 21"/>
                <a:gd name="T12" fmla="*/ 34 w 45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1">
                  <a:moveTo>
                    <a:pt x="34" y="0"/>
                  </a:moveTo>
                  <a:cubicBezTo>
                    <a:pt x="30" y="0"/>
                    <a:pt x="25" y="1"/>
                    <a:pt x="20" y="3"/>
                  </a:cubicBezTo>
                  <a:cubicBezTo>
                    <a:pt x="8" y="6"/>
                    <a:pt x="0" y="13"/>
                    <a:pt x="1" y="18"/>
                  </a:cubicBezTo>
                  <a:cubicBezTo>
                    <a:pt x="2" y="20"/>
                    <a:pt x="5" y="21"/>
                    <a:pt x="10" y="21"/>
                  </a:cubicBezTo>
                  <a:cubicBezTo>
                    <a:pt x="15" y="21"/>
                    <a:pt x="20" y="21"/>
                    <a:pt x="25" y="19"/>
                  </a:cubicBezTo>
                  <a:cubicBezTo>
                    <a:pt x="37" y="15"/>
                    <a:pt x="45" y="8"/>
                    <a:pt x="44" y="4"/>
                  </a:cubicBezTo>
                  <a:cubicBezTo>
                    <a:pt x="43" y="1"/>
                    <a:pt x="39" y="0"/>
                    <a:pt x="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B22465-C4ED-44E9-A595-1EEB5D1620BA}"/>
              </a:ext>
            </a:extLst>
          </p:cNvPr>
          <p:cNvGrpSpPr/>
          <p:nvPr/>
        </p:nvGrpSpPr>
        <p:grpSpPr>
          <a:xfrm>
            <a:off x="5552654" y="606568"/>
            <a:ext cx="295448" cy="273149"/>
            <a:chOff x="673717" y="-5088298"/>
            <a:chExt cx="252414" cy="233363"/>
          </a:xfrm>
          <a:solidFill>
            <a:srgbClr val="669312"/>
          </a:solidFill>
        </p:grpSpPr>
        <p:sp>
          <p:nvSpPr>
            <p:cNvPr id="85" name="Oval 429">
              <a:extLst>
                <a:ext uri="{FF2B5EF4-FFF2-40B4-BE49-F238E27FC236}">
                  <a16:creationId xmlns:a16="http://schemas.microsoft.com/office/drawing/2014/main" id="{37979A09-773C-46C8-AF8E-EEEB6C720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667" y="-5088298"/>
              <a:ext cx="39688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0">
              <a:extLst>
                <a:ext uri="{FF2B5EF4-FFF2-40B4-BE49-F238E27FC236}">
                  <a16:creationId xmlns:a16="http://schemas.microsoft.com/office/drawing/2014/main" id="{7F97E533-FF3B-410E-9229-A0B56B3B2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17" y="-5008923"/>
              <a:ext cx="107951" cy="50800"/>
            </a:xfrm>
            <a:custGeom>
              <a:avLst/>
              <a:gdLst>
                <a:gd name="T0" fmla="*/ 11 w 46"/>
                <a:gd name="T1" fmla="*/ 0 h 22"/>
                <a:gd name="T2" fmla="*/ 2 w 46"/>
                <a:gd name="T3" fmla="*/ 4 h 22"/>
                <a:gd name="T4" fmla="*/ 21 w 46"/>
                <a:gd name="T5" fmla="*/ 19 h 22"/>
                <a:gd name="T6" fmla="*/ 35 w 46"/>
                <a:gd name="T7" fmla="*/ 22 h 22"/>
                <a:gd name="T8" fmla="*/ 45 w 46"/>
                <a:gd name="T9" fmla="*/ 18 h 22"/>
                <a:gd name="T10" fmla="*/ 26 w 46"/>
                <a:gd name="T11" fmla="*/ 3 h 22"/>
                <a:gd name="T12" fmla="*/ 11 w 46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11" y="0"/>
                  </a:moveTo>
                  <a:cubicBezTo>
                    <a:pt x="6" y="0"/>
                    <a:pt x="3" y="2"/>
                    <a:pt x="2" y="4"/>
                  </a:cubicBezTo>
                  <a:cubicBezTo>
                    <a:pt x="0" y="9"/>
                    <a:pt x="9" y="15"/>
                    <a:pt x="21" y="19"/>
                  </a:cubicBezTo>
                  <a:cubicBezTo>
                    <a:pt x="26" y="21"/>
                    <a:pt x="31" y="22"/>
                    <a:pt x="35" y="22"/>
                  </a:cubicBezTo>
                  <a:cubicBezTo>
                    <a:pt x="40" y="22"/>
                    <a:pt x="44" y="20"/>
                    <a:pt x="45" y="18"/>
                  </a:cubicBezTo>
                  <a:cubicBezTo>
                    <a:pt x="46" y="13"/>
                    <a:pt x="38" y="7"/>
                    <a:pt x="26" y="3"/>
                  </a:cubicBezTo>
                  <a:cubicBezTo>
                    <a:pt x="21" y="1"/>
                    <a:pt x="15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1">
              <a:extLst>
                <a:ext uri="{FF2B5EF4-FFF2-40B4-BE49-F238E27FC236}">
                  <a16:creationId xmlns:a16="http://schemas.microsoft.com/office/drawing/2014/main" id="{583B89FC-A0EC-41A9-A6AC-D8747A652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80" y="-4942248"/>
              <a:ext cx="77788" cy="87313"/>
            </a:xfrm>
            <a:custGeom>
              <a:avLst/>
              <a:gdLst>
                <a:gd name="T0" fmla="*/ 28 w 34"/>
                <a:gd name="T1" fmla="*/ 0 h 37"/>
                <a:gd name="T2" fmla="*/ 10 w 34"/>
                <a:gd name="T3" fmla="*/ 13 h 37"/>
                <a:gd name="T4" fmla="*/ 4 w 34"/>
                <a:gd name="T5" fmla="*/ 37 h 37"/>
                <a:gd name="T6" fmla="*/ 6 w 34"/>
                <a:gd name="T7" fmla="*/ 37 h 37"/>
                <a:gd name="T8" fmla="*/ 24 w 34"/>
                <a:gd name="T9" fmla="*/ 23 h 37"/>
                <a:gd name="T10" fmla="*/ 30 w 34"/>
                <a:gd name="T11" fmla="*/ 0 h 37"/>
                <a:gd name="T12" fmla="*/ 28 w 3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7">
                  <a:moveTo>
                    <a:pt x="28" y="0"/>
                  </a:moveTo>
                  <a:cubicBezTo>
                    <a:pt x="23" y="0"/>
                    <a:pt x="16" y="5"/>
                    <a:pt x="10" y="13"/>
                  </a:cubicBezTo>
                  <a:cubicBezTo>
                    <a:pt x="3" y="23"/>
                    <a:pt x="0" y="34"/>
                    <a:pt x="4" y="37"/>
                  </a:cubicBezTo>
                  <a:cubicBezTo>
                    <a:pt x="4" y="37"/>
                    <a:pt x="5" y="37"/>
                    <a:pt x="6" y="37"/>
                  </a:cubicBezTo>
                  <a:cubicBezTo>
                    <a:pt x="11" y="37"/>
                    <a:pt x="18" y="32"/>
                    <a:pt x="24" y="23"/>
                  </a:cubicBezTo>
                  <a:cubicBezTo>
                    <a:pt x="31" y="13"/>
                    <a:pt x="34" y="3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32">
              <a:extLst>
                <a:ext uri="{FF2B5EF4-FFF2-40B4-BE49-F238E27FC236}">
                  <a16:creationId xmlns:a16="http://schemas.microsoft.com/office/drawing/2014/main" id="{BF914D4F-298C-4556-8475-1D871811F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893" y="-4942248"/>
              <a:ext cx="79375" cy="87313"/>
            </a:xfrm>
            <a:custGeom>
              <a:avLst/>
              <a:gdLst>
                <a:gd name="T0" fmla="*/ 6 w 34"/>
                <a:gd name="T1" fmla="*/ 0 h 37"/>
                <a:gd name="T2" fmla="*/ 4 w 34"/>
                <a:gd name="T3" fmla="*/ 0 h 37"/>
                <a:gd name="T4" fmla="*/ 10 w 34"/>
                <a:gd name="T5" fmla="*/ 23 h 37"/>
                <a:gd name="T6" fmla="*/ 28 w 34"/>
                <a:gd name="T7" fmla="*/ 37 h 37"/>
                <a:gd name="T8" fmla="*/ 31 w 34"/>
                <a:gd name="T9" fmla="*/ 37 h 37"/>
                <a:gd name="T10" fmla="*/ 24 w 34"/>
                <a:gd name="T11" fmla="*/ 13 h 37"/>
                <a:gd name="T12" fmla="*/ 6 w 3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7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0" y="3"/>
                    <a:pt x="3" y="13"/>
                    <a:pt x="10" y="23"/>
                  </a:cubicBezTo>
                  <a:cubicBezTo>
                    <a:pt x="16" y="32"/>
                    <a:pt x="24" y="37"/>
                    <a:pt x="28" y="37"/>
                  </a:cubicBezTo>
                  <a:cubicBezTo>
                    <a:pt x="29" y="37"/>
                    <a:pt x="30" y="37"/>
                    <a:pt x="31" y="37"/>
                  </a:cubicBezTo>
                  <a:cubicBezTo>
                    <a:pt x="34" y="34"/>
                    <a:pt x="32" y="23"/>
                    <a:pt x="24" y="13"/>
                  </a:cubicBezTo>
                  <a:cubicBezTo>
                    <a:pt x="18" y="5"/>
                    <a:pt x="11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433">
              <a:extLst>
                <a:ext uri="{FF2B5EF4-FFF2-40B4-BE49-F238E27FC236}">
                  <a16:creationId xmlns:a16="http://schemas.microsoft.com/office/drawing/2014/main" id="{76D2200D-46B9-4400-B86F-CC1819D40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180" y="-5008923"/>
              <a:ext cx="107951" cy="50800"/>
            </a:xfrm>
            <a:custGeom>
              <a:avLst/>
              <a:gdLst>
                <a:gd name="T0" fmla="*/ 35 w 46"/>
                <a:gd name="T1" fmla="*/ 0 h 22"/>
                <a:gd name="T2" fmla="*/ 21 w 46"/>
                <a:gd name="T3" fmla="*/ 3 h 22"/>
                <a:gd name="T4" fmla="*/ 2 w 46"/>
                <a:gd name="T5" fmla="*/ 18 h 22"/>
                <a:gd name="T6" fmla="*/ 11 w 46"/>
                <a:gd name="T7" fmla="*/ 22 h 22"/>
                <a:gd name="T8" fmla="*/ 26 w 46"/>
                <a:gd name="T9" fmla="*/ 19 h 22"/>
                <a:gd name="T10" fmla="*/ 45 w 46"/>
                <a:gd name="T11" fmla="*/ 4 h 22"/>
                <a:gd name="T12" fmla="*/ 35 w 46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35" y="0"/>
                  </a:moveTo>
                  <a:cubicBezTo>
                    <a:pt x="31" y="0"/>
                    <a:pt x="26" y="1"/>
                    <a:pt x="21" y="3"/>
                  </a:cubicBezTo>
                  <a:cubicBezTo>
                    <a:pt x="9" y="7"/>
                    <a:pt x="0" y="13"/>
                    <a:pt x="2" y="18"/>
                  </a:cubicBezTo>
                  <a:cubicBezTo>
                    <a:pt x="3" y="20"/>
                    <a:pt x="6" y="22"/>
                    <a:pt x="11" y="22"/>
                  </a:cubicBezTo>
                  <a:cubicBezTo>
                    <a:pt x="15" y="22"/>
                    <a:pt x="20" y="21"/>
                    <a:pt x="26" y="19"/>
                  </a:cubicBezTo>
                  <a:cubicBezTo>
                    <a:pt x="38" y="15"/>
                    <a:pt x="46" y="9"/>
                    <a:pt x="45" y="4"/>
                  </a:cubicBezTo>
                  <a:cubicBezTo>
                    <a:pt x="44" y="2"/>
                    <a:pt x="40" y="0"/>
                    <a:pt x="3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C2EE357-81BE-4E52-9F31-3CDA5BE9FF58}"/>
              </a:ext>
            </a:extLst>
          </p:cNvPr>
          <p:cNvGrpSpPr/>
          <p:nvPr/>
        </p:nvGrpSpPr>
        <p:grpSpPr>
          <a:xfrm>
            <a:off x="5552654" y="2687110"/>
            <a:ext cx="295448" cy="273149"/>
            <a:chOff x="673717" y="-5088298"/>
            <a:chExt cx="252414" cy="233363"/>
          </a:xfrm>
          <a:solidFill>
            <a:srgbClr val="669312"/>
          </a:solidFill>
        </p:grpSpPr>
        <p:sp>
          <p:nvSpPr>
            <p:cNvPr id="91" name="Oval 429">
              <a:extLst>
                <a:ext uri="{FF2B5EF4-FFF2-40B4-BE49-F238E27FC236}">
                  <a16:creationId xmlns:a16="http://schemas.microsoft.com/office/drawing/2014/main" id="{01A5084F-DFF3-4314-BF16-57C20AC98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667" y="-5088298"/>
              <a:ext cx="39688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430">
              <a:extLst>
                <a:ext uri="{FF2B5EF4-FFF2-40B4-BE49-F238E27FC236}">
                  <a16:creationId xmlns:a16="http://schemas.microsoft.com/office/drawing/2014/main" id="{68CD063D-7BAE-466A-986A-765222B19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17" y="-5008923"/>
              <a:ext cx="107951" cy="50800"/>
            </a:xfrm>
            <a:custGeom>
              <a:avLst/>
              <a:gdLst>
                <a:gd name="T0" fmla="*/ 11 w 46"/>
                <a:gd name="T1" fmla="*/ 0 h 22"/>
                <a:gd name="T2" fmla="*/ 2 w 46"/>
                <a:gd name="T3" fmla="*/ 4 h 22"/>
                <a:gd name="T4" fmla="*/ 21 w 46"/>
                <a:gd name="T5" fmla="*/ 19 h 22"/>
                <a:gd name="T6" fmla="*/ 35 w 46"/>
                <a:gd name="T7" fmla="*/ 22 h 22"/>
                <a:gd name="T8" fmla="*/ 45 w 46"/>
                <a:gd name="T9" fmla="*/ 18 h 22"/>
                <a:gd name="T10" fmla="*/ 26 w 46"/>
                <a:gd name="T11" fmla="*/ 3 h 22"/>
                <a:gd name="T12" fmla="*/ 11 w 46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11" y="0"/>
                  </a:moveTo>
                  <a:cubicBezTo>
                    <a:pt x="6" y="0"/>
                    <a:pt x="3" y="2"/>
                    <a:pt x="2" y="4"/>
                  </a:cubicBezTo>
                  <a:cubicBezTo>
                    <a:pt x="0" y="9"/>
                    <a:pt x="9" y="15"/>
                    <a:pt x="21" y="19"/>
                  </a:cubicBezTo>
                  <a:cubicBezTo>
                    <a:pt x="26" y="21"/>
                    <a:pt x="31" y="22"/>
                    <a:pt x="35" y="22"/>
                  </a:cubicBezTo>
                  <a:cubicBezTo>
                    <a:pt x="40" y="22"/>
                    <a:pt x="44" y="20"/>
                    <a:pt x="45" y="18"/>
                  </a:cubicBezTo>
                  <a:cubicBezTo>
                    <a:pt x="46" y="13"/>
                    <a:pt x="38" y="7"/>
                    <a:pt x="26" y="3"/>
                  </a:cubicBezTo>
                  <a:cubicBezTo>
                    <a:pt x="21" y="1"/>
                    <a:pt x="15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431">
              <a:extLst>
                <a:ext uri="{FF2B5EF4-FFF2-40B4-BE49-F238E27FC236}">
                  <a16:creationId xmlns:a16="http://schemas.microsoft.com/office/drawing/2014/main" id="{4A0F4023-BC6B-4D1A-B3AD-661EBD3D4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80" y="-4942248"/>
              <a:ext cx="77788" cy="87313"/>
            </a:xfrm>
            <a:custGeom>
              <a:avLst/>
              <a:gdLst>
                <a:gd name="T0" fmla="*/ 28 w 34"/>
                <a:gd name="T1" fmla="*/ 0 h 37"/>
                <a:gd name="T2" fmla="*/ 10 w 34"/>
                <a:gd name="T3" fmla="*/ 13 h 37"/>
                <a:gd name="T4" fmla="*/ 4 w 34"/>
                <a:gd name="T5" fmla="*/ 37 h 37"/>
                <a:gd name="T6" fmla="*/ 6 w 34"/>
                <a:gd name="T7" fmla="*/ 37 h 37"/>
                <a:gd name="T8" fmla="*/ 24 w 34"/>
                <a:gd name="T9" fmla="*/ 23 h 37"/>
                <a:gd name="T10" fmla="*/ 30 w 34"/>
                <a:gd name="T11" fmla="*/ 0 h 37"/>
                <a:gd name="T12" fmla="*/ 28 w 3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7">
                  <a:moveTo>
                    <a:pt x="28" y="0"/>
                  </a:moveTo>
                  <a:cubicBezTo>
                    <a:pt x="23" y="0"/>
                    <a:pt x="16" y="5"/>
                    <a:pt x="10" y="13"/>
                  </a:cubicBezTo>
                  <a:cubicBezTo>
                    <a:pt x="3" y="23"/>
                    <a:pt x="0" y="34"/>
                    <a:pt x="4" y="37"/>
                  </a:cubicBezTo>
                  <a:cubicBezTo>
                    <a:pt x="4" y="37"/>
                    <a:pt x="5" y="37"/>
                    <a:pt x="6" y="37"/>
                  </a:cubicBezTo>
                  <a:cubicBezTo>
                    <a:pt x="11" y="37"/>
                    <a:pt x="18" y="32"/>
                    <a:pt x="24" y="23"/>
                  </a:cubicBezTo>
                  <a:cubicBezTo>
                    <a:pt x="31" y="13"/>
                    <a:pt x="34" y="3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32">
              <a:extLst>
                <a:ext uri="{FF2B5EF4-FFF2-40B4-BE49-F238E27FC236}">
                  <a16:creationId xmlns:a16="http://schemas.microsoft.com/office/drawing/2014/main" id="{39E37DB6-3F99-47BA-B0E4-8AA53F699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893" y="-4942248"/>
              <a:ext cx="79375" cy="87313"/>
            </a:xfrm>
            <a:custGeom>
              <a:avLst/>
              <a:gdLst>
                <a:gd name="T0" fmla="*/ 6 w 34"/>
                <a:gd name="T1" fmla="*/ 0 h 37"/>
                <a:gd name="T2" fmla="*/ 4 w 34"/>
                <a:gd name="T3" fmla="*/ 0 h 37"/>
                <a:gd name="T4" fmla="*/ 10 w 34"/>
                <a:gd name="T5" fmla="*/ 23 h 37"/>
                <a:gd name="T6" fmla="*/ 28 w 34"/>
                <a:gd name="T7" fmla="*/ 37 h 37"/>
                <a:gd name="T8" fmla="*/ 31 w 34"/>
                <a:gd name="T9" fmla="*/ 37 h 37"/>
                <a:gd name="T10" fmla="*/ 24 w 34"/>
                <a:gd name="T11" fmla="*/ 13 h 37"/>
                <a:gd name="T12" fmla="*/ 6 w 3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7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0" y="3"/>
                    <a:pt x="3" y="13"/>
                    <a:pt x="10" y="23"/>
                  </a:cubicBezTo>
                  <a:cubicBezTo>
                    <a:pt x="16" y="32"/>
                    <a:pt x="24" y="37"/>
                    <a:pt x="28" y="37"/>
                  </a:cubicBezTo>
                  <a:cubicBezTo>
                    <a:pt x="29" y="37"/>
                    <a:pt x="30" y="37"/>
                    <a:pt x="31" y="37"/>
                  </a:cubicBezTo>
                  <a:cubicBezTo>
                    <a:pt x="34" y="34"/>
                    <a:pt x="32" y="23"/>
                    <a:pt x="24" y="13"/>
                  </a:cubicBezTo>
                  <a:cubicBezTo>
                    <a:pt x="18" y="5"/>
                    <a:pt x="11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33">
              <a:extLst>
                <a:ext uri="{FF2B5EF4-FFF2-40B4-BE49-F238E27FC236}">
                  <a16:creationId xmlns:a16="http://schemas.microsoft.com/office/drawing/2014/main" id="{7F7B56A9-E785-48B3-9978-D1A56C3A2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180" y="-5008923"/>
              <a:ext cx="107951" cy="50800"/>
            </a:xfrm>
            <a:custGeom>
              <a:avLst/>
              <a:gdLst>
                <a:gd name="T0" fmla="*/ 35 w 46"/>
                <a:gd name="T1" fmla="*/ 0 h 22"/>
                <a:gd name="T2" fmla="*/ 21 w 46"/>
                <a:gd name="T3" fmla="*/ 3 h 22"/>
                <a:gd name="T4" fmla="*/ 2 w 46"/>
                <a:gd name="T5" fmla="*/ 18 h 22"/>
                <a:gd name="T6" fmla="*/ 11 w 46"/>
                <a:gd name="T7" fmla="*/ 22 h 22"/>
                <a:gd name="T8" fmla="*/ 26 w 46"/>
                <a:gd name="T9" fmla="*/ 19 h 22"/>
                <a:gd name="T10" fmla="*/ 45 w 46"/>
                <a:gd name="T11" fmla="*/ 4 h 22"/>
                <a:gd name="T12" fmla="*/ 35 w 46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35" y="0"/>
                  </a:moveTo>
                  <a:cubicBezTo>
                    <a:pt x="31" y="0"/>
                    <a:pt x="26" y="1"/>
                    <a:pt x="21" y="3"/>
                  </a:cubicBezTo>
                  <a:cubicBezTo>
                    <a:pt x="9" y="7"/>
                    <a:pt x="0" y="13"/>
                    <a:pt x="2" y="18"/>
                  </a:cubicBezTo>
                  <a:cubicBezTo>
                    <a:pt x="3" y="20"/>
                    <a:pt x="6" y="22"/>
                    <a:pt x="11" y="22"/>
                  </a:cubicBezTo>
                  <a:cubicBezTo>
                    <a:pt x="15" y="22"/>
                    <a:pt x="20" y="21"/>
                    <a:pt x="26" y="19"/>
                  </a:cubicBezTo>
                  <a:cubicBezTo>
                    <a:pt x="38" y="15"/>
                    <a:pt x="46" y="9"/>
                    <a:pt x="45" y="4"/>
                  </a:cubicBezTo>
                  <a:cubicBezTo>
                    <a:pt x="44" y="2"/>
                    <a:pt x="40" y="0"/>
                    <a:pt x="3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文本框 5">
            <a:extLst>
              <a:ext uri="{FF2B5EF4-FFF2-40B4-BE49-F238E27FC236}">
                <a16:creationId xmlns:a16="http://schemas.microsoft.com/office/drawing/2014/main" id="{44A80844-5B49-463D-BE08-40639CE11EAE}"/>
              </a:ext>
            </a:extLst>
          </p:cNvPr>
          <p:cNvSpPr txBox="1"/>
          <p:nvPr/>
        </p:nvSpPr>
        <p:spPr>
          <a:xfrm>
            <a:off x="5618570" y="419234"/>
            <a:ext cx="4778454" cy="187359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0689270"/>
              </a:avLst>
            </a:prstTxWarp>
            <a:spAutoFit/>
          </a:bodyPr>
          <a:lstStyle/>
          <a:p>
            <a:pPr algn="ctr"/>
            <a:r>
              <a:rPr lang="en-US" altLang="zh-CN" sz="5400" b="1" cap="all" spc="270" dirty="0" err="1">
                <a:solidFill>
                  <a:schemeClr val="bg1"/>
                </a:solidFill>
                <a:latin typeface="Calibri" panose="020F0502020204030204" pitchFamily="34" charset="0"/>
                <a:ea typeface="方正喵呜体" panose="02010600010101010101" pitchFamily="2" charset="-122"/>
                <a:cs typeface="Calibri" panose="020F0502020204030204" pitchFamily="34" charset="0"/>
              </a:rPr>
              <a:t>Tạm</a:t>
            </a:r>
            <a:r>
              <a:rPr lang="en-US" altLang="zh-CN" sz="5400" b="1" cap="all" spc="270" dirty="0">
                <a:solidFill>
                  <a:schemeClr val="bg1"/>
                </a:solidFill>
                <a:latin typeface="Calibri" panose="020F0502020204030204" pitchFamily="34" charset="0"/>
                <a:ea typeface="方正喵呜体" panose="0201060001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cap="all" spc="270" dirty="0" err="1">
                <a:solidFill>
                  <a:schemeClr val="bg1"/>
                </a:solidFill>
                <a:latin typeface="Calibri" panose="020F0502020204030204" pitchFamily="34" charset="0"/>
                <a:ea typeface="方正喵呜体" panose="02010600010101010101" pitchFamily="2" charset="-122"/>
                <a:cs typeface="Calibri" panose="020F0502020204030204" pitchFamily="34" charset="0"/>
              </a:rPr>
              <a:t>biệt</a:t>
            </a:r>
            <a:endParaRPr lang="zh-CN" altLang="en-US" sz="5400" b="1" cap="all" spc="270" dirty="0">
              <a:solidFill>
                <a:schemeClr val="bg1"/>
              </a:solidFill>
              <a:latin typeface="Calibri" panose="020F0502020204030204" pitchFamily="34" charset="0"/>
              <a:ea typeface="方正喵呜体" panose="0201060001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A21A2C3-C156-4A3A-BA2E-1943AE6375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0675" y="5326884"/>
            <a:ext cx="1327184" cy="12453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37C758F-AB91-4603-BE5E-911479DC5B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940" y="5459723"/>
            <a:ext cx="950693" cy="9842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992DD32-FAAD-4E69-BB24-4CB45BE95B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9100" y="4262257"/>
            <a:ext cx="932794" cy="10646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3714D7B-66E5-4582-8CB9-E6E3795E3F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2168" y="1015144"/>
            <a:ext cx="434293" cy="3745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7D42AD-90A5-42B0-9640-9935C5C3D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6972" y="3408738"/>
            <a:ext cx="1255500" cy="23246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95F44B8-C8E0-AF47-9604-3F8364683F2A}"/>
              </a:ext>
            </a:extLst>
          </p:cNvPr>
          <p:cNvSpPr txBox="1"/>
          <p:nvPr/>
        </p:nvSpPr>
        <p:spPr>
          <a:xfrm>
            <a:off x="-1" y="6488208"/>
            <a:ext cx="2096387" cy="36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Võ Ngọc Nhi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2BED25-78BA-F54F-82DE-BDFA83295E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5453"/>
      </p:ext>
    </p:extLst>
  </p:cSld>
  <p:clrMapOvr>
    <a:masterClrMapping/>
  </p:clrMapOvr>
  <p:transition spd="slow" advTm="92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20"/>
          <p:cNvSpPr txBox="1">
            <a:spLocks noGrp="1"/>
          </p:cNvSpPr>
          <p:nvPr>
            <p:ph type="ctrTitle"/>
          </p:nvPr>
        </p:nvSpPr>
        <p:spPr>
          <a:xfrm rot="-193354">
            <a:off x="2546742" y="2183899"/>
            <a:ext cx="7474116" cy="25459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400" b="1" u="sng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</a:t>
            </a:r>
            <a:r>
              <a:rPr lang="en-US" sz="4400" b="1" u="sng" dirty="0" err="1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ài</a:t>
            </a:r>
            <a:r>
              <a:rPr lang="vi-VN" sz="4400" b="1" u="sng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4</a:t>
            </a:r>
            <a:r>
              <a:rPr lang="en" sz="4400" b="1" u="sng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:</a:t>
            </a:r>
            <a:br>
              <a:rPr lang="en" sz="4400" b="1" dirty="0">
                <a:latin typeface="iCiel Cadena" panose="02000503000000020004" pitchFamily="50" charset="0"/>
                <a:cs typeface="Times New Roman" panose="02020603050405020304" pitchFamily="18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br>
              <a:rPr lang="en-US" sz="4400" b="1" dirty="0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Hai </a:t>
            </a:r>
            <a:r>
              <a:rPr lang="en-US" sz="4400" b="1" dirty="0" err="1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Trưng</a:t>
            </a:r>
            <a:r>
              <a:rPr lang="vi-VN" sz="4400" b="1" dirty="0">
                <a:solidFill>
                  <a:srgbClr val="FF0000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(Năm 40)</a:t>
            </a:r>
            <a:endParaRPr sz="4400" b="1" dirty="0">
              <a:solidFill>
                <a:srgbClr val="FF0000"/>
              </a:solidFill>
              <a:highlight>
                <a:srgbClr val="FFFF00"/>
              </a:highlight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173526" y="1356953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874733" y="1162077"/>
            <a:ext cx="2011699" cy="1848914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063473" y="4214473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0973225" y="409199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534120" y="5062732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302267" y="1651666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267" b="1" i="0" u="none" strike="noStrike" kern="0" cap="none" spc="0" normalizeH="0" baseline="0" noProof="0" dirty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L</a:t>
            </a:r>
            <a:r>
              <a:rPr lang="en-US" sz="4267" b="1" kern="0" dirty="0" err="1">
                <a:solidFill>
                  <a:srgbClr val="8F357D"/>
                </a:solidFill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ịch</a:t>
            </a:r>
            <a:r>
              <a:rPr lang="en-US" sz="4267" b="1" kern="0" dirty="0">
                <a:solidFill>
                  <a:srgbClr val="8F357D"/>
                </a:solidFill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4267" b="1" kern="0" dirty="0" err="1">
                <a:solidFill>
                  <a:srgbClr val="8F357D"/>
                </a:solidFill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sử</a:t>
            </a:r>
            <a:r>
              <a:rPr lang="en-US" sz="4267" b="1" kern="0" dirty="0">
                <a:solidFill>
                  <a:srgbClr val="8F357D"/>
                </a:solidFill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4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iCiel Cadena" panose="02000503000000020004" pitchFamily="50" charset="0"/>
              <a:ea typeface="Odibee Sans"/>
              <a:cs typeface="Times New Roman" panose="02020603050405020304" pitchFamily="18" charset="0"/>
              <a:sym typeface="Odibee Sans"/>
            </a:endParaRPr>
          </a:p>
        </p:txBody>
      </p:sp>
      <p:grpSp>
        <p:nvGrpSpPr>
          <p:cNvPr id="152" name="Google Shape;1097;p39">
            <a:extLst>
              <a:ext uri="{FF2B5EF4-FFF2-40B4-BE49-F238E27FC236}">
                <a16:creationId xmlns:a16="http://schemas.microsoft.com/office/drawing/2014/main" id="{16A0F8F6-360C-4537-B0E7-1F46CA07014F}"/>
              </a:ext>
            </a:extLst>
          </p:cNvPr>
          <p:cNvGrpSpPr/>
          <p:nvPr/>
        </p:nvGrpSpPr>
        <p:grpSpPr>
          <a:xfrm rot="2315956" flipH="1">
            <a:off x="9477894" y="3919846"/>
            <a:ext cx="1159348" cy="2001817"/>
            <a:chOff x="2803325" y="1498525"/>
            <a:chExt cx="256900" cy="946875"/>
          </a:xfrm>
        </p:grpSpPr>
        <p:sp>
          <p:nvSpPr>
            <p:cNvPr id="153" name="Google Shape;1098;p39">
              <a:extLst>
                <a:ext uri="{FF2B5EF4-FFF2-40B4-BE49-F238E27FC236}">
                  <a16:creationId xmlns:a16="http://schemas.microsoft.com/office/drawing/2014/main" id="{FB384767-8255-491C-B9C9-8C62DAEFED3E}"/>
                </a:ext>
              </a:extLst>
            </p:cNvPr>
            <p:cNvSpPr/>
            <p:nvPr/>
          </p:nvSpPr>
          <p:spPr>
            <a:xfrm>
              <a:off x="2882800" y="1498825"/>
              <a:ext cx="97650" cy="691475"/>
            </a:xfrm>
            <a:custGeom>
              <a:avLst/>
              <a:gdLst/>
              <a:ahLst/>
              <a:cxnLst/>
              <a:rect l="l" t="t" r="r" b="b"/>
              <a:pathLst>
                <a:path w="3906" h="27659" extrusionOk="0">
                  <a:moveTo>
                    <a:pt x="1953" y="1"/>
                  </a:moveTo>
                  <a:cubicBezTo>
                    <a:pt x="1381" y="643"/>
                    <a:pt x="0" y="2763"/>
                    <a:pt x="12" y="3965"/>
                  </a:cubicBezTo>
                  <a:cubicBezTo>
                    <a:pt x="36" y="5394"/>
                    <a:pt x="893" y="21170"/>
                    <a:pt x="1322" y="27659"/>
                  </a:cubicBezTo>
                  <a:lnTo>
                    <a:pt x="2548" y="27659"/>
                  </a:lnTo>
                  <a:cubicBezTo>
                    <a:pt x="2977" y="21170"/>
                    <a:pt x="3846" y="5394"/>
                    <a:pt x="3858" y="3965"/>
                  </a:cubicBezTo>
                  <a:cubicBezTo>
                    <a:pt x="3905" y="2763"/>
                    <a:pt x="2536" y="643"/>
                    <a:pt x="195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099;p39">
              <a:extLst>
                <a:ext uri="{FF2B5EF4-FFF2-40B4-BE49-F238E27FC236}">
                  <a16:creationId xmlns:a16="http://schemas.microsoft.com/office/drawing/2014/main" id="{54699942-53EB-4393-AF9F-D8E88C28BE5B}"/>
                </a:ext>
              </a:extLst>
            </p:cNvPr>
            <p:cNvSpPr/>
            <p:nvPr/>
          </p:nvSpPr>
          <p:spPr>
            <a:xfrm>
              <a:off x="2914350" y="1498525"/>
              <a:ext cx="65500" cy="691475"/>
            </a:xfrm>
            <a:custGeom>
              <a:avLst/>
              <a:gdLst/>
              <a:ahLst/>
              <a:cxnLst/>
              <a:rect l="l" t="t" r="r" b="b"/>
              <a:pathLst>
                <a:path w="2620" h="27659" extrusionOk="0">
                  <a:moveTo>
                    <a:pt x="679" y="1"/>
                  </a:moveTo>
                  <a:lnTo>
                    <a:pt x="679" y="20956"/>
                  </a:lnTo>
                  <a:cubicBezTo>
                    <a:pt x="690" y="23330"/>
                    <a:pt x="442" y="26605"/>
                    <a:pt x="81" y="26605"/>
                  </a:cubicBezTo>
                  <a:cubicBezTo>
                    <a:pt x="55" y="26605"/>
                    <a:pt x="28" y="26588"/>
                    <a:pt x="0" y="26552"/>
                  </a:cubicBezTo>
                  <a:lnTo>
                    <a:pt x="0" y="26552"/>
                  </a:lnTo>
                  <a:cubicBezTo>
                    <a:pt x="36" y="26944"/>
                    <a:pt x="48" y="27314"/>
                    <a:pt x="83" y="27659"/>
                  </a:cubicBezTo>
                  <a:lnTo>
                    <a:pt x="1298" y="27659"/>
                  </a:lnTo>
                  <a:cubicBezTo>
                    <a:pt x="1727" y="21158"/>
                    <a:pt x="2596" y="5394"/>
                    <a:pt x="2608" y="3965"/>
                  </a:cubicBezTo>
                  <a:cubicBezTo>
                    <a:pt x="2619" y="2751"/>
                    <a:pt x="1250" y="655"/>
                    <a:pt x="679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100;p39">
              <a:extLst>
                <a:ext uri="{FF2B5EF4-FFF2-40B4-BE49-F238E27FC236}">
                  <a16:creationId xmlns:a16="http://schemas.microsoft.com/office/drawing/2014/main" id="{33712CEA-D7A7-4432-8AFF-B39B30734BCC}"/>
                </a:ext>
              </a:extLst>
            </p:cNvPr>
            <p:cNvSpPr/>
            <p:nvPr/>
          </p:nvSpPr>
          <p:spPr>
            <a:xfrm>
              <a:off x="2928925" y="1498525"/>
              <a:ext cx="5375" cy="691475"/>
            </a:xfrm>
            <a:custGeom>
              <a:avLst/>
              <a:gdLst/>
              <a:ahLst/>
              <a:cxnLst/>
              <a:rect l="l" t="t" r="r" b="b"/>
              <a:pathLst>
                <a:path w="215" h="27659" extrusionOk="0">
                  <a:moveTo>
                    <a:pt x="108" y="1"/>
                  </a:moveTo>
                  <a:cubicBezTo>
                    <a:pt x="48" y="1"/>
                    <a:pt x="1" y="6192"/>
                    <a:pt x="1" y="13824"/>
                  </a:cubicBezTo>
                  <a:cubicBezTo>
                    <a:pt x="1" y="21456"/>
                    <a:pt x="48" y="27659"/>
                    <a:pt x="108" y="27659"/>
                  </a:cubicBezTo>
                  <a:cubicBezTo>
                    <a:pt x="167" y="27659"/>
                    <a:pt x="215" y="21468"/>
                    <a:pt x="215" y="13824"/>
                  </a:cubicBezTo>
                  <a:cubicBezTo>
                    <a:pt x="215" y="6192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809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101;p39">
              <a:extLst>
                <a:ext uri="{FF2B5EF4-FFF2-40B4-BE49-F238E27FC236}">
                  <a16:creationId xmlns:a16="http://schemas.microsoft.com/office/drawing/2014/main" id="{CA2CDB32-E137-426A-A25E-389F6C49135A}"/>
                </a:ext>
              </a:extLst>
            </p:cNvPr>
            <p:cNvSpPr/>
            <p:nvPr/>
          </p:nvSpPr>
          <p:spPr>
            <a:xfrm>
              <a:off x="2903325" y="2200700"/>
              <a:ext cx="56575" cy="197375"/>
            </a:xfrm>
            <a:custGeom>
              <a:avLst/>
              <a:gdLst/>
              <a:ahLst/>
              <a:cxnLst/>
              <a:rect l="l" t="t" r="r" b="b"/>
              <a:pathLst>
                <a:path w="2263" h="7895" extrusionOk="0">
                  <a:moveTo>
                    <a:pt x="167" y="0"/>
                  </a:moveTo>
                  <a:cubicBezTo>
                    <a:pt x="60" y="786"/>
                    <a:pt x="1" y="1727"/>
                    <a:pt x="1" y="2703"/>
                  </a:cubicBezTo>
                  <a:cubicBezTo>
                    <a:pt x="1" y="5584"/>
                    <a:pt x="501" y="7894"/>
                    <a:pt x="1132" y="7894"/>
                  </a:cubicBezTo>
                  <a:cubicBezTo>
                    <a:pt x="1751" y="7894"/>
                    <a:pt x="2263" y="5573"/>
                    <a:pt x="2263" y="2703"/>
                  </a:cubicBezTo>
                  <a:cubicBezTo>
                    <a:pt x="2263" y="1715"/>
                    <a:pt x="2203" y="786"/>
                    <a:pt x="2096" y="0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102;p39">
              <a:extLst>
                <a:ext uri="{FF2B5EF4-FFF2-40B4-BE49-F238E27FC236}">
                  <a16:creationId xmlns:a16="http://schemas.microsoft.com/office/drawing/2014/main" id="{6C8B2671-5F88-4F29-B99C-6A420E9054BA}"/>
                </a:ext>
              </a:extLst>
            </p:cNvPr>
            <p:cNvSpPr/>
            <p:nvPr/>
          </p:nvSpPr>
          <p:spPr>
            <a:xfrm>
              <a:off x="2907500" y="2200700"/>
              <a:ext cx="52700" cy="197975"/>
            </a:xfrm>
            <a:custGeom>
              <a:avLst/>
              <a:gdLst/>
              <a:ahLst/>
              <a:cxnLst/>
              <a:rect l="l" t="t" r="r" b="b"/>
              <a:pathLst>
                <a:path w="2108" h="7919" extrusionOk="0">
                  <a:moveTo>
                    <a:pt x="1524" y="0"/>
                  </a:moveTo>
                  <a:cubicBezTo>
                    <a:pt x="1441" y="179"/>
                    <a:pt x="1381" y="489"/>
                    <a:pt x="1381" y="977"/>
                  </a:cubicBezTo>
                  <a:cubicBezTo>
                    <a:pt x="1346" y="2870"/>
                    <a:pt x="667" y="5239"/>
                    <a:pt x="0" y="5358"/>
                  </a:cubicBezTo>
                  <a:cubicBezTo>
                    <a:pt x="191" y="6894"/>
                    <a:pt x="560" y="7918"/>
                    <a:pt x="977" y="7918"/>
                  </a:cubicBezTo>
                  <a:cubicBezTo>
                    <a:pt x="1608" y="7918"/>
                    <a:pt x="2108" y="5596"/>
                    <a:pt x="2108" y="2727"/>
                  </a:cubicBezTo>
                  <a:cubicBezTo>
                    <a:pt x="2108" y="1715"/>
                    <a:pt x="2048" y="786"/>
                    <a:pt x="1941" y="0"/>
                  </a:cubicBezTo>
                  <a:close/>
                </a:path>
              </a:pathLst>
            </a:custGeom>
            <a:solidFill>
              <a:srgbClr val="482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103;p39">
              <a:extLst>
                <a:ext uri="{FF2B5EF4-FFF2-40B4-BE49-F238E27FC236}">
                  <a16:creationId xmlns:a16="http://schemas.microsoft.com/office/drawing/2014/main" id="{32FC5B66-C4A9-4F0C-9DAE-411F4403827A}"/>
                </a:ext>
              </a:extLst>
            </p:cNvPr>
            <p:cNvSpPr/>
            <p:nvPr/>
          </p:nvSpPr>
          <p:spPr>
            <a:xfrm>
              <a:off x="2829500" y="2182850"/>
              <a:ext cx="203925" cy="44650"/>
            </a:xfrm>
            <a:custGeom>
              <a:avLst/>
              <a:gdLst/>
              <a:ahLst/>
              <a:cxnLst/>
              <a:rect l="l" t="t" r="r" b="b"/>
              <a:pathLst>
                <a:path w="8157" h="1786" extrusionOk="0">
                  <a:moveTo>
                    <a:pt x="4085" y="0"/>
                  </a:moveTo>
                  <a:cubicBezTo>
                    <a:pt x="1834" y="0"/>
                    <a:pt x="1" y="405"/>
                    <a:pt x="1" y="893"/>
                  </a:cubicBezTo>
                  <a:cubicBezTo>
                    <a:pt x="1" y="1381"/>
                    <a:pt x="1834" y="1786"/>
                    <a:pt x="4085" y="1786"/>
                  </a:cubicBezTo>
                  <a:cubicBezTo>
                    <a:pt x="6335" y="1786"/>
                    <a:pt x="8157" y="1381"/>
                    <a:pt x="8157" y="893"/>
                  </a:cubicBezTo>
                  <a:cubicBezTo>
                    <a:pt x="8157" y="405"/>
                    <a:pt x="6347" y="0"/>
                    <a:pt x="4085" y="0"/>
                  </a:cubicBezTo>
                  <a:close/>
                </a:path>
              </a:pathLst>
            </a:custGeom>
            <a:solidFill>
              <a:srgbClr val="936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104;p39">
              <a:extLst>
                <a:ext uri="{FF2B5EF4-FFF2-40B4-BE49-F238E27FC236}">
                  <a16:creationId xmlns:a16="http://schemas.microsoft.com/office/drawing/2014/main" id="{81D9B6F2-7B8D-47F0-80ED-564771553C42}"/>
                </a:ext>
              </a:extLst>
            </p:cNvPr>
            <p:cNvSpPr/>
            <p:nvPr/>
          </p:nvSpPr>
          <p:spPr>
            <a:xfrm>
              <a:off x="2829500" y="2196825"/>
              <a:ext cx="203925" cy="30675"/>
            </a:xfrm>
            <a:custGeom>
              <a:avLst/>
              <a:gdLst/>
              <a:ahLst/>
              <a:cxnLst/>
              <a:rect l="l" t="t" r="r" b="b"/>
              <a:pathLst>
                <a:path w="8157" h="1227" extrusionOk="0">
                  <a:moveTo>
                    <a:pt x="287" y="1"/>
                  </a:moveTo>
                  <a:cubicBezTo>
                    <a:pt x="108" y="108"/>
                    <a:pt x="1" y="215"/>
                    <a:pt x="1" y="334"/>
                  </a:cubicBezTo>
                  <a:cubicBezTo>
                    <a:pt x="1" y="822"/>
                    <a:pt x="1834" y="1227"/>
                    <a:pt x="4085" y="1227"/>
                  </a:cubicBezTo>
                  <a:cubicBezTo>
                    <a:pt x="6335" y="1227"/>
                    <a:pt x="8157" y="822"/>
                    <a:pt x="8157" y="334"/>
                  </a:cubicBezTo>
                  <a:cubicBezTo>
                    <a:pt x="8157" y="227"/>
                    <a:pt x="8061" y="108"/>
                    <a:pt x="7883" y="1"/>
                  </a:cubicBezTo>
                  <a:cubicBezTo>
                    <a:pt x="7287" y="334"/>
                    <a:pt x="5811" y="572"/>
                    <a:pt x="4085" y="572"/>
                  </a:cubicBezTo>
                  <a:cubicBezTo>
                    <a:pt x="2358" y="572"/>
                    <a:pt x="894" y="334"/>
                    <a:pt x="287" y="1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105;p39">
              <a:extLst>
                <a:ext uri="{FF2B5EF4-FFF2-40B4-BE49-F238E27FC236}">
                  <a16:creationId xmlns:a16="http://schemas.microsoft.com/office/drawing/2014/main" id="{EC104F7C-215E-453C-A039-30F14BB608B8}"/>
                </a:ext>
              </a:extLst>
            </p:cNvPr>
            <p:cNvSpPr/>
            <p:nvPr/>
          </p:nvSpPr>
          <p:spPr>
            <a:xfrm>
              <a:off x="2803325" y="2175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cubicBezTo>
                    <a:pt x="536" y="0"/>
                    <a:pt x="0" y="536"/>
                    <a:pt x="0" y="1191"/>
                  </a:cubicBezTo>
                  <a:cubicBezTo>
                    <a:pt x="0" y="1846"/>
                    <a:pt x="536" y="2382"/>
                    <a:pt x="1191" y="2382"/>
                  </a:cubicBezTo>
                  <a:cubicBezTo>
                    <a:pt x="1846" y="2382"/>
                    <a:pt x="2381" y="1846"/>
                    <a:pt x="2381" y="1191"/>
                  </a:cubicBezTo>
                  <a:cubicBezTo>
                    <a:pt x="2381" y="536"/>
                    <a:pt x="1846" y="0"/>
                    <a:pt x="119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106;p39">
              <a:extLst>
                <a:ext uri="{FF2B5EF4-FFF2-40B4-BE49-F238E27FC236}">
                  <a16:creationId xmlns:a16="http://schemas.microsoft.com/office/drawing/2014/main" id="{0BED4A25-A308-4A16-8F71-B4F8E00B279D}"/>
                </a:ext>
              </a:extLst>
            </p:cNvPr>
            <p:cNvSpPr/>
            <p:nvPr/>
          </p:nvSpPr>
          <p:spPr>
            <a:xfrm>
              <a:off x="281670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107;p39">
              <a:extLst>
                <a:ext uri="{FF2B5EF4-FFF2-40B4-BE49-F238E27FC236}">
                  <a16:creationId xmlns:a16="http://schemas.microsoft.com/office/drawing/2014/main" id="{2F45833E-E57F-4B5E-B8CD-E1D2E776D18C}"/>
                </a:ext>
              </a:extLst>
            </p:cNvPr>
            <p:cNvSpPr/>
            <p:nvPr/>
          </p:nvSpPr>
          <p:spPr>
            <a:xfrm>
              <a:off x="3000650" y="2175400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192" y="0"/>
                  </a:moveTo>
                  <a:cubicBezTo>
                    <a:pt x="537" y="0"/>
                    <a:pt x="1" y="536"/>
                    <a:pt x="1" y="1191"/>
                  </a:cubicBezTo>
                  <a:cubicBezTo>
                    <a:pt x="1" y="1846"/>
                    <a:pt x="537" y="2382"/>
                    <a:pt x="1192" y="2382"/>
                  </a:cubicBezTo>
                  <a:cubicBezTo>
                    <a:pt x="1846" y="2382"/>
                    <a:pt x="2382" y="1846"/>
                    <a:pt x="2382" y="1191"/>
                  </a:cubicBezTo>
                  <a:cubicBezTo>
                    <a:pt x="2382" y="536"/>
                    <a:pt x="1846" y="0"/>
                    <a:pt x="1192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108;p39">
              <a:extLst>
                <a:ext uri="{FF2B5EF4-FFF2-40B4-BE49-F238E27FC236}">
                  <a16:creationId xmlns:a16="http://schemas.microsoft.com/office/drawing/2014/main" id="{5CD42CB5-B285-4CA2-8095-DCD41DFFA43A}"/>
                </a:ext>
              </a:extLst>
            </p:cNvPr>
            <p:cNvSpPr/>
            <p:nvPr/>
          </p:nvSpPr>
          <p:spPr>
            <a:xfrm>
              <a:off x="301405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109;p39">
              <a:extLst>
                <a:ext uri="{FF2B5EF4-FFF2-40B4-BE49-F238E27FC236}">
                  <a16:creationId xmlns:a16="http://schemas.microsoft.com/office/drawing/2014/main" id="{F161E4DC-8D39-40AD-8A9E-89A8783EA252}"/>
                </a:ext>
              </a:extLst>
            </p:cNvPr>
            <p:cNvSpPr/>
            <p:nvPr/>
          </p:nvSpPr>
          <p:spPr>
            <a:xfrm>
              <a:off x="2895600" y="2373350"/>
              <a:ext cx="72050" cy="72050"/>
            </a:xfrm>
            <a:custGeom>
              <a:avLst/>
              <a:gdLst/>
              <a:ahLst/>
              <a:cxnLst/>
              <a:rect l="l" t="t" r="r" b="b"/>
              <a:pathLst>
                <a:path w="2882" h="2882" extrusionOk="0">
                  <a:moveTo>
                    <a:pt x="1441" y="0"/>
                  </a:moveTo>
                  <a:cubicBezTo>
                    <a:pt x="631" y="0"/>
                    <a:pt x="0" y="655"/>
                    <a:pt x="0" y="1441"/>
                  </a:cubicBezTo>
                  <a:cubicBezTo>
                    <a:pt x="0" y="2250"/>
                    <a:pt x="655" y="2881"/>
                    <a:pt x="1441" y="2881"/>
                  </a:cubicBezTo>
                  <a:cubicBezTo>
                    <a:pt x="2238" y="2881"/>
                    <a:pt x="2881" y="2226"/>
                    <a:pt x="2881" y="1441"/>
                  </a:cubicBezTo>
                  <a:cubicBezTo>
                    <a:pt x="2881" y="655"/>
                    <a:pt x="2238" y="0"/>
                    <a:pt x="144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110;p39">
              <a:extLst>
                <a:ext uri="{FF2B5EF4-FFF2-40B4-BE49-F238E27FC236}">
                  <a16:creationId xmlns:a16="http://schemas.microsoft.com/office/drawing/2014/main" id="{D57AC37F-561A-45F4-8C8F-B9965A76215E}"/>
                </a:ext>
              </a:extLst>
            </p:cNvPr>
            <p:cNvSpPr/>
            <p:nvPr/>
          </p:nvSpPr>
          <p:spPr>
            <a:xfrm>
              <a:off x="2911950" y="2389700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cubicBezTo>
                    <a:pt x="1215" y="1572"/>
                    <a:pt x="1572" y="1215"/>
                    <a:pt x="1572" y="787"/>
                  </a:cubicBezTo>
                  <a:cubicBezTo>
                    <a:pt x="1572" y="358"/>
                    <a:pt x="1227" y="1"/>
                    <a:pt x="787" y="1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111;p39">
              <a:extLst>
                <a:ext uri="{FF2B5EF4-FFF2-40B4-BE49-F238E27FC236}">
                  <a16:creationId xmlns:a16="http://schemas.microsoft.com/office/drawing/2014/main" id="{1960E04E-4980-410E-BBDC-B7355221AB68}"/>
                </a:ext>
              </a:extLst>
            </p:cNvPr>
            <p:cNvSpPr/>
            <p:nvPr/>
          </p:nvSpPr>
          <p:spPr>
            <a:xfrm>
              <a:off x="2893200" y="1526175"/>
              <a:ext cx="28600" cy="87000"/>
            </a:xfrm>
            <a:custGeom>
              <a:avLst/>
              <a:gdLst/>
              <a:ahLst/>
              <a:cxnLst/>
              <a:rect l="l" t="t" r="r" b="b"/>
              <a:pathLst>
                <a:path w="1144" h="3480" extrusionOk="0">
                  <a:moveTo>
                    <a:pt x="1114" y="0"/>
                  </a:moveTo>
                  <a:cubicBezTo>
                    <a:pt x="1076" y="0"/>
                    <a:pt x="1004" y="195"/>
                    <a:pt x="846" y="454"/>
                  </a:cubicBezTo>
                  <a:cubicBezTo>
                    <a:pt x="763" y="609"/>
                    <a:pt x="668" y="776"/>
                    <a:pt x="560" y="978"/>
                  </a:cubicBezTo>
                  <a:cubicBezTo>
                    <a:pt x="477" y="1169"/>
                    <a:pt x="370" y="1395"/>
                    <a:pt x="287" y="1633"/>
                  </a:cubicBezTo>
                  <a:cubicBezTo>
                    <a:pt x="108" y="2121"/>
                    <a:pt x="36" y="2597"/>
                    <a:pt x="13" y="2931"/>
                  </a:cubicBezTo>
                  <a:cubicBezTo>
                    <a:pt x="1" y="3276"/>
                    <a:pt x="13" y="3479"/>
                    <a:pt x="48" y="3479"/>
                  </a:cubicBezTo>
                  <a:cubicBezTo>
                    <a:pt x="49" y="3479"/>
                    <a:pt x="50" y="3479"/>
                    <a:pt x="50" y="3479"/>
                  </a:cubicBezTo>
                  <a:cubicBezTo>
                    <a:pt x="74" y="3479"/>
                    <a:pt x="110" y="3279"/>
                    <a:pt x="167" y="2955"/>
                  </a:cubicBezTo>
                  <a:cubicBezTo>
                    <a:pt x="203" y="2633"/>
                    <a:pt x="298" y="2181"/>
                    <a:pt x="477" y="1728"/>
                  </a:cubicBezTo>
                  <a:cubicBezTo>
                    <a:pt x="560" y="1490"/>
                    <a:pt x="656" y="1276"/>
                    <a:pt x="739" y="1073"/>
                  </a:cubicBezTo>
                  <a:cubicBezTo>
                    <a:pt x="834" y="859"/>
                    <a:pt x="918" y="681"/>
                    <a:pt x="977" y="538"/>
                  </a:cubicBezTo>
                  <a:cubicBezTo>
                    <a:pt x="1120" y="216"/>
                    <a:pt x="1144" y="2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112;p39">
              <a:extLst>
                <a:ext uri="{FF2B5EF4-FFF2-40B4-BE49-F238E27FC236}">
                  <a16:creationId xmlns:a16="http://schemas.microsoft.com/office/drawing/2014/main" id="{40298003-1611-4864-9D8B-C45EAD7D655A}"/>
                </a:ext>
              </a:extLst>
            </p:cNvPr>
            <p:cNvSpPr/>
            <p:nvPr/>
          </p:nvSpPr>
          <p:spPr>
            <a:xfrm>
              <a:off x="2892600" y="1622050"/>
              <a:ext cx="5100" cy="23250"/>
            </a:xfrm>
            <a:custGeom>
              <a:avLst/>
              <a:gdLst/>
              <a:ahLst/>
              <a:cxnLst/>
              <a:rect l="l" t="t" r="r" b="b"/>
              <a:pathLst>
                <a:path w="204" h="930" extrusionOk="0">
                  <a:moveTo>
                    <a:pt x="96" y="1"/>
                  </a:moveTo>
                  <a:cubicBezTo>
                    <a:pt x="37" y="1"/>
                    <a:pt x="1" y="215"/>
                    <a:pt x="1" y="465"/>
                  </a:cubicBezTo>
                  <a:cubicBezTo>
                    <a:pt x="1" y="715"/>
                    <a:pt x="37" y="929"/>
                    <a:pt x="96" y="929"/>
                  </a:cubicBezTo>
                  <a:cubicBezTo>
                    <a:pt x="156" y="929"/>
                    <a:pt x="203" y="715"/>
                    <a:pt x="203" y="465"/>
                  </a:cubicBezTo>
                  <a:cubicBezTo>
                    <a:pt x="203" y="215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113;p39">
              <a:extLst>
                <a:ext uri="{FF2B5EF4-FFF2-40B4-BE49-F238E27FC236}">
                  <a16:creationId xmlns:a16="http://schemas.microsoft.com/office/drawing/2014/main" id="{F728C39E-BFC5-4506-AE70-E8DD27A6BB64}"/>
                </a:ext>
              </a:extLst>
            </p:cNvPr>
            <p:cNvSpPr/>
            <p:nvPr/>
          </p:nvSpPr>
          <p:spPr>
            <a:xfrm>
              <a:off x="2918500" y="1536325"/>
              <a:ext cx="7775" cy="329825"/>
            </a:xfrm>
            <a:custGeom>
              <a:avLst/>
              <a:gdLst/>
              <a:ahLst/>
              <a:cxnLst/>
              <a:rect l="l" t="t" r="r" b="b"/>
              <a:pathLst>
                <a:path w="311" h="13193" extrusionOk="0">
                  <a:moveTo>
                    <a:pt x="167" y="1"/>
                  </a:moveTo>
                  <a:cubicBezTo>
                    <a:pt x="156" y="1"/>
                    <a:pt x="132" y="203"/>
                    <a:pt x="108" y="525"/>
                  </a:cubicBezTo>
                  <a:cubicBezTo>
                    <a:pt x="96" y="870"/>
                    <a:pt x="60" y="1346"/>
                    <a:pt x="48" y="1941"/>
                  </a:cubicBezTo>
                  <a:cubicBezTo>
                    <a:pt x="13" y="3132"/>
                    <a:pt x="1" y="4787"/>
                    <a:pt x="37" y="6597"/>
                  </a:cubicBezTo>
                  <a:cubicBezTo>
                    <a:pt x="48" y="8418"/>
                    <a:pt x="108" y="10073"/>
                    <a:pt x="156" y="11264"/>
                  </a:cubicBezTo>
                  <a:cubicBezTo>
                    <a:pt x="179" y="11859"/>
                    <a:pt x="215" y="12347"/>
                    <a:pt x="227" y="12669"/>
                  </a:cubicBezTo>
                  <a:cubicBezTo>
                    <a:pt x="251" y="13014"/>
                    <a:pt x="275" y="13193"/>
                    <a:pt x="287" y="13193"/>
                  </a:cubicBezTo>
                  <a:cubicBezTo>
                    <a:pt x="298" y="13193"/>
                    <a:pt x="310" y="13002"/>
                    <a:pt x="298" y="12669"/>
                  </a:cubicBezTo>
                  <a:cubicBezTo>
                    <a:pt x="298" y="12336"/>
                    <a:pt x="287" y="11859"/>
                    <a:pt x="287" y="11264"/>
                  </a:cubicBezTo>
                  <a:cubicBezTo>
                    <a:pt x="275" y="10073"/>
                    <a:pt x="251" y="8418"/>
                    <a:pt x="227" y="6597"/>
                  </a:cubicBezTo>
                  <a:cubicBezTo>
                    <a:pt x="191" y="4787"/>
                    <a:pt x="179" y="3132"/>
                    <a:pt x="179" y="1941"/>
                  </a:cubicBezTo>
                  <a:lnTo>
                    <a:pt x="179" y="525"/>
                  </a:lnTo>
                  <a:cubicBezTo>
                    <a:pt x="179" y="179"/>
                    <a:pt x="179" y="1"/>
                    <a:pt x="167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114;p39">
              <a:extLst>
                <a:ext uri="{FF2B5EF4-FFF2-40B4-BE49-F238E27FC236}">
                  <a16:creationId xmlns:a16="http://schemas.microsoft.com/office/drawing/2014/main" id="{2F0539A8-3269-4BCE-8113-EE20ACEB80AB}"/>
                </a:ext>
              </a:extLst>
            </p:cNvPr>
            <p:cNvSpPr/>
            <p:nvPr/>
          </p:nvSpPr>
          <p:spPr>
            <a:xfrm>
              <a:off x="2891725" y="1654800"/>
              <a:ext cx="7750" cy="53300"/>
            </a:xfrm>
            <a:custGeom>
              <a:avLst/>
              <a:gdLst/>
              <a:ahLst/>
              <a:cxnLst/>
              <a:rect l="l" t="t" r="r" b="b"/>
              <a:pathLst>
                <a:path w="310" h="2132" extrusionOk="0">
                  <a:moveTo>
                    <a:pt x="119" y="0"/>
                  </a:moveTo>
                  <a:cubicBezTo>
                    <a:pt x="60" y="0"/>
                    <a:pt x="0" y="489"/>
                    <a:pt x="60" y="1072"/>
                  </a:cubicBezTo>
                  <a:cubicBezTo>
                    <a:pt x="119" y="1667"/>
                    <a:pt x="179" y="2132"/>
                    <a:pt x="226" y="2132"/>
                  </a:cubicBezTo>
                  <a:cubicBezTo>
                    <a:pt x="286" y="2132"/>
                    <a:pt x="310" y="1655"/>
                    <a:pt x="250" y="1060"/>
                  </a:cubicBezTo>
                  <a:cubicBezTo>
                    <a:pt x="215" y="477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115;p39">
              <a:extLst>
                <a:ext uri="{FF2B5EF4-FFF2-40B4-BE49-F238E27FC236}">
                  <a16:creationId xmlns:a16="http://schemas.microsoft.com/office/drawing/2014/main" id="{228AAA53-DA16-4CF4-BF69-4748F16AE35A}"/>
                </a:ext>
              </a:extLst>
            </p:cNvPr>
            <p:cNvSpPr/>
            <p:nvPr/>
          </p:nvSpPr>
          <p:spPr>
            <a:xfrm>
              <a:off x="2903025" y="2377800"/>
              <a:ext cx="27700" cy="26025"/>
            </a:xfrm>
            <a:custGeom>
              <a:avLst/>
              <a:gdLst/>
              <a:ahLst/>
              <a:cxnLst/>
              <a:rect l="l" t="t" r="r" b="b"/>
              <a:pathLst>
                <a:path w="1108" h="1041" extrusionOk="0">
                  <a:moveTo>
                    <a:pt x="858" y="1"/>
                  </a:moveTo>
                  <a:cubicBezTo>
                    <a:pt x="763" y="13"/>
                    <a:pt x="679" y="13"/>
                    <a:pt x="572" y="60"/>
                  </a:cubicBezTo>
                  <a:cubicBezTo>
                    <a:pt x="489" y="84"/>
                    <a:pt x="382" y="167"/>
                    <a:pt x="298" y="251"/>
                  </a:cubicBezTo>
                  <a:cubicBezTo>
                    <a:pt x="132" y="429"/>
                    <a:pt x="60" y="644"/>
                    <a:pt x="24" y="786"/>
                  </a:cubicBezTo>
                  <a:cubicBezTo>
                    <a:pt x="1" y="941"/>
                    <a:pt x="1" y="1036"/>
                    <a:pt x="24" y="1036"/>
                  </a:cubicBezTo>
                  <a:cubicBezTo>
                    <a:pt x="28" y="1039"/>
                    <a:pt x="32" y="1040"/>
                    <a:pt x="35" y="1040"/>
                  </a:cubicBezTo>
                  <a:cubicBezTo>
                    <a:pt x="66" y="1040"/>
                    <a:pt x="91" y="951"/>
                    <a:pt x="155" y="834"/>
                  </a:cubicBezTo>
                  <a:cubicBezTo>
                    <a:pt x="215" y="715"/>
                    <a:pt x="310" y="536"/>
                    <a:pt x="441" y="382"/>
                  </a:cubicBezTo>
                  <a:cubicBezTo>
                    <a:pt x="596" y="239"/>
                    <a:pt x="751" y="167"/>
                    <a:pt x="894" y="132"/>
                  </a:cubicBezTo>
                  <a:cubicBezTo>
                    <a:pt x="1025" y="108"/>
                    <a:pt x="1108" y="84"/>
                    <a:pt x="1108" y="60"/>
                  </a:cubicBezTo>
                  <a:cubicBezTo>
                    <a:pt x="1108" y="48"/>
                    <a:pt x="1025" y="1"/>
                    <a:pt x="858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116;p39">
              <a:extLst>
                <a:ext uri="{FF2B5EF4-FFF2-40B4-BE49-F238E27FC236}">
                  <a16:creationId xmlns:a16="http://schemas.microsoft.com/office/drawing/2014/main" id="{DFFAB82C-4C23-4899-B1A3-55942624803B}"/>
                </a:ext>
              </a:extLst>
            </p:cNvPr>
            <p:cNvSpPr/>
            <p:nvPr/>
          </p:nvSpPr>
          <p:spPr>
            <a:xfrm>
              <a:off x="2900950" y="2410850"/>
              <a:ext cx="5375" cy="11650"/>
            </a:xfrm>
            <a:custGeom>
              <a:avLst/>
              <a:gdLst/>
              <a:ahLst/>
              <a:cxnLst/>
              <a:rect l="l" t="t" r="r" b="b"/>
              <a:pathLst>
                <a:path w="215" h="466" extrusionOk="0">
                  <a:moveTo>
                    <a:pt x="107" y="0"/>
                  </a:moveTo>
                  <a:cubicBezTo>
                    <a:pt x="60" y="0"/>
                    <a:pt x="0" y="107"/>
                    <a:pt x="24" y="238"/>
                  </a:cubicBezTo>
                  <a:cubicBezTo>
                    <a:pt x="24" y="383"/>
                    <a:pt x="97" y="466"/>
                    <a:pt x="146" y="466"/>
                  </a:cubicBezTo>
                  <a:cubicBezTo>
                    <a:pt x="149" y="466"/>
                    <a:pt x="152" y="465"/>
                    <a:pt x="155" y="465"/>
                  </a:cubicBezTo>
                  <a:cubicBezTo>
                    <a:pt x="215" y="453"/>
                    <a:pt x="215" y="345"/>
                    <a:pt x="215" y="226"/>
                  </a:cubicBezTo>
                  <a:cubicBezTo>
                    <a:pt x="203" y="107"/>
                    <a:pt x="167" y="0"/>
                    <a:pt x="107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117;p39">
              <a:extLst>
                <a:ext uri="{FF2B5EF4-FFF2-40B4-BE49-F238E27FC236}">
                  <a16:creationId xmlns:a16="http://schemas.microsoft.com/office/drawing/2014/main" id="{50EAB942-6ECA-4490-AFBB-D074CB0B4867}"/>
                </a:ext>
              </a:extLst>
            </p:cNvPr>
            <p:cNvSpPr/>
            <p:nvPr/>
          </p:nvSpPr>
          <p:spPr>
            <a:xfrm>
              <a:off x="2808375" y="2179850"/>
              <a:ext cx="28600" cy="25625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893" y="1"/>
                  </a:moveTo>
                  <a:cubicBezTo>
                    <a:pt x="727" y="1"/>
                    <a:pt x="524" y="84"/>
                    <a:pt x="346" y="251"/>
                  </a:cubicBezTo>
                  <a:cubicBezTo>
                    <a:pt x="167" y="418"/>
                    <a:pt x="60" y="608"/>
                    <a:pt x="36" y="775"/>
                  </a:cubicBezTo>
                  <a:cubicBezTo>
                    <a:pt x="0" y="942"/>
                    <a:pt x="48" y="1025"/>
                    <a:pt x="72" y="1025"/>
                  </a:cubicBezTo>
                  <a:cubicBezTo>
                    <a:pt x="108" y="1013"/>
                    <a:pt x="108" y="942"/>
                    <a:pt x="167" y="823"/>
                  </a:cubicBezTo>
                  <a:cubicBezTo>
                    <a:pt x="227" y="703"/>
                    <a:pt x="334" y="537"/>
                    <a:pt x="477" y="406"/>
                  </a:cubicBezTo>
                  <a:cubicBezTo>
                    <a:pt x="632" y="251"/>
                    <a:pt x="786" y="168"/>
                    <a:pt x="905" y="132"/>
                  </a:cubicBezTo>
                  <a:cubicBezTo>
                    <a:pt x="1024" y="108"/>
                    <a:pt x="1120" y="120"/>
                    <a:pt x="1132" y="84"/>
                  </a:cubicBezTo>
                  <a:cubicBezTo>
                    <a:pt x="1143" y="72"/>
                    <a:pt x="1060" y="1"/>
                    <a:pt x="893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118;p39">
              <a:extLst>
                <a:ext uri="{FF2B5EF4-FFF2-40B4-BE49-F238E27FC236}">
                  <a16:creationId xmlns:a16="http://schemas.microsoft.com/office/drawing/2014/main" id="{8109B37F-B6E9-46C0-A5F4-950782275BF1}"/>
                </a:ext>
              </a:extLst>
            </p:cNvPr>
            <p:cNvSpPr/>
            <p:nvPr/>
          </p:nvSpPr>
          <p:spPr>
            <a:xfrm>
              <a:off x="3007200" y="2178375"/>
              <a:ext cx="29800" cy="29500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906" y="0"/>
                  </a:moveTo>
                  <a:cubicBezTo>
                    <a:pt x="727" y="0"/>
                    <a:pt x="477" y="72"/>
                    <a:pt x="275" y="286"/>
                  </a:cubicBezTo>
                  <a:cubicBezTo>
                    <a:pt x="84" y="489"/>
                    <a:pt x="25" y="739"/>
                    <a:pt x="13" y="905"/>
                  </a:cubicBezTo>
                  <a:cubicBezTo>
                    <a:pt x="1" y="1072"/>
                    <a:pt x="25" y="1179"/>
                    <a:pt x="60" y="1179"/>
                  </a:cubicBezTo>
                  <a:cubicBezTo>
                    <a:pt x="84" y="1179"/>
                    <a:pt x="96" y="1072"/>
                    <a:pt x="156" y="917"/>
                  </a:cubicBezTo>
                  <a:cubicBezTo>
                    <a:pt x="203" y="774"/>
                    <a:pt x="275" y="584"/>
                    <a:pt x="429" y="417"/>
                  </a:cubicBezTo>
                  <a:cubicBezTo>
                    <a:pt x="572" y="250"/>
                    <a:pt x="775" y="179"/>
                    <a:pt x="918" y="131"/>
                  </a:cubicBezTo>
                  <a:cubicBezTo>
                    <a:pt x="1072" y="108"/>
                    <a:pt x="1168" y="84"/>
                    <a:pt x="1168" y="60"/>
                  </a:cubicBezTo>
                  <a:cubicBezTo>
                    <a:pt x="1191" y="24"/>
                    <a:pt x="1084" y="0"/>
                    <a:pt x="906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119;p39">
              <a:extLst>
                <a:ext uri="{FF2B5EF4-FFF2-40B4-BE49-F238E27FC236}">
                  <a16:creationId xmlns:a16="http://schemas.microsoft.com/office/drawing/2014/main" id="{4F789570-14B5-4340-A344-F39F310C25B0}"/>
                </a:ext>
              </a:extLst>
            </p:cNvPr>
            <p:cNvSpPr/>
            <p:nvPr/>
          </p:nvSpPr>
          <p:spPr>
            <a:xfrm>
              <a:off x="2821475" y="2193075"/>
              <a:ext cx="17875" cy="16625"/>
            </a:xfrm>
            <a:custGeom>
              <a:avLst/>
              <a:gdLst/>
              <a:ahLst/>
              <a:cxnLst/>
              <a:rect l="l" t="t" r="r" b="b"/>
              <a:pathLst>
                <a:path w="715" h="665" extrusionOk="0">
                  <a:moveTo>
                    <a:pt x="412" y="0"/>
                  </a:moveTo>
                  <a:cubicBezTo>
                    <a:pt x="329" y="0"/>
                    <a:pt x="230" y="21"/>
                    <a:pt x="131" y="91"/>
                  </a:cubicBezTo>
                  <a:cubicBezTo>
                    <a:pt x="60" y="151"/>
                    <a:pt x="12" y="246"/>
                    <a:pt x="0" y="329"/>
                  </a:cubicBezTo>
                  <a:cubicBezTo>
                    <a:pt x="0" y="413"/>
                    <a:pt x="12" y="484"/>
                    <a:pt x="48" y="532"/>
                  </a:cubicBezTo>
                  <a:cubicBezTo>
                    <a:pt x="80" y="617"/>
                    <a:pt x="131" y="664"/>
                    <a:pt x="159" y="664"/>
                  </a:cubicBezTo>
                  <a:cubicBezTo>
                    <a:pt x="162" y="664"/>
                    <a:pt x="165" y="664"/>
                    <a:pt x="167" y="663"/>
                  </a:cubicBezTo>
                  <a:cubicBezTo>
                    <a:pt x="191" y="651"/>
                    <a:pt x="179" y="591"/>
                    <a:pt x="191" y="496"/>
                  </a:cubicBezTo>
                  <a:cubicBezTo>
                    <a:pt x="179" y="448"/>
                    <a:pt x="179" y="413"/>
                    <a:pt x="191" y="365"/>
                  </a:cubicBezTo>
                  <a:cubicBezTo>
                    <a:pt x="203" y="317"/>
                    <a:pt x="227" y="270"/>
                    <a:pt x="262" y="246"/>
                  </a:cubicBezTo>
                  <a:cubicBezTo>
                    <a:pt x="346" y="186"/>
                    <a:pt x="465" y="174"/>
                    <a:pt x="548" y="151"/>
                  </a:cubicBezTo>
                  <a:cubicBezTo>
                    <a:pt x="643" y="151"/>
                    <a:pt x="703" y="151"/>
                    <a:pt x="715" y="127"/>
                  </a:cubicBezTo>
                  <a:cubicBezTo>
                    <a:pt x="715" y="91"/>
                    <a:pt x="667" y="55"/>
                    <a:pt x="560" y="20"/>
                  </a:cubicBezTo>
                  <a:cubicBezTo>
                    <a:pt x="521" y="10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120;p39">
              <a:extLst>
                <a:ext uri="{FF2B5EF4-FFF2-40B4-BE49-F238E27FC236}">
                  <a16:creationId xmlns:a16="http://schemas.microsoft.com/office/drawing/2014/main" id="{7D78AAED-36EE-46B7-9D50-C286F859EFC3}"/>
                </a:ext>
              </a:extLst>
            </p:cNvPr>
            <p:cNvSpPr/>
            <p:nvPr/>
          </p:nvSpPr>
          <p:spPr>
            <a:xfrm>
              <a:off x="2918500" y="2394175"/>
              <a:ext cx="18200" cy="16700"/>
            </a:xfrm>
            <a:custGeom>
              <a:avLst/>
              <a:gdLst/>
              <a:ahLst/>
              <a:cxnLst/>
              <a:rect l="l" t="t" r="r" b="b"/>
              <a:pathLst>
                <a:path w="728" h="668" extrusionOk="0">
                  <a:moveTo>
                    <a:pt x="548" y="0"/>
                  </a:moveTo>
                  <a:cubicBezTo>
                    <a:pt x="513" y="0"/>
                    <a:pt x="477" y="0"/>
                    <a:pt x="429" y="12"/>
                  </a:cubicBezTo>
                  <a:cubicBezTo>
                    <a:pt x="358" y="24"/>
                    <a:pt x="287" y="72"/>
                    <a:pt x="227" y="131"/>
                  </a:cubicBezTo>
                  <a:cubicBezTo>
                    <a:pt x="108" y="239"/>
                    <a:pt x="37" y="381"/>
                    <a:pt x="13" y="489"/>
                  </a:cubicBezTo>
                  <a:cubicBezTo>
                    <a:pt x="1" y="608"/>
                    <a:pt x="25" y="667"/>
                    <a:pt x="60" y="667"/>
                  </a:cubicBezTo>
                  <a:cubicBezTo>
                    <a:pt x="96" y="655"/>
                    <a:pt x="108" y="608"/>
                    <a:pt x="156" y="548"/>
                  </a:cubicBezTo>
                  <a:cubicBezTo>
                    <a:pt x="191" y="477"/>
                    <a:pt x="251" y="381"/>
                    <a:pt x="358" y="298"/>
                  </a:cubicBezTo>
                  <a:cubicBezTo>
                    <a:pt x="437" y="219"/>
                    <a:pt x="516" y="173"/>
                    <a:pt x="568" y="173"/>
                  </a:cubicBezTo>
                  <a:cubicBezTo>
                    <a:pt x="578" y="173"/>
                    <a:pt x="588" y="175"/>
                    <a:pt x="596" y="179"/>
                  </a:cubicBezTo>
                  <a:cubicBezTo>
                    <a:pt x="639" y="190"/>
                    <a:pt x="673" y="240"/>
                    <a:pt x="705" y="240"/>
                  </a:cubicBezTo>
                  <a:cubicBezTo>
                    <a:pt x="709" y="240"/>
                    <a:pt x="712" y="240"/>
                    <a:pt x="715" y="239"/>
                  </a:cubicBezTo>
                  <a:cubicBezTo>
                    <a:pt x="727" y="227"/>
                    <a:pt x="727" y="203"/>
                    <a:pt x="727" y="179"/>
                  </a:cubicBezTo>
                  <a:cubicBezTo>
                    <a:pt x="727" y="167"/>
                    <a:pt x="727" y="131"/>
                    <a:pt x="715" y="120"/>
                  </a:cubicBezTo>
                  <a:cubicBezTo>
                    <a:pt x="703" y="84"/>
                    <a:pt x="691" y="60"/>
                    <a:pt x="656" y="48"/>
                  </a:cubicBezTo>
                  <a:cubicBezTo>
                    <a:pt x="620" y="12"/>
                    <a:pt x="596" y="12"/>
                    <a:pt x="548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121;p39">
              <a:extLst>
                <a:ext uri="{FF2B5EF4-FFF2-40B4-BE49-F238E27FC236}">
                  <a16:creationId xmlns:a16="http://schemas.microsoft.com/office/drawing/2014/main" id="{ED42DA7E-43B1-4B21-8100-00798EDE1155}"/>
                </a:ext>
              </a:extLst>
            </p:cNvPr>
            <p:cNvSpPr/>
            <p:nvPr/>
          </p:nvSpPr>
          <p:spPr>
            <a:xfrm>
              <a:off x="3020000" y="2191700"/>
              <a:ext cx="16100" cy="18550"/>
            </a:xfrm>
            <a:custGeom>
              <a:avLst/>
              <a:gdLst/>
              <a:ahLst/>
              <a:cxnLst/>
              <a:rect l="l" t="t" r="r" b="b"/>
              <a:pathLst>
                <a:path w="644" h="742" extrusionOk="0">
                  <a:moveTo>
                    <a:pt x="443" y="0"/>
                  </a:moveTo>
                  <a:cubicBezTo>
                    <a:pt x="392" y="0"/>
                    <a:pt x="335" y="20"/>
                    <a:pt x="287" y="39"/>
                  </a:cubicBezTo>
                  <a:cubicBezTo>
                    <a:pt x="227" y="87"/>
                    <a:pt x="168" y="146"/>
                    <a:pt x="120" y="206"/>
                  </a:cubicBezTo>
                  <a:cubicBezTo>
                    <a:pt x="37" y="337"/>
                    <a:pt x="1" y="479"/>
                    <a:pt x="1" y="587"/>
                  </a:cubicBezTo>
                  <a:cubicBezTo>
                    <a:pt x="1" y="682"/>
                    <a:pt x="37" y="741"/>
                    <a:pt x="60" y="741"/>
                  </a:cubicBezTo>
                  <a:cubicBezTo>
                    <a:pt x="120" y="730"/>
                    <a:pt x="156" y="527"/>
                    <a:pt x="287" y="313"/>
                  </a:cubicBezTo>
                  <a:cubicBezTo>
                    <a:pt x="322" y="265"/>
                    <a:pt x="358" y="218"/>
                    <a:pt x="394" y="194"/>
                  </a:cubicBezTo>
                  <a:cubicBezTo>
                    <a:pt x="418" y="170"/>
                    <a:pt x="465" y="146"/>
                    <a:pt x="501" y="134"/>
                  </a:cubicBezTo>
                  <a:cubicBezTo>
                    <a:pt x="560" y="122"/>
                    <a:pt x="620" y="122"/>
                    <a:pt x="632" y="87"/>
                  </a:cubicBezTo>
                  <a:cubicBezTo>
                    <a:pt x="644" y="63"/>
                    <a:pt x="596" y="15"/>
                    <a:pt x="477" y="3"/>
                  </a:cubicBezTo>
                  <a:cubicBezTo>
                    <a:pt x="466" y="1"/>
                    <a:pt x="455" y="0"/>
                    <a:pt x="443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4A182ECA-D101-1C46-A6A4-3E5EB9EBE269}"/>
              </a:ext>
            </a:extLst>
          </p:cNvPr>
          <p:cNvSpPr txBox="1"/>
          <p:nvPr/>
        </p:nvSpPr>
        <p:spPr>
          <a:xfrm>
            <a:off x="1555541" y="6464341"/>
            <a:ext cx="193903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CBDA41-23E4-1546-91ED-40052C3019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1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677633" y="509967"/>
            <a:ext cx="6849200" cy="7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4000" b="1" dirty="0"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4</a:t>
            </a:fld>
            <a:endParaRPr/>
          </a:p>
        </p:txBody>
      </p:sp>
      <p:pic>
        <p:nvPicPr>
          <p:cNvPr id="68" name="Google Shape;6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5698" y="2465403"/>
            <a:ext cx="1255767" cy="4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Hình ảnh 2">
            <a:extLst>
              <a:ext uri="{FF2B5EF4-FFF2-40B4-BE49-F238E27FC236}">
                <a16:creationId xmlns:a16="http://schemas.microsoft.com/office/drawing/2014/main" id="{94EFA3A4-5D63-3D4C-A778-8372B0C56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519" y="2765502"/>
            <a:ext cx="1361478" cy="187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huyện kể về Hai Bà Trưng – Hoàng Thành Thăng Long">
            <a:extLst>
              <a:ext uri="{FF2B5EF4-FFF2-40B4-BE49-F238E27FC236}">
                <a16:creationId xmlns:a16="http://schemas.microsoft.com/office/drawing/2014/main" id="{85F58FF7-D2D8-FD4E-ACB3-09C5760C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97" y="4641896"/>
            <a:ext cx="1255767" cy="1781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498ED-340E-3143-9B5B-FBF743F619C6}"/>
              </a:ext>
            </a:extLst>
          </p:cNvPr>
          <p:cNvSpPr txBox="1"/>
          <p:nvPr/>
        </p:nvSpPr>
        <p:spPr>
          <a:xfrm>
            <a:off x="557816" y="1812852"/>
            <a:ext cx="795556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Kể ngắn gọn cuộc khởi nghĩa Hai Bà Trưng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(Nguyên nhân – Diễn biến – Ý nghĩa)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93B9E-C1D1-8C42-851C-F428F57B124D}"/>
              </a:ext>
            </a:extLst>
          </p:cNvPr>
          <p:cNvSpPr txBox="1"/>
          <p:nvPr/>
        </p:nvSpPr>
        <p:spPr>
          <a:xfrm>
            <a:off x="557815" y="3684438"/>
            <a:ext cx="795556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Sử dụng lược đồ để kể lại nét chính về diễn biến cuộc khởi nghĩa.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183E6-4634-AA47-9E9C-D67ADE770AEA}"/>
              </a:ext>
            </a:extLst>
          </p:cNvPr>
          <p:cNvSpPr txBox="1"/>
          <p:nvPr/>
        </p:nvSpPr>
        <p:spPr>
          <a:xfrm>
            <a:off x="826789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6C854F1-414D-EB46-B1B1-1C003EA28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88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8" descr="trungvuongzt6">
            <a:extLst>
              <a:ext uri="{FF2B5EF4-FFF2-40B4-BE49-F238E27FC236}">
                <a16:creationId xmlns:a16="http://schemas.microsoft.com/office/drawing/2014/main" id="{6728FA9F-FA1C-480B-974B-4017E0F7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46" y="2778160"/>
            <a:ext cx="6773198" cy="3883803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  <a:prstDash val="dash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264;p56">
            <a:extLst>
              <a:ext uri="{FF2B5EF4-FFF2-40B4-BE49-F238E27FC236}">
                <a16:creationId xmlns:a16="http://schemas.microsoft.com/office/drawing/2014/main" id="{D3B8731A-8149-4300-9882-C4B771003F9B}"/>
              </a:ext>
            </a:extLst>
          </p:cNvPr>
          <p:cNvSpPr/>
          <p:nvPr/>
        </p:nvSpPr>
        <p:spPr>
          <a:xfrm>
            <a:off x="2276476" y="342315"/>
            <a:ext cx="9058274" cy="2519405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265;p56">
            <a:extLst>
              <a:ext uri="{FF2B5EF4-FFF2-40B4-BE49-F238E27FC236}">
                <a16:creationId xmlns:a16="http://schemas.microsoft.com/office/drawing/2014/main" id="{9B22C87D-E866-4832-ADD9-3AD736335169}"/>
              </a:ext>
            </a:extLst>
          </p:cNvPr>
          <p:cNvSpPr/>
          <p:nvPr/>
        </p:nvSpPr>
        <p:spPr>
          <a:xfrm>
            <a:off x="2495550" y="556540"/>
            <a:ext cx="858202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379;p56">
            <a:extLst>
              <a:ext uri="{FF2B5EF4-FFF2-40B4-BE49-F238E27FC236}">
                <a16:creationId xmlns:a16="http://schemas.microsoft.com/office/drawing/2014/main" id="{85E56566-6B82-40CB-9720-A8F6E4E200FE}"/>
              </a:ext>
            </a:extLst>
          </p:cNvPr>
          <p:cNvGrpSpPr/>
          <p:nvPr/>
        </p:nvGrpSpPr>
        <p:grpSpPr>
          <a:xfrm>
            <a:off x="10680699" y="2572907"/>
            <a:ext cx="615335" cy="658210"/>
            <a:chOff x="-222388" y="1680158"/>
            <a:chExt cx="776827" cy="778853"/>
          </a:xfrm>
        </p:grpSpPr>
        <p:sp>
          <p:nvSpPr>
            <p:cNvPr id="38" name="Google Shape;2380;p56">
              <a:extLst>
                <a:ext uri="{FF2B5EF4-FFF2-40B4-BE49-F238E27FC236}">
                  <a16:creationId xmlns:a16="http://schemas.microsoft.com/office/drawing/2014/main" id="{C08061F9-555E-4A61-A6D8-BF3A9656F9EE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81;p56">
              <a:extLst>
                <a:ext uri="{FF2B5EF4-FFF2-40B4-BE49-F238E27FC236}">
                  <a16:creationId xmlns:a16="http://schemas.microsoft.com/office/drawing/2014/main" id="{4C4BE0E7-C530-4F75-93DC-F11A29F0B758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82;p56">
              <a:extLst>
                <a:ext uri="{FF2B5EF4-FFF2-40B4-BE49-F238E27FC236}">
                  <a16:creationId xmlns:a16="http://schemas.microsoft.com/office/drawing/2014/main" id="{09143163-B019-4ED3-B9AF-6B22B88FA457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83;p56">
              <a:extLst>
                <a:ext uri="{FF2B5EF4-FFF2-40B4-BE49-F238E27FC236}">
                  <a16:creationId xmlns:a16="http://schemas.microsoft.com/office/drawing/2014/main" id="{17B56B3D-C9CB-4FFF-A1CC-377325BFC458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84;p56">
              <a:extLst>
                <a:ext uri="{FF2B5EF4-FFF2-40B4-BE49-F238E27FC236}">
                  <a16:creationId xmlns:a16="http://schemas.microsoft.com/office/drawing/2014/main" id="{02B37487-22E6-4653-B7DF-61DB79EB9576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5;p56">
              <a:extLst>
                <a:ext uri="{FF2B5EF4-FFF2-40B4-BE49-F238E27FC236}">
                  <a16:creationId xmlns:a16="http://schemas.microsoft.com/office/drawing/2014/main" id="{92C94941-28B8-40D6-8AF1-9D546359CB47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6;p56">
              <a:extLst>
                <a:ext uri="{FF2B5EF4-FFF2-40B4-BE49-F238E27FC236}">
                  <a16:creationId xmlns:a16="http://schemas.microsoft.com/office/drawing/2014/main" id="{8AC5855C-60E7-4C79-8F1A-425F132C638B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7;p56">
              <a:extLst>
                <a:ext uri="{FF2B5EF4-FFF2-40B4-BE49-F238E27FC236}">
                  <a16:creationId xmlns:a16="http://schemas.microsoft.com/office/drawing/2014/main" id="{5EB4F8D9-EC61-4743-952B-A2A669013F3F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8;p56">
              <a:extLst>
                <a:ext uri="{FF2B5EF4-FFF2-40B4-BE49-F238E27FC236}">
                  <a16:creationId xmlns:a16="http://schemas.microsoft.com/office/drawing/2014/main" id="{78D9A64E-FAF8-431F-9240-82A750D4EB72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89;p56">
              <a:extLst>
                <a:ext uri="{FF2B5EF4-FFF2-40B4-BE49-F238E27FC236}">
                  <a16:creationId xmlns:a16="http://schemas.microsoft.com/office/drawing/2014/main" id="{9BF11985-7B4A-4ABF-A1EB-ADFE81954C9D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0;p56">
              <a:extLst>
                <a:ext uri="{FF2B5EF4-FFF2-40B4-BE49-F238E27FC236}">
                  <a16:creationId xmlns:a16="http://schemas.microsoft.com/office/drawing/2014/main" id="{A61E6724-2516-4090-BF8B-301646F7BD8B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91;p56">
              <a:extLst>
                <a:ext uri="{FF2B5EF4-FFF2-40B4-BE49-F238E27FC236}">
                  <a16:creationId xmlns:a16="http://schemas.microsoft.com/office/drawing/2014/main" id="{3B8F2A44-7814-43C0-B15C-6CE214BB10AA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92;p56">
              <a:extLst>
                <a:ext uri="{FF2B5EF4-FFF2-40B4-BE49-F238E27FC236}">
                  <a16:creationId xmlns:a16="http://schemas.microsoft.com/office/drawing/2014/main" id="{5FC8F6A0-88F4-4E2C-A868-51E4ECFB7380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2379;p56">
            <a:extLst>
              <a:ext uri="{FF2B5EF4-FFF2-40B4-BE49-F238E27FC236}">
                <a16:creationId xmlns:a16="http://schemas.microsoft.com/office/drawing/2014/main" id="{8025C1E3-EF95-450F-83A2-B37234FEAE0A}"/>
              </a:ext>
            </a:extLst>
          </p:cNvPr>
          <p:cNvGrpSpPr/>
          <p:nvPr/>
        </p:nvGrpSpPr>
        <p:grpSpPr>
          <a:xfrm>
            <a:off x="10806593" y="1865205"/>
            <a:ext cx="615335" cy="658210"/>
            <a:chOff x="-222388" y="1680158"/>
            <a:chExt cx="776827" cy="778853"/>
          </a:xfrm>
        </p:grpSpPr>
        <p:sp>
          <p:nvSpPr>
            <p:cNvPr id="52" name="Google Shape;2380;p56">
              <a:extLst>
                <a:ext uri="{FF2B5EF4-FFF2-40B4-BE49-F238E27FC236}">
                  <a16:creationId xmlns:a16="http://schemas.microsoft.com/office/drawing/2014/main" id="{75148DAE-6DA4-4A5C-B9D4-D247600E1DB6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81;p56">
              <a:extLst>
                <a:ext uri="{FF2B5EF4-FFF2-40B4-BE49-F238E27FC236}">
                  <a16:creationId xmlns:a16="http://schemas.microsoft.com/office/drawing/2014/main" id="{9BE7C015-DE68-4CDF-BB23-F0FC247C8C82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82;p56">
              <a:extLst>
                <a:ext uri="{FF2B5EF4-FFF2-40B4-BE49-F238E27FC236}">
                  <a16:creationId xmlns:a16="http://schemas.microsoft.com/office/drawing/2014/main" id="{4BA8C578-FB2C-4165-9F2B-AD2E1E80E932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83;p56">
              <a:extLst>
                <a:ext uri="{FF2B5EF4-FFF2-40B4-BE49-F238E27FC236}">
                  <a16:creationId xmlns:a16="http://schemas.microsoft.com/office/drawing/2014/main" id="{4E1AAE27-19AD-4A4C-83B1-078C17501FAB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84;p56">
              <a:extLst>
                <a:ext uri="{FF2B5EF4-FFF2-40B4-BE49-F238E27FC236}">
                  <a16:creationId xmlns:a16="http://schemas.microsoft.com/office/drawing/2014/main" id="{1ECF9BB4-E16B-4711-8739-D48B9548973C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85;p56">
              <a:extLst>
                <a:ext uri="{FF2B5EF4-FFF2-40B4-BE49-F238E27FC236}">
                  <a16:creationId xmlns:a16="http://schemas.microsoft.com/office/drawing/2014/main" id="{18600A43-D4EE-4F78-8CD9-400E69680436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86;p56">
              <a:extLst>
                <a:ext uri="{FF2B5EF4-FFF2-40B4-BE49-F238E27FC236}">
                  <a16:creationId xmlns:a16="http://schemas.microsoft.com/office/drawing/2014/main" id="{13656E55-1B68-4D63-AEA7-EA9DF46AA013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87;p56">
              <a:extLst>
                <a:ext uri="{FF2B5EF4-FFF2-40B4-BE49-F238E27FC236}">
                  <a16:creationId xmlns:a16="http://schemas.microsoft.com/office/drawing/2014/main" id="{53C736A0-AC71-4AA2-8D3D-6CD57C66B836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88;p56">
              <a:extLst>
                <a:ext uri="{FF2B5EF4-FFF2-40B4-BE49-F238E27FC236}">
                  <a16:creationId xmlns:a16="http://schemas.microsoft.com/office/drawing/2014/main" id="{55BCA148-D585-450B-B763-301F13E3A7C5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89;p56">
              <a:extLst>
                <a:ext uri="{FF2B5EF4-FFF2-40B4-BE49-F238E27FC236}">
                  <a16:creationId xmlns:a16="http://schemas.microsoft.com/office/drawing/2014/main" id="{C3F60B34-011F-494B-94A1-D5831AB3F6EF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90;p56">
              <a:extLst>
                <a:ext uri="{FF2B5EF4-FFF2-40B4-BE49-F238E27FC236}">
                  <a16:creationId xmlns:a16="http://schemas.microsoft.com/office/drawing/2014/main" id="{D7AC13DC-31E7-4C34-92D2-D9B7ED64F66E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91;p56">
              <a:extLst>
                <a:ext uri="{FF2B5EF4-FFF2-40B4-BE49-F238E27FC236}">
                  <a16:creationId xmlns:a16="http://schemas.microsoft.com/office/drawing/2014/main" id="{CF66F204-C005-42CF-A69B-508EBC741312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92;p56">
              <a:extLst>
                <a:ext uri="{FF2B5EF4-FFF2-40B4-BE49-F238E27FC236}">
                  <a16:creationId xmlns:a16="http://schemas.microsoft.com/office/drawing/2014/main" id="{07870692-037B-4EE1-A034-A5C1FF86C098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2379;p56">
            <a:extLst>
              <a:ext uri="{FF2B5EF4-FFF2-40B4-BE49-F238E27FC236}">
                <a16:creationId xmlns:a16="http://schemas.microsoft.com/office/drawing/2014/main" id="{BB9C23B1-0704-451D-9A9B-6411D7E7A0CF}"/>
              </a:ext>
            </a:extLst>
          </p:cNvPr>
          <p:cNvGrpSpPr/>
          <p:nvPr/>
        </p:nvGrpSpPr>
        <p:grpSpPr>
          <a:xfrm>
            <a:off x="10417909" y="2230392"/>
            <a:ext cx="462651" cy="462313"/>
            <a:chOff x="-222388" y="1680158"/>
            <a:chExt cx="776827" cy="778853"/>
          </a:xfrm>
        </p:grpSpPr>
        <p:sp>
          <p:nvSpPr>
            <p:cNvPr id="138" name="Google Shape;2380;p56">
              <a:extLst>
                <a:ext uri="{FF2B5EF4-FFF2-40B4-BE49-F238E27FC236}">
                  <a16:creationId xmlns:a16="http://schemas.microsoft.com/office/drawing/2014/main" id="{F9D4A5DF-8C75-4E86-B9B5-AB7E34C6DB5D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81;p56">
              <a:extLst>
                <a:ext uri="{FF2B5EF4-FFF2-40B4-BE49-F238E27FC236}">
                  <a16:creationId xmlns:a16="http://schemas.microsoft.com/office/drawing/2014/main" id="{85C028F6-8289-41B3-9552-92F461E41D01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82;p56">
              <a:extLst>
                <a:ext uri="{FF2B5EF4-FFF2-40B4-BE49-F238E27FC236}">
                  <a16:creationId xmlns:a16="http://schemas.microsoft.com/office/drawing/2014/main" id="{002D5D94-B93B-4DDB-8F75-733C01A5B781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83;p56">
              <a:extLst>
                <a:ext uri="{FF2B5EF4-FFF2-40B4-BE49-F238E27FC236}">
                  <a16:creationId xmlns:a16="http://schemas.microsoft.com/office/drawing/2014/main" id="{2C96CB69-5B57-4ADE-8EED-E59308DE47E6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84;p56">
              <a:extLst>
                <a:ext uri="{FF2B5EF4-FFF2-40B4-BE49-F238E27FC236}">
                  <a16:creationId xmlns:a16="http://schemas.microsoft.com/office/drawing/2014/main" id="{C10A680E-FE56-449F-A45C-0A87D5C06B93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85;p56">
              <a:extLst>
                <a:ext uri="{FF2B5EF4-FFF2-40B4-BE49-F238E27FC236}">
                  <a16:creationId xmlns:a16="http://schemas.microsoft.com/office/drawing/2014/main" id="{3AEE596A-15F3-4B2A-9C66-3B7E69C6C511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86;p56">
              <a:extLst>
                <a:ext uri="{FF2B5EF4-FFF2-40B4-BE49-F238E27FC236}">
                  <a16:creationId xmlns:a16="http://schemas.microsoft.com/office/drawing/2014/main" id="{3A29C392-C5CD-4242-8907-392E02704855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87;p56">
              <a:extLst>
                <a:ext uri="{FF2B5EF4-FFF2-40B4-BE49-F238E27FC236}">
                  <a16:creationId xmlns:a16="http://schemas.microsoft.com/office/drawing/2014/main" id="{E716E439-4D4F-4244-9892-12ABBFDE4ED0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388;p56">
              <a:extLst>
                <a:ext uri="{FF2B5EF4-FFF2-40B4-BE49-F238E27FC236}">
                  <a16:creationId xmlns:a16="http://schemas.microsoft.com/office/drawing/2014/main" id="{4FF4A4C7-7BEB-46FF-A527-7C84C555A36C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389;p56">
              <a:extLst>
                <a:ext uri="{FF2B5EF4-FFF2-40B4-BE49-F238E27FC236}">
                  <a16:creationId xmlns:a16="http://schemas.microsoft.com/office/drawing/2014/main" id="{A8A2F9D1-81F4-4446-BDC0-452BDB4524A7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390;p56">
              <a:extLst>
                <a:ext uri="{FF2B5EF4-FFF2-40B4-BE49-F238E27FC236}">
                  <a16:creationId xmlns:a16="http://schemas.microsoft.com/office/drawing/2014/main" id="{2AAA1629-4A62-4BC2-9B00-BC6A68B050A2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391;p56">
              <a:extLst>
                <a:ext uri="{FF2B5EF4-FFF2-40B4-BE49-F238E27FC236}">
                  <a16:creationId xmlns:a16="http://schemas.microsoft.com/office/drawing/2014/main" id="{8A27741F-1CF2-4DCF-B6D3-1BF3FAD9275A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392;p56">
              <a:extLst>
                <a:ext uri="{FF2B5EF4-FFF2-40B4-BE49-F238E27FC236}">
                  <a16:creationId xmlns:a16="http://schemas.microsoft.com/office/drawing/2014/main" id="{B1299437-C08D-4B87-9F43-81BD729DA870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Text Box 9">
            <a:extLst>
              <a:ext uri="{FF2B5EF4-FFF2-40B4-BE49-F238E27FC236}">
                <a16:creationId xmlns:a16="http://schemas.microsoft.com/office/drawing/2014/main" id="{251DEF54-2651-46CE-A654-0CF6B7912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121" y="899149"/>
            <a:ext cx="744421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bg1"/>
                </a:solidFill>
                <a:latin typeface="UVN Chinh Luan" panose="020307030805060904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1" name="Google Shape;588;p27">
            <a:extLst>
              <a:ext uri="{FF2B5EF4-FFF2-40B4-BE49-F238E27FC236}">
                <a16:creationId xmlns:a16="http://schemas.microsoft.com/office/drawing/2014/main" id="{91CE7BA5-318B-49A2-86CF-A1B431A6AB00}"/>
              </a:ext>
            </a:extLst>
          </p:cNvPr>
          <p:cNvGrpSpPr/>
          <p:nvPr/>
        </p:nvGrpSpPr>
        <p:grpSpPr>
          <a:xfrm>
            <a:off x="2920804" y="950486"/>
            <a:ext cx="726220" cy="945809"/>
            <a:chOff x="1689271" y="684050"/>
            <a:chExt cx="959791" cy="1660885"/>
          </a:xfrm>
        </p:grpSpPr>
        <p:sp>
          <p:nvSpPr>
            <p:cNvPr id="152" name="Google Shape;589;p27">
              <a:extLst>
                <a:ext uri="{FF2B5EF4-FFF2-40B4-BE49-F238E27FC236}">
                  <a16:creationId xmlns:a16="http://schemas.microsoft.com/office/drawing/2014/main" id="{460EAE43-483C-428D-B6FB-ABD4F119D2B4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0;p27">
              <a:extLst>
                <a:ext uri="{FF2B5EF4-FFF2-40B4-BE49-F238E27FC236}">
                  <a16:creationId xmlns:a16="http://schemas.microsoft.com/office/drawing/2014/main" id="{B0311C32-C661-405E-B140-4578D9689EE2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1;p27">
              <a:extLst>
                <a:ext uri="{FF2B5EF4-FFF2-40B4-BE49-F238E27FC236}">
                  <a16:creationId xmlns:a16="http://schemas.microsoft.com/office/drawing/2014/main" id="{9EB3B2F8-A793-4C5E-89A4-596A2FFD3883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2;p27">
              <a:extLst>
                <a:ext uri="{FF2B5EF4-FFF2-40B4-BE49-F238E27FC236}">
                  <a16:creationId xmlns:a16="http://schemas.microsoft.com/office/drawing/2014/main" id="{AC7B4FD1-3D1D-4D4C-8936-9FF060916C25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3;p27">
              <a:extLst>
                <a:ext uri="{FF2B5EF4-FFF2-40B4-BE49-F238E27FC236}">
                  <a16:creationId xmlns:a16="http://schemas.microsoft.com/office/drawing/2014/main" id="{EA136C50-E094-481E-9937-2C5BD8D80D67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4;p27">
              <a:extLst>
                <a:ext uri="{FF2B5EF4-FFF2-40B4-BE49-F238E27FC236}">
                  <a16:creationId xmlns:a16="http://schemas.microsoft.com/office/drawing/2014/main" id="{4EC68F37-470E-471F-994F-C5ED64ECF8E4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5;p27">
              <a:extLst>
                <a:ext uri="{FF2B5EF4-FFF2-40B4-BE49-F238E27FC236}">
                  <a16:creationId xmlns:a16="http://schemas.microsoft.com/office/drawing/2014/main" id="{8B47C3C6-CF81-4DFF-8279-082AB7FBBF44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6;p27">
              <a:extLst>
                <a:ext uri="{FF2B5EF4-FFF2-40B4-BE49-F238E27FC236}">
                  <a16:creationId xmlns:a16="http://schemas.microsoft.com/office/drawing/2014/main" id="{927FFBF2-47CA-4512-9C0F-FFF5A4DA06C5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7;p27">
              <a:extLst>
                <a:ext uri="{FF2B5EF4-FFF2-40B4-BE49-F238E27FC236}">
                  <a16:creationId xmlns:a16="http://schemas.microsoft.com/office/drawing/2014/main" id="{351A96FE-A55E-4BCC-BDD0-A4A391D8B1E7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8;p27">
              <a:extLst>
                <a:ext uri="{FF2B5EF4-FFF2-40B4-BE49-F238E27FC236}">
                  <a16:creationId xmlns:a16="http://schemas.microsoft.com/office/drawing/2014/main" id="{717063B5-0DBA-4BFB-A7FE-6726B7426C13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9;p27">
              <a:extLst>
                <a:ext uri="{FF2B5EF4-FFF2-40B4-BE49-F238E27FC236}">
                  <a16:creationId xmlns:a16="http://schemas.microsoft.com/office/drawing/2014/main" id="{2CE12006-CEA1-4383-9833-C19443F2C850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00;p27">
              <a:extLst>
                <a:ext uri="{FF2B5EF4-FFF2-40B4-BE49-F238E27FC236}">
                  <a16:creationId xmlns:a16="http://schemas.microsoft.com/office/drawing/2014/main" id="{9DD14EF3-B9C0-43B4-951D-DEDA27FA3395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01;p27">
              <a:extLst>
                <a:ext uri="{FF2B5EF4-FFF2-40B4-BE49-F238E27FC236}">
                  <a16:creationId xmlns:a16="http://schemas.microsoft.com/office/drawing/2014/main" id="{EBA294B1-7725-4D3C-A7F3-2734F51B8562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3636CE-60B7-414E-B0A0-2B709C7EEA35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378A9B-D48C-BB4C-9B09-66A798328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3336"/>
      </p:ext>
    </p:extLst>
  </p:cSld>
  <p:clrMapOvr>
    <a:masterClrMapping/>
  </p:clrMapOvr>
  <p:transition spd="slow" advTm="82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1BB00770-95BE-F242-B791-DE8C0B4D7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657" y="430309"/>
            <a:ext cx="6567683" cy="3682224"/>
          </a:xfrm>
          <a:prstGeom prst="homePlate">
            <a:avLst/>
          </a:prstGeom>
        </p:spPr>
      </p:pic>
      <p:sp>
        <p:nvSpPr>
          <p:cNvPr id="8" name="Chevron 7">
            <a:extLst>
              <a:ext uri="{FF2B5EF4-FFF2-40B4-BE49-F238E27FC236}">
                <a16:creationId xmlns:a16="http://schemas.microsoft.com/office/drawing/2014/main" id="{AE237C35-C99E-7A46-9116-C578733B5671}"/>
              </a:ext>
            </a:extLst>
          </p:cNvPr>
          <p:cNvSpPr/>
          <p:nvPr/>
        </p:nvSpPr>
        <p:spPr>
          <a:xfrm>
            <a:off x="7115504" y="1032641"/>
            <a:ext cx="4887310" cy="247756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 THIỆU</a:t>
            </a:r>
          </a:p>
          <a:p>
            <a:pPr algn="ctr"/>
            <a:r>
              <a:rPr lang="x-non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 LƯỢC VỀ </a:t>
            </a:r>
          </a:p>
          <a:p>
            <a:pPr algn="ctr"/>
            <a:r>
              <a:rPr lang="x-non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 BÀ TRƯNG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A4EC4-1FB9-E742-B0FB-504075748186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0B7E9D-6DF9-FC4C-87F6-75035B9E81BF}"/>
              </a:ext>
            </a:extLst>
          </p:cNvPr>
          <p:cNvGrpSpPr/>
          <p:nvPr/>
        </p:nvGrpSpPr>
        <p:grpSpPr>
          <a:xfrm>
            <a:off x="1851921" y="4241899"/>
            <a:ext cx="9833399" cy="2246769"/>
            <a:chOff x="1851921" y="4241899"/>
            <a:chExt cx="9833399" cy="2246769"/>
          </a:xfrm>
        </p:grpSpPr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71597EDC-87DD-C948-951D-1CF0A7566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851921" y="4241899"/>
              <a:ext cx="9833399" cy="2246769"/>
            </a:xfrm>
            <a:prstGeom prst="homePlate">
              <a:avLst>
                <a:gd name="adj" fmla="val 0"/>
              </a:avLst>
            </a:prstGeom>
            <a:ln w="28575"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vi-VN" altLang="en-US" sz="2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ct val="20000"/>
                </a:spcBef>
              </a:pP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Hai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Bà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Trưng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hai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chị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em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Trưng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Trắc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chị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Trưng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Nhị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em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r>
                <a:rPr lang="vi-VN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  <a:p>
              <a:pPr algn="ctr">
                <a:spcBef>
                  <a:spcPct val="20000"/>
                </a:spcBef>
              </a:pP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Hai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bà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sinh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ra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tại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huyện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Mê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Linh nay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thuộc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ngoại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thành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Nội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</a:p>
            <a:p>
              <a:pPr algn="ctr">
                <a:spcBef>
                  <a:spcPct val="20000"/>
                </a:spcBef>
              </a:pP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Hai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bà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con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của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Lạc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tướng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huyện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Mê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Linh,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thuộc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dòng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dõi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Hùng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Vương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mẹ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Trần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Thị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Đoan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</a:p>
            <a:p>
              <a:pPr algn="ctr">
                <a:spcBef>
                  <a:spcPct val="20000"/>
                </a:spcBef>
              </a:pP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Chồng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của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Trưng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Trắc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Thi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Sách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cũng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là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con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của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en-US" sz="20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tướng</a:t>
              </a:r>
              <a:r>
                <a:rPr lang="en-US" altLang="en-US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endParaRPr lang="vi-VN" alt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ct val="20000"/>
                </a:spcBef>
              </a:pPr>
              <a:endParaRPr lang="en-US" altLang="en-US" sz="2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B234A8-FDF9-564E-8010-0D0E869F6471}"/>
                </a:ext>
              </a:extLst>
            </p:cNvPr>
            <p:cNvSpPr/>
            <p:nvPr/>
          </p:nvSpPr>
          <p:spPr>
            <a:xfrm>
              <a:off x="1951287" y="4346369"/>
              <a:ext cx="9615279" cy="2012933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E02D0E4-F6B6-0D47-A370-40531100C3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335029"/>
      </p:ext>
    </p:extLst>
  </p:cSld>
  <p:clrMapOvr>
    <a:masterClrMapping/>
  </p:clrMapOvr>
  <p:transition spd="slow" advTm="483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áu vật quân sự Việt bị quân phương Bắc cướp mất">
            <a:extLst>
              <a:ext uri="{FF2B5EF4-FFF2-40B4-BE49-F238E27FC236}">
                <a16:creationId xmlns:a16="http://schemas.microsoft.com/office/drawing/2014/main" id="{01BD9339-E26D-DF4A-BDB6-4D338B85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28" y="445082"/>
            <a:ext cx="5041463" cy="2693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657D16-15EC-6144-8CEE-C65062886CF3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pic>
        <p:nvPicPr>
          <p:cNvPr id="3076" name="Picture 4" descr="Nhà Minh cướp sách của ta đem về Tàu | Nghiên Cứu Lịch Sử">
            <a:extLst>
              <a:ext uri="{FF2B5EF4-FFF2-40B4-BE49-F238E27FC236}">
                <a16:creationId xmlns:a16="http://schemas.microsoft.com/office/drawing/2014/main" id="{F290AF3B-AB9A-CB4D-9BB6-CED911904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73" y="445082"/>
            <a:ext cx="5041463" cy="2738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 vạn quân Minh tràn vào nước ta, nhà Hồ sụp đổ nhanh chóng, khởi nghĩa nổ  ra khắp nơi">
            <a:extLst>
              <a:ext uri="{FF2B5EF4-FFF2-40B4-BE49-F238E27FC236}">
                <a16:creationId xmlns:a16="http://schemas.microsoft.com/office/drawing/2014/main" id="{59D615AA-7520-1A4E-BCBB-430EE4F02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29" y="3545633"/>
            <a:ext cx="5041463" cy="2693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ính sách cai trị của nhà Minh | SGK Lịch sử lớp 7">
            <a:extLst>
              <a:ext uri="{FF2B5EF4-FFF2-40B4-BE49-F238E27FC236}">
                <a16:creationId xmlns:a16="http://schemas.microsoft.com/office/drawing/2014/main" id="{5E4633FC-58DB-024E-AC9B-72AD7E96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73" y="3545633"/>
            <a:ext cx="5041462" cy="2693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3A8BDC-C2EE-6A4B-ADC0-92445AD34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6996"/>
      </p:ext>
    </p:extLst>
  </p:cSld>
  <p:clrMapOvr>
    <a:masterClrMapping/>
  </p:clrMapOvr>
  <p:transition spd="slow" advTm="493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ần Trung Đạo: Từ Tô Định đến Nguyễn Phú Trọng, năm 43 trong lịch sử. –  TIẾNG LÒNG TA">
            <a:extLst>
              <a:ext uri="{FF2B5EF4-FFF2-40B4-BE49-F238E27FC236}">
                <a16:creationId xmlns:a16="http://schemas.microsoft.com/office/drawing/2014/main" id="{5093B3F4-0FF7-40DE-96B3-7F6EDFD0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1936" y="236956"/>
            <a:ext cx="8312727" cy="43056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Box 20">
            <a:extLst>
              <a:ext uri="{FF2B5EF4-FFF2-40B4-BE49-F238E27FC236}">
                <a16:creationId xmlns:a16="http://schemas.microsoft.com/office/drawing/2014/main" id="{849CE21A-8D3C-41BF-AA60-0338B733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132" y="4823164"/>
            <a:ext cx="7214263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quận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Giao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alt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lam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tàn</a:t>
            </a:r>
            <a:r>
              <a:rPr lang="en-US" alt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bạo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trói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2CFD7-E7B6-C947-89AF-80B98DB3AAAA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id="{D4C53EFF-561F-3E43-84E0-6CD79AB68F57}"/>
              </a:ext>
            </a:extLst>
          </p:cNvPr>
          <p:cNvSpPr/>
          <p:nvPr/>
        </p:nvSpPr>
        <p:spPr>
          <a:xfrm rot="10418595">
            <a:off x="5259706" y="1580743"/>
            <a:ext cx="3030948" cy="2865169"/>
          </a:xfrm>
          <a:prstGeom prst="teardrop">
            <a:avLst>
              <a:gd name="adj" fmla="val 111126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195F7-E9D1-C143-8CCB-3B935F7D69D2}"/>
              </a:ext>
            </a:extLst>
          </p:cNvPr>
          <p:cNvSpPr txBox="1"/>
          <p:nvPr/>
        </p:nvSpPr>
        <p:spPr>
          <a:xfrm>
            <a:off x="5379522" y="2228497"/>
            <a:ext cx="2624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Thái thú là một </a:t>
            </a:r>
            <a:r>
              <a:rPr lang="x-none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chức quan cai trị </a:t>
            </a:r>
            <a:r>
              <a:rPr lang="x-none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 quận thời nhà Hán đô hộ nước ta.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241488-5931-ED4E-9FE9-5711C4C214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837706"/>
      </p:ext>
    </p:extLst>
  </p:cSld>
  <p:clrMapOvr>
    <a:masterClrMapping/>
  </p:clrMapOvr>
  <p:transition spd="slow" advTm="177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2" grpId="1" animBg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IMG_1146">
            <a:extLst>
              <a:ext uri="{FF2B5EF4-FFF2-40B4-BE49-F238E27FC236}">
                <a16:creationId xmlns:a16="http://schemas.microsoft.com/office/drawing/2014/main" id="{CAEDF4C0-71A3-5C45-AC7D-0650A939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17056" r="5954"/>
          <a:stretch>
            <a:fillRect/>
          </a:stretch>
        </p:blipFill>
        <p:spPr bwMode="auto">
          <a:xfrm>
            <a:off x="2113807" y="1114857"/>
            <a:ext cx="8550234" cy="5079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B9B88-C31A-7E48-8F2E-03238C79C30E}"/>
              </a:ext>
            </a:extLst>
          </p:cNvPr>
          <p:cNvSpPr txBox="1"/>
          <p:nvPr/>
        </p:nvSpPr>
        <p:spPr>
          <a:xfrm>
            <a:off x="981771" y="6488668"/>
            <a:ext cx="193903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dirty="0"/>
              <a:t>GV: Võ Ngọc Nhi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BEF3E49C-A6F7-584B-836A-76A29D55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29" y="236064"/>
            <a:ext cx="7131591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QUẬN GIAO CHỈ THỜI NHÀ HÁN CAI TRỊ</a:t>
            </a: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F5A7C71E-59B5-B741-8313-9F3A610CA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880" y="1504335"/>
            <a:ext cx="1979276" cy="1710814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36DCCF69-ADD5-9B47-A3AA-0014DA17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380" y="3429000"/>
            <a:ext cx="8475087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Quận</a:t>
            </a:r>
            <a:r>
              <a:rPr lang="en-US" altLang="en-U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Giao </a:t>
            </a:r>
            <a:r>
              <a:rPr lang="en-US" altLang="en-US" sz="28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ta,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quận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Giao </a:t>
            </a:r>
            <a:r>
              <a:rPr lang="en-US" altLang="en-US" sz="2800" dirty="0" err="1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031122-EC9C-B540-912E-D973A3F150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167639"/>
      </p:ext>
    </p:extLst>
  </p:cSld>
  <p:clrMapOvr>
    <a:masterClrMapping/>
  </p:clrMapOvr>
  <p:transition spd="slow" advTm="196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|3.1|1.1|1.5|1.7|1.3|0.8|3.7|1.4|1.2|10.8|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3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|4|7.4|0.9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5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|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7.7|6.9|17.6|6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helia template">
  <a:themeElements>
    <a:clrScheme name="Custom 347">
      <a:dk1>
        <a:srgbClr val="4D4A56"/>
      </a:dk1>
      <a:lt1>
        <a:srgbClr val="FFFFFF"/>
      </a:lt1>
      <a:dk2>
        <a:srgbClr val="888394"/>
      </a:dk2>
      <a:lt2>
        <a:srgbClr val="E7E7EC"/>
      </a:lt2>
      <a:accent1>
        <a:srgbClr val="ECC1C8"/>
      </a:accent1>
      <a:accent2>
        <a:srgbClr val="E48DA3"/>
      </a:accent2>
      <a:accent3>
        <a:srgbClr val="AEA4CC"/>
      </a:accent3>
      <a:accent4>
        <a:srgbClr val="8F86AC"/>
      </a:accent4>
      <a:accent5>
        <a:srgbClr val="F0DFAE"/>
      </a:accent5>
      <a:accent6>
        <a:srgbClr val="E0B88E"/>
      </a:accent6>
      <a:hlink>
        <a:srgbClr val="4D4A5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862</Words>
  <Application>Microsoft Office PowerPoint</Application>
  <PresentationFormat>Widescreen</PresentationFormat>
  <Paragraphs>97</Paragraphs>
  <Slides>22</Slides>
  <Notes>4</Notes>
  <HiddenSlides>0</HiddenSlides>
  <MMClips>22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Bellota Text</vt:lpstr>
      <vt:lpstr>Calibri</vt:lpstr>
      <vt:lpstr>Calibri Light</vt:lpstr>
      <vt:lpstr>Courier New</vt:lpstr>
      <vt:lpstr>Didact Gothic</vt:lpstr>
      <vt:lpstr>HP001 4 hàng</vt:lpstr>
      <vt:lpstr>iCiel Cadena</vt:lpstr>
      <vt:lpstr>Lobster</vt:lpstr>
      <vt:lpstr>Odibee Sans</vt:lpstr>
      <vt:lpstr>Playfair Display</vt:lpstr>
      <vt:lpstr>Roboto Condensed</vt:lpstr>
      <vt:lpstr>Times New Roman</vt:lpstr>
      <vt:lpstr>Tinos</vt:lpstr>
      <vt:lpstr>UVN Chinh Luan</vt:lpstr>
      <vt:lpstr>End of the School Year by Slidesgo</vt:lpstr>
      <vt:lpstr>Ophelia template</vt:lpstr>
      <vt:lpstr>PowerPoint Presentation</vt:lpstr>
      <vt:lpstr>PowerPoint Presentation</vt:lpstr>
      <vt:lpstr>Bài 4: Khởi nghĩa  Hai Bà Trưng(Năm 40)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 VÀ  Ý NGHĨA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4: KHỞI NGHĨA HAI BÀ TRƯNG</dc:title>
  <dc:creator>ASUS</dc:creator>
  <cp:lastModifiedBy>GVCB Hoàng Hương Duyên</cp:lastModifiedBy>
  <cp:revision>9</cp:revision>
  <dcterms:created xsi:type="dcterms:W3CDTF">2021-10-08T10:54:16Z</dcterms:created>
  <dcterms:modified xsi:type="dcterms:W3CDTF">2022-10-05T16:54:24Z</dcterms:modified>
</cp:coreProperties>
</file>