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01" r:id="rId2"/>
  </p:sldMasterIdLst>
  <p:notesMasterIdLst>
    <p:notesMasterId r:id="rId42"/>
  </p:notesMasterIdLst>
  <p:handoutMasterIdLst>
    <p:handoutMasterId r:id="rId43"/>
  </p:handoutMasterIdLst>
  <p:sldIdLst>
    <p:sldId id="722" r:id="rId3"/>
    <p:sldId id="257" r:id="rId4"/>
    <p:sldId id="256" r:id="rId5"/>
    <p:sldId id="259" r:id="rId6"/>
    <p:sldId id="672" r:id="rId7"/>
    <p:sldId id="264" r:id="rId8"/>
    <p:sldId id="265" r:id="rId9"/>
    <p:sldId id="658" r:id="rId10"/>
    <p:sldId id="666" r:id="rId11"/>
    <p:sldId id="723" r:id="rId12"/>
    <p:sldId id="667" r:id="rId13"/>
    <p:sldId id="669" r:id="rId14"/>
    <p:sldId id="646" r:id="rId15"/>
    <p:sldId id="639" r:id="rId16"/>
    <p:sldId id="677" r:id="rId17"/>
    <p:sldId id="678" r:id="rId18"/>
    <p:sldId id="680" r:id="rId19"/>
    <p:sldId id="371" r:id="rId20"/>
    <p:sldId id="381" r:id="rId21"/>
    <p:sldId id="394" r:id="rId22"/>
    <p:sldId id="396" r:id="rId23"/>
    <p:sldId id="648" r:id="rId24"/>
    <p:sldId id="681" r:id="rId25"/>
    <p:sldId id="682" r:id="rId26"/>
    <p:sldId id="684" r:id="rId27"/>
    <p:sldId id="623" r:id="rId28"/>
    <p:sldId id="686" r:id="rId29"/>
    <p:sldId id="673" r:id="rId30"/>
    <p:sldId id="691" r:id="rId31"/>
    <p:sldId id="692" r:id="rId32"/>
    <p:sldId id="689" r:id="rId33"/>
    <p:sldId id="693" r:id="rId34"/>
    <p:sldId id="694" r:id="rId35"/>
    <p:sldId id="697" r:id="rId36"/>
    <p:sldId id="698" r:id="rId37"/>
    <p:sldId id="696" r:id="rId38"/>
    <p:sldId id="610" r:id="rId39"/>
    <p:sldId id="654" r:id="rId40"/>
    <p:sldId id="711" r:id="rId41"/>
  </p:sldIdLst>
  <p:sldSz cx="12195175" cy="6859588"/>
  <p:notesSz cx="6858000" cy="9144000"/>
  <p:embeddedFontLst>
    <p:embeddedFont>
      <p:font typeface="字魂59号-创粗黑" panose="00000500000000000000" charset="-122"/>
      <p:regular r:id="rId44"/>
    </p:embeddedFont>
    <p:embeddedFont>
      <p:font typeface="#9Slide03 AllRoundGothic" panose="020B0604020202020204" charset="0"/>
      <p:regular r:id="rId45"/>
    </p:embeddedFont>
    <p:embeddedFont>
      <p:font typeface=".VnTime" panose="020B7200000000000000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Rockwell" panose="02060603020205020403" pitchFamily="18" charset="0"/>
      <p:regular r:id="rId60"/>
      <p:bold r:id="rId61"/>
      <p:italic r:id="rId62"/>
      <p:boldItalic r:id="rId63"/>
    </p:embeddedFont>
  </p:embeddedFontLst>
  <p:custDataLst>
    <p:tags r:id="rId6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7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3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74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178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6142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10498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485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1">
          <p15:clr>
            <a:srgbClr val="A4A3A4"/>
          </p15:clr>
        </p15:guide>
        <p15:guide id="5" pos="433">
          <p15:clr>
            <a:srgbClr val="A4A3A4"/>
          </p15:clr>
        </p15:guide>
        <p15:guide id="6" pos="7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66"/>
    <a:srgbClr val="FF9933"/>
    <a:srgbClr val="FF0066"/>
    <a:srgbClr val="007787"/>
    <a:srgbClr val="CBD6D9"/>
    <a:srgbClr val="969696"/>
    <a:srgbClr val="DDFBFF"/>
    <a:srgbClr val="18C9FF"/>
    <a:srgbClr val="EB693C"/>
    <a:srgbClr val="00B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>
      <p:cViewPr varScale="1">
        <p:scale>
          <a:sx n="58" d="100"/>
          <a:sy n="58" d="100"/>
        </p:scale>
        <p:origin x="84" y="-642"/>
      </p:cViewPr>
      <p:guideLst>
        <p:guide orient="horz" pos="2161"/>
        <p:guide orient="horz" pos="336"/>
        <p:guide orient="horz" pos="3984"/>
        <p:guide pos="3841"/>
        <p:guide pos="433"/>
        <p:guide pos="7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3114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C73-8708-426A-9395-368B0C079DE7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0D2-EF25-430C-9133-BE0D25A89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35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71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3071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742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178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142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498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5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9408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029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941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9725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9728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3531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9490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894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28</a:t>
            </a:fld>
            <a:endParaRPr lang="en-US" altLang="zh-CN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21210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589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0802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5452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2814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78558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949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1568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5241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5089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70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săn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1359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săn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608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săn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596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thợ</a:t>
            </a:r>
            <a:r>
              <a:rPr lang="en-US" dirty="0"/>
              <a:t> </a:t>
            </a:r>
            <a:r>
              <a:rPr lang="en-US" dirty="0" err="1"/>
              <a:t>săn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229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696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463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8988"/>
            <a:ext cx="12196800" cy="3430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49313" y="835573"/>
            <a:ext cx="2845862" cy="18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C2F92-180B-4462-AEF0-F6B56E4F934B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316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3114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5" y="273114"/>
            <a:ext cx="6817442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0" y="1435433"/>
            <a:ext cx="4012129" cy="4692150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7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357" indent="0">
              <a:buNone/>
              <a:defRPr sz="3400"/>
            </a:lvl2pPr>
            <a:lvl3pPr marL="1088714" indent="0">
              <a:buNone/>
              <a:defRPr sz="2900"/>
            </a:lvl3pPr>
            <a:lvl4pPr marL="1633071" indent="0">
              <a:buNone/>
              <a:defRPr sz="2400"/>
            </a:lvl4pPr>
            <a:lvl5pPr marL="2177427" indent="0">
              <a:buNone/>
              <a:defRPr sz="2400"/>
            </a:lvl5pPr>
            <a:lvl6pPr marL="2721785" indent="0">
              <a:buNone/>
              <a:defRPr sz="2400"/>
            </a:lvl6pPr>
            <a:lvl7pPr marL="3266142" indent="0">
              <a:buNone/>
              <a:defRPr sz="2400"/>
            </a:lvl7pPr>
            <a:lvl8pPr marL="3810498" indent="0">
              <a:buNone/>
              <a:defRPr sz="2400"/>
            </a:lvl8pPr>
            <a:lvl9pPr marL="435485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2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922"/>
            <a:ext cx="10365899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7100"/>
            <a:ext cx="853662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A3077-C61D-4B43-A764-AC5045D1C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8A0F6-709F-4A85-982B-EB416E0302C4}" type="datetimeFigureOut">
              <a:rPr lang="en-US"/>
              <a:pPr>
                <a:defRPr/>
              </a:pPr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AE63A-1F28-4806-8858-50444552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73B8-09BC-41F7-9A19-159641AD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00F4-90E6-452B-9B1B-1D6E6B1E4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4385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D4ADE-70D3-471A-A728-E90D778F8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7175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F04B5-103F-4775-98EE-3118FF4D7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7175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B9EE-3AAF-4753-B012-C999C587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8DF7-8083-4A24-8B46-E191A8A0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49E7-B008-4D15-BA60-F390CD84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25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1135-1E38-452F-958B-7EA22B41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76271-3567-4557-BB9F-434B2EAE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09743-5742-4D9F-97C3-9CB697F3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99CEC-B667-4124-B810-87DCC426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0FC4-3A2F-4B1B-8E7A-E650AF82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D262-5864-4DB0-9670-F42949A0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8775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A1322-7F57-4E25-9FEE-C7416BBF2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8775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F6807-E47F-46E5-AC59-1160AE60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F2B7-312D-47C7-828C-59F5A0E6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0A4EB-173F-4139-95A9-BCFF1C0D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6A41-CBCD-4C0D-B857-793D0A666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13ED-8C3F-4750-867F-8FAF78AC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3188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97026-474F-4272-9788-C4BAEBB5C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788" y="1825625"/>
            <a:ext cx="5183187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9279F-A0DC-4382-9F42-08C5E87D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6F94F-7EEC-42BC-913D-4F2D94EE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B9E35-47D5-4E73-9C50-78CB176A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7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0B03-730E-4113-98E6-767B6E04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877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8696F-EC15-459B-8C2E-CBFE0E611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9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05014-2F78-45A9-82D2-8F31B956C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9375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E64D6-F8D1-4C40-9389-67A17F1D2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4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E720C-5741-406C-AAD4-077893335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4775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1832E-ADBF-4D83-B341-79F9FB60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91F99-8FC3-4411-BA02-214388EA0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0A4B7-107F-469D-8C08-C5F6C0D9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6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 userDrawn="1"/>
        </p:nvSpPr>
        <p:spPr>
          <a:xfrm>
            <a:off x="247587" y="235588"/>
            <a:ext cx="11700000" cy="6624000"/>
          </a:xfrm>
          <a:prstGeom prst="roundRect">
            <a:avLst>
              <a:gd name="adj" fmla="val 2039"/>
            </a:avLst>
          </a:prstGeom>
          <a:solidFill>
            <a:srgbClr val="DD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83364"/>
            <a:ext cx="12196800" cy="267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8E2AF-8A8E-4076-8F42-0B4E1844F850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395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4CF8-6EBD-470F-B735-44859B277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DDFC44-7AE2-47ED-BCB4-6F965FCA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EB3A3-3B37-43FE-AD74-50E5AD45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4950B-40DC-496B-B095-E375E6AF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4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25024-5BCC-47F5-B0AD-65574E24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6DBC5-F215-4A17-BBA9-4B066A8A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C6916-2615-4D59-8319-02B7E8D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73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1CEE-BBCD-4E46-A958-44523AAC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3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D6592-D84E-4CD9-AC58-B100E7750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75" y="987425"/>
            <a:ext cx="6173788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DB44E-2EE1-4EE2-BE2E-4D35AA8D7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3825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C629D-686B-49F3-B54C-FA14BCD1F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6DB05-F9E8-4D1D-BAFC-206DCD15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68A43-70DA-4371-A8BF-CD4CE12E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A73C-D63B-4C84-84A8-72AAE30A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3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93E4E-0660-4758-A357-2636A4F20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775" y="987425"/>
            <a:ext cx="6173788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2781F-4D5C-4719-BA28-1645C5982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3825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E9CEB-6C4D-49B4-9757-60E4C7D0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DCB12-F068-4E33-8CEC-936812CB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7C887-8ACA-4B58-81AA-75C5E9BE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CE46-200C-4360-B534-0C2072CF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7F7A4-6637-4058-A822-EE977C2A0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78C15-C722-4EEF-A799-6ABCAA1A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F6132-2102-4E3C-951E-6033CF0D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47A92-E27B-4FE5-8D3C-FB578CDF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09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A82411-9693-483B-AC81-C9D54DC07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8075" y="365125"/>
            <a:ext cx="2628900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0CD1-F62F-4F7E-838A-A2097B992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7475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1F4D-FFAB-4A22-85F8-DE12EEAD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5F96-4B5E-4B82-801F-0437E946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5AC19-BCCF-49C2-973F-B6027BFB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8988"/>
            <a:ext cx="12196800" cy="3430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49313" y="835573"/>
            <a:ext cx="2845862" cy="18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336DC9-D640-49FE-B456-12A48229D68F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11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 userDrawn="1"/>
        </p:nvSpPr>
        <p:spPr>
          <a:xfrm>
            <a:off x="247587" y="235588"/>
            <a:ext cx="11700000" cy="6624000"/>
          </a:xfrm>
          <a:prstGeom prst="roundRect">
            <a:avLst>
              <a:gd name="adj" fmla="val 2039"/>
            </a:avLst>
          </a:prstGeom>
          <a:solidFill>
            <a:srgbClr val="DD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 userDrawn="1"/>
        </p:nvSpPr>
        <p:spPr>
          <a:xfrm>
            <a:off x="4297587" y="792000"/>
            <a:ext cx="3600000" cy="648000"/>
          </a:xfrm>
          <a:prstGeom prst="roundRect">
            <a:avLst>
              <a:gd name="adj" fmla="val 50000"/>
            </a:avLst>
          </a:prstGeom>
          <a:solidFill>
            <a:srgbClr val="007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83364"/>
            <a:ext cx="12196800" cy="267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310051-B20F-48F3-9564-D3FC7B656573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 userDrawn="1"/>
        </p:nvSpPr>
        <p:spPr>
          <a:xfrm>
            <a:off x="247587" y="235588"/>
            <a:ext cx="11700000" cy="6624000"/>
          </a:xfrm>
          <a:prstGeom prst="roundRect">
            <a:avLst>
              <a:gd name="adj" fmla="val 2039"/>
            </a:avLst>
          </a:prstGeom>
          <a:solidFill>
            <a:srgbClr val="DD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83364"/>
            <a:ext cx="12196800" cy="267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4E349-FA4A-4219-9009-65C825F54468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891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8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5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469"/>
            <a:ext cx="539043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5378"/>
            <a:ext cx="539043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687BB-05C5-4093-A18E-AFEA8265DB39}"/>
              </a:ext>
            </a:extLst>
          </p:cNvPr>
          <p:cNvSpPr txBox="1"/>
          <p:nvPr userDrawn="1"/>
        </p:nvSpPr>
        <p:spPr>
          <a:xfrm>
            <a:off x="-74613" y="-69462"/>
            <a:ext cx="95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FCD4F-EC39-453B-B36D-F1A7A7E08D61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A10F21-0D68-4473-888C-B34180E62C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787" y="8230394"/>
            <a:ext cx="1531777" cy="1323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  <p:sldLayoutId id="2147483699" r:id="rId3"/>
    <p:sldLayoutId id="2147483683" r:id="rId4"/>
    <p:sldLayoutId id="2147483695" r:id="rId5"/>
    <p:sldLayoutId id="2147483690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5pPr>
      <a:lvl6pPr marL="54435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6pPr>
      <a:lvl7pPr marL="108871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7pPr>
      <a:lvl8pPr marL="16330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8pPr>
      <a:lvl9pPr marL="217742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267" indent="-408267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80" indent="-340223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893" indent="-272178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249" indent="-272178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606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963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320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677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034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5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14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71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2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8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142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98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5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90BD12-6BE2-49D6-AC34-E6EB1AE3C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87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51BB-4260-49AE-BC3A-D697D60CA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8775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0BE4A-AAF6-496F-97F5-068300B12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4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ECB12-8D00-46B9-BCA6-3A505B69790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DC334-FC75-42E1-A594-974829A59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0188" y="63579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19156-5149-49E4-AB2C-9E698C633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88" y="6357938"/>
            <a:ext cx="2744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8DCEA-9EEE-484F-B7CB-4F9741E9E8C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BCBB2-6ED5-44EB-869C-9B93AEBFD735}"/>
              </a:ext>
            </a:extLst>
          </p:cNvPr>
          <p:cNvSpPr txBox="1"/>
          <p:nvPr userDrawn="1"/>
        </p:nvSpPr>
        <p:spPr>
          <a:xfrm>
            <a:off x="11288343" y="6459478"/>
            <a:ext cx="95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759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21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23" Type="http://schemas.openxmlformats.org/officeDocument/2006/relationships/slide" Target="slide8.xml"/><Relationship Id="rId10" Type="http://schemas.openxmlformats.org/officeDocument/2006/relationships/image" Target="../media/image19.png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slide" Target="slide4.xml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439987" y="1296194"/>
            <a:ext cx="7848600" cy="403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385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0187" y="610394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/>
          <p:cNvSpPr/>
          <p:nvPr/>
        </p:nvSpPr>
        <p:spPr>
          <a:xfrm>
            <a:off x="382587" y="1981994"/>
            <a:ext cx="116601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SX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SX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gallery dir="l"/>
      </p:transition>
    </mc:Choice>
    <mc:Fallback xmlns=""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AA3FB720-D576-4762-BB17-1540B0992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492" y="643680"/>
            <a:ext cx="4054191" cy="5572227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7590755D-9069-4767-B935-DEB5B496C4F3}"/>
              </a:ext>
            </a:extLst>
          </p:cNvPr>
          <p:cNvSpPr txBox="1"/>
          <p:nvPr/>
        </p:nvSpPr>
        <p:spPr>
          <a:xfrm>
            <a:off x="7164387" y="663524"/>
            <a:ext cx="4054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C000"/>
                </a:solidFill>
                <a:latin typeface="UTM Micra" panose="02040603050506020204" pitchFamily="18" charset="0"/>
              </a:rPr>
              <a:t>VIỆT NAM</a:t>
            </a:r>
          </a:p>
        </p:txBody>
      </p:sp>
    </p:spTree>
    <p:extLst>
      <p:ext uri="{BB962C8B-B14F-4D97-AF65-F5344CB8AC3E}">
        <p14:creationId xmlns:p14="http://schemas.microsoft.com/office/powerpoint/2010/main" val="167582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AA3FB720-D576-4762-BB17-1540B0992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8" t="46407" b="13802"/>
          <a:stretch/>
        </p:blipFill>
        <p:spPr>
          <a:xfrm>
            <a:off x="1068387" y="0"/>
            <a:ext cx="10942495" cy="6859588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7590755D-9069-4767-B935-DEB5B496C4F3}"/>
              </a:ext>
            </a:extLst>
          </p:cNvPr>
          <p:cNvSpPr txBox="1"/>
          <p:nvPr/>
        </p:nvSpPr>
        <p:spPr>
          <a:xfrm>
            <a:off x="202017" y="3114323"/>
            <a:ext cx="48177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rgbClr val="FFC000"/>
                </a:solidFill>
                <a:latin typeface="UTM Micra" panose="02040603050506020204" pitchFamily="18" charset="0"/>
              </a:rPr>
              <a:t>Tây</a:t>
            </a:r>
            <a:r>
              <a:rPr lang="en-US" sz="3500" dirty="0">
                <a:solidFill>
                  <a:srgbClr val="FFC000"/>
                </a:solidFill>
                <a:latin typeface="UTM Micra" panose="02040603050506020204" pitchFamily="18" charset="0"/>
              </a:rPr>
              <a:t> </a:t>
            </a:r>
            <a:r>
              <a:rPr lang="en-US" sz="3500" dirty="0" err="1">
                <a:solidFill>
                  <a:srgbClr val="FFC000"/>
                </a:solidFill>
                <a:latin typeface="UTM Micra" panose="02040603050506020204" pitchFamily="18" charset="0"/>
              </a:rPr>
              <a:t>nguyên</a:t>
            </a:r>
            <a:endParaRPr lang="en-US" sz="3500" dirty="0">
              <a:solidFill>
                <a:srgbClr val="FFC000"/>
              </a:solidFill>
              <a:latin typeface="UTM Micra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05B0ED-151D-48B9-B702-EDAEC8ACC81A}"/>
              </a:ext>
            </a:extLst>
          </p:cNvPr>
          <p:cNvGrpSpPr/>
          <p:nvPr/>
        </p:nvGrpSpPr>
        <p:grpSpPr>
          <a:xfrm>
            <a:off x="5183187" y="1390328"/>
            <a:ext cx="2025407" cy="4824041"/>
            <a:chOff x="6293767" y="3765107"/>
            <a:chExt cx="654040" cy="1557769"/>
          </a:xfrm>
          <a:solidFill>
            <a:srgbClr val="C00000"/>
          </a:solidFill>
        </p:grpSpPr>
        <p:sp>
          <p:nvSpPr>
            <p:cNvPr id="5" name="Freeform 63">
              <a:extLst>
                <a:ext uri="{FF2B5EF4-FFF2-40B4-BE49-F238E27FC236}">
                  <a16:creationId xmlns:a16="http://schemas.microsoft.com/office/drawing/2014/main" id="{AAE2B17A-CC44-47C9-B631-E792F7A51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767" y="4517905"/>
              <a:ext cx="654040" cy="607455"/>
            </a:xfrm>
            <a:custGeom>
              <a:avLst/>
              <a:gdLst>
                <a:gd name="T0" fmla="*/ 618 w 730"/>
                <a:gd name="T1" fmla="*/ 217 h 680"/>
                <a:gd name="T2" fmla="*/ 703 w 730"/>
                <a:gd name="T3" fmla="*/ 252 h 680"/>
                <a:gd name="T4" fmla="*/ 696 w 730"/>
                <a:gd name="T5" fmla="*/ 290 h 680"/>
                <a:gd name="T6" fmla="*/ 678 w 730"/>
                <a:gd name="T7" fmla="*/ 293 h 680"/>
                <a:gd name="T8" fmla="*/ 664 w 730"/>
                <a:gd name="T9" fmla="*/ 331 h 680"/>
                <a:gd name="T10" fmla="*/ 665 w 730"/>
                <a:gd name="T11" fmla="*/ 351 h 680"/>
                <a:gd name="T12" fmla="*/ 649 w 730"/>
                <a:gd name="T13" fmla="*/ 380 h 680"/>
                <a:gd name="T14" fmla="*/ 621 w 730"/>
                <a:gd name="T15" fmla="*/ 369 h 680"/>
                <a:gd name="T16" fmla="*/ 602 w 730"/>
                <a:gd name="T17" fmla="*/ 376 h 680"/>
                <a:gd name="T18" fmla="*/ 585 w 730"/>
                <a:gd name="T19" fmla="*/ 376 h 680"/>
                <a:gd name="T20" fmla="*/ 581 w 730"/>
                <a:gd name="T21" fmla="*/ 422 h 680"/>
                <a:gd name="T22" fmla="*/ 555 w 730"/>
                <a:gd name="T23" fmla="*/ 462 h 680"/>
                <a:gd name="T24" fmla="*/ 513 w 730"/>
                <a:gd name="T25" fmla="*/ 451 h 680"/>
                <a:gd name="T26" fmla="*/ 470 w 730"/>
                <a:gd name="T27" fmla="*/ 478 h 680"/>
                <a:gd name="T28" fmla="*/ 436 w 730"/>
                <a:gd name="T29" fmla="*/ 483 h 680"/>
                <a:gd name="T30" fmla="*/ 413 w 730"/>
                <a:gd name="T31" fmla="*/ 500 h 680"/>
                <a:gd name="T32" fmla="*/ 405 w 730"/>
                <a:gd name="T33" fmla="*/ 509 h 680"/>
                <a:gd name="T34" fmla="*/ 377 w 730"/>
                <a:gd name="T35" fmla="*/ 503 h 680"/>
                <a:gd name="T36" fmla="*/ 359 w 730"/>
                <a:gd name="T37" fmla="*/ 512 h 680"/>
                <a:gd name="T38" fmla="*/ 327 w 730"/>
                <a:gd name="T39" fmla="*/ 517 h 680"/>
                <a:gd name="T40" fmla="*/ 311 w 730"/>
                <a:gd name="T41" fmla="*/ 522 h 680"/>
                <a:gd name="T42" fmla="*/ 306 w 730"/>
                <a:gd name="T43" fmla="*/ 546 h 680"/>
                <a:gd name="T44" fmla="*/ 315 w 730"/>
                <a:gd name="T45" fmla="*/ 554 h 680"/>
                <a:gd name="T46" fmla="*/ 321 w 730"/>
                <a:gd name="T47" fmla="*/ 571 h 680"/>
                <a:gd name="T48" fmla="*/ 338 w 730"/>
                <a:gd name="T49" fmla="*/ 593 h 680"/>
                <a:gd name="T50" fmla="*/ 349 w 730"/>
                <a:gd name="T51" fmla="*/ 606 h 680"/>
                <a:gd name="T52" fmla="*/ 336 w 730"/>
                <a:gd name="T53" fmla="*/ 648 h 680"/>
                <a:gd name="T54" fmla="*/ 309 w 730"/>
                <a:gd name="T55" fmla="*/ 668 h 680"/>
                <a:gd name="T56" fmla="*/ 300 w 730"/>
                <a:gd name="T57" fmla="*/ 659 h 680"/>
                <a:gd name="T58" fmla="*/ 274 w 730"/>
                <a:gd name="T59" fmla="*/ 657 h 680"/>
                <a:gd name="T60" fmla="*/ 272 w 730"/>
                <a:gd name="T61" fmla="*/ 639 h 680"/>
                <a:gd name="T62" fmla="*/ 261 w 730"/>
                <a:gd name="T63" fmla="*/ 630 h 680"/>
                <a:gd name="T64" fmla="*/ 225 w 730"/>
                <a:gd name="T65" fmla="*/ 637 h 680"/>
                <a:gd name="T66" fmla="*/ 212 w 730"/>
                <a:gd name="T67" fmla="*/ 631 h 680"/>
                <a:gd name="T68" fmla="*/ 208 w 730"/>
                <a:gd name="T69" fmla="*/ 623 h 680"/>
                <a:gd name="T70" fmla="*/ 202 w 730"/>
                <a:gd name="T71" fmla="*/ 612 h 680"/>
                <a:gd name="T72" fmla="*/ 186 w 730"/>
                <a:gd name="T73" fmla="*/ 617 h 680"/>
                <a:gd name="T74" fmla="*/ 136 w 730"/>
                <a:gd name="T75" fmla="*/ 662 h 680"/>
                <a:gd name="T76" fmla="*/ 106 w 730"/>
                <a:gd name="T77" fmla="*/ 671 h 680"/>
                <a:gd name="T78" fmla="*/ 82 w 730"/>
                <a:gd name="T79" fmla="*/ 680 h 680"/>
                <a:gd name="T80" fmla="*/ 70 w 730"/>
                <a:gd name="T81" fmla="*/ 658 h 680"/>
                <a:gd name="T82" fmla="*/ 59 w 730"/>
                <a:gd name="T83" fmla="*/ 636 h 680"/>
                <a:gd name="T84" fmla="*/ 41 w 730"/>
                <a:gd name="T85" fmla="*/ 592 h 680"/>
                <a:gd name="T86" fmla="*/ 1 w 730"/>
                <a:gd name="T87" fmla="*/ 450 h 680"/>
                <a:gd name="T88" fmla="*/ 47 w 730"/>
                <a:gd name="T89" fmla="*/ 444 h 680"/>
                <a:gd name="T90" fmla="*/ 90 w 730"/>
                <a:gd name="T91" fmla="*/ 451 h 680"/>
                <a:gd name="T92" fmla="*/ 119 w 730"/>
                <a:gd name="T93" fmla="*/ 423 h 680"/>
                <a:gd name="T94" fmla="*/ 133 w 730"/>
                <a:gd name="T95" fmla="*/ 369 h 680"/>
                <a:gd name="T96" fmla="*/ 133 w 730"/>
                <a:gd name="T97" fmla="*/ 355 h 680"/>
                <a:gd name="T98" fmla="*/ 126 w 730"/>
                <a:gd name="T99" fmla="*/ 278 h 680"/>
                <a:gd name="T100" fmla="*/ 119 w 730"/>
                <a:gd name="T101" fmla="*/ 232 h 680"/>
                <a:gd name="T102" fmla="*/ 102 w 730"/>
                <a:gd name="T103" fmla="*/ 196 h 680"/>
                <a:gd name="T104" fmla="*/ 99 w 730"/>
                <a:gd name="T105" fmla="*/ 172 h 680"/>
                <a:gd name="T106" fmla="*/ 101 w 730"/>
                <a:gd name="T107" fmla="*/ 162 h 680"/>
                <a:gd name="T108" fmla="*/ 147 w 730"/>
                <a:gd name="T109" fmla="*/ 46 h 680"/>
                <a:gd name="T110" fmla="*/ 183 w 730"/>
                <a:gd name="T111" fmla="*/ 23 h 680"/>
                <a:gd name="T112" fmla="*/ 297 w 730"/>
                <a:gd name="T113" fmla="*/ 15 h 680"/>
                <a:gd name="T114" fmla="*/ 355 w 730"/>
                <a:gd name="T115" fmla="*/ 2 h 680"/>
                <a:gd name="T116" fmla="*/ 482 w 730"/>
                <a:gd name="T117" fmla="*/ 66 h 680"/>
                <a:gd name="T118" fmla="*/ 578 w 730"/>
                <a:gd name="T119" fmla="*/ 162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0" h="680">
                  <a:moveTo>
                    <a:pt x="578" y="162"/>
                  </a:moveTo>
                  <a:lnTo>
                    <a:pt x="605" y="204"/>
                  </a:lnTo>
                  <a:lnTo>
                    <a:pt x="610" y="210"/>
                  </a:lnTo>
                  <a:lnTo>
                    <a:pt x="618" y="217"/>
                  </a:lnTo>
                  <a:lnTo>
                    <a:pt x="642" y="232"/>
                  </a:lnTo>
                  <a:lnTo>
                    <a:pt x="659" y="241"/>
                  </a:lnTo>
                  <a:lnTo>
                    <a:pt x="669" y="244"/>
                  </a:lnTo>
                  <a:lnTo>
                    <a:pt x="703" y="252"/>
                  </a:lnTo>
                  <a:lnTo>
                    <a:pt x="730" y="263"/>
                  </a:lnTo>
                  <a:lnTo>
                    <a:pt x="703" y="287"/>
                  </a:lnTo>
                  <a:lnTo>
                    <a:pt x="700" y="289"/>
                  </a:lnTo>
                  <a:lnTo>
                    <a:pt x="696" y="290"/>
                  </a:lnTo>
                  <a:lnTo>
                    <a:pt x="688" y="289"/>
                  </a:lnTo>
                  <a:lnTo>
                    <a:pt x="684" y="290"/>
                  </a:lnTo>
                  <a:lnTo>
                    <a:pt x="681" y="291"/>
                  </a:lnTo>
                  <a:lnTo>
                    <a:pt x="678" y="293"/>
                  </a:lnTo>
                  <a:lnTo>
                    <a:pt x="674" y="297"/>
                  </a:lnTo>
                  <a:lnTo>
                    <a:pt x="671" y="305"/>
                  </a:lnTo>
                  <a:lnTo>
                    <a:pt x="665" y="322"/>
                  </a:lnTo>
                  <a:lnTo>
                    <a:pt x="664" y="331"/>
                  </a:lnTo>
                  <a:lnTo>
                    <a:pt x="665" y="337"/>
                  </a:lnTo>
                  <a:lnTo>
                    <a:pt x="667" y="340"/>
                  </a:lnTo>
                  <a:lnTo>
                    <a:pt x="666" y="345"/>
                  </a:lnTo>
                  <a:lnTo>
                    <a:pt x="665" y="351"/>
                  </a:lnTo>
                  <a:lnTo>
                    <a:pt x="661" y="360"/>
                  </a:lnTo>
                  <a:lnTo>
                    <a:pt x="657" y="374"/>
                  </a:lnTo>
                  <a:lnTo>
                    <a:pt x="654" y="378"/>
                  </a:lnTo>
                  <a:lnTo>
                    <a:pt x="649" y="380"/>
                  </a:lnTo>
                  <a:lnTo>
                    <a:pt x="644" y="379"/>
                  </a:lnTo>
                  <a:lnTo>
                    <a:pt x="629" y="370"/>
                  </a:lnTo>
                  <a:lnTo>
                    <a:pt x="625" y="369"/>
                  </a:lnTo>
                  <a:lnTo>
                    <a:pt x="621" y="369"/>
                  </a:lnTo>
                  <a:lnTo>
                    <a:pt x="617" y="370"/>
                  </a:lnTo>
                  <a:lnTo>
                    <a:pt x="612" y="371"/>
                  </a:lnTo>
                  <a:lnTo>
                    <a:pt x="605" y="375"/>
                  </a:lnTo>
                  <a:lnTo>
                    <a:pt x="602" y="376"/>
                  </a:lnTo>
                  <a:lnTo>
                    <a:pt x="600" y="376"/>
                  </a:lnTo>
                  <a:lnTo>
                    <a:pt x="591" y="374"/>
                  </a:lnTo>
                  <a:lnTo>
                    <a:pt x="587" y="374"/>
                  </a:lnTo>
                  <a:lnTo>
                    <a:pt x="585" y="376"/>
                  </a:lnTo>
                  <a:lnTo>
                    <a:pt x="583" y="381"/>
                  </a:lnTo>
                  <a:lnTo>
                    <a:pt x="581" y="389"/>
                  </a:lnTo>
                  <a:lnTo>
                    <a:pt x="580" y="404"/>
                  </a:lnTo>
                  <a:lnTo>
                    <a:pt x="581" y="422"/>
                  </a:lnTo>
                  <a:lnTo>
                    <a:pt x="587" y="449"/>
                  </a:lnTo>
                  <a:lnTo>
                    <a:pt x="570" y="459"/>
                  </a:lnTo>
                  <a:lnTo>
                    <a:pt x="563" y="461"/>
                  </a:lnTo>
                  <a:lnTo>
                    <a:pt x="555" y="462"/>
                  </a:lnTo>
                  <a:lnTo>
                    <a:pt x="548" y="461"/>
                  </a:lnTo>
                  <a:lnTo>
                    <a:pt x="528" y="452"/>
                  </a:lnTo>
                  <a:lnTo>
                    <a:pt x="520" y="450"/>
                  </a:lnTo>
                  <a:lnTo>
                    <a:pt x="513" y="451"/>
                  </a:lnTo>
                  <a:lnTo>
                    <a:pt x="507" y="453"/>
                  </a:lnTo>
                  <a:lnTo>
                    <a:pt x="484" y="474"/>
                  </a:lnTo>
                  <a:lnTo>
                    <a:pt x="477" y="477"/>
                  </a:lnTo>
                  <a:lnTo>
                    <a:pt x="470" y="478"/>
                  </a:lnTo>
                  <a:lnTo>
                    <a:pt x="453" y="475"/>
                  </a:lnTo>
                  <a:lnTo>
                    <a:pt x="448" y="475"/>
                  </a:lnTo>
                  <a:lnTo>
                    <a:pt x="442" y="478"/>
                  </a:lnTo>
                  <a:lnTo>
                    <a:pt x="436" y="483"/>
                  </a:lnTo>
                  <a:lnTo>
                    <a:pt x="424" y="489"/>
                  </a:lnTo>
                  <a:lnTo>
                    <a:pt x="418" y="493"/>
                  </a:lnTo>
                  <a:lnTo>
                    <a:pt x="414" y="496"/>
                  </a:lnTo>
                  <a:lnTo>
                    <a:pt x="413" y="500"/>
                  </a:lnTo>
                  <a:lnTo>
                    <a:pt x="412" y="507"/>
                  </a:lnTo>
                  <a:lnTo>
                    <a:pt x="410" y="509"/>
                  </a:lnTo>
                  <a:lnTo>
                    <a:pt x="407" y="510"/>
                  </a:lnTo>
                  <a:lnTo>
                    <a:pt x="405" y="509"/>
                  </a:lnTo>
                  <a:lnTo>
                    <a:pt x="402" y="508"/>
                  </a:lnTo>
                  <a:lnTo>
                    <a:pt x="398" y="506"/>
                  </a:lnTo>
                  <a:lnTo>
                    <a:pt x="389" y="506"/>
                  </a:lnTo>
                  <a:lnTo>
                    <a:pt x="377" y="503"/>
                  </a:lnTo>
                  <a:lnTo>
                    <a:pt x="372" y="504"/>
                  </a:lnTo>
                  <a:lnTo>
                    <a:pt x="368" y="505"/>
                  </a:lnTo>
                  <a:lnTo>
                    <a:pt x="363" y="508"/>
                  </a:lnTo>
                  <a:lnTo>
                    <a:pt x="359" y="512"/>
                  </a:lnTo>
                  <a:lnTo>
                    <a:pt x="358" y="515"/>
                  </a:lnTo>
                  <a:lnTo>
                    <a:pt x="350" y="516"/>
                  </a:lnTo>
                  <a:lnTo>
                    <a:pt x="333" y="514"/>
                  </a:lnTo>
                  <a:lnTo>
                    <a:pt x="327" y="517"/>
                  </a:lnTo>
                  <a:lnTo>
                    <a:pt x="322" y="521"/>
                  </a:lnTo>
                  <a:lnTo>
                    <a:pt x="317" y="524"/>
                  </a:lnTo>
                  <a:lnTo>
                    <a:pt x="314" y="522"/>
                  </a:lnTo>
                  <a:lnTo>
                    <a:pt x="311" y="522"/>
                  </a:lnTo>
                  <a:lnTo>
                    <a:pt x="310" y="527"/>
                  </a:lnTo>
                  <a:lnTo>
                    <a:pt x="306" y="536"/>
                  </a:lnTo>
                  <a:lnTo>
                    <a:pt x="306" y="541"/>
                  </a:lnTo>
                  <a:lnTo>
                    <a:pt x="306" y="546"/>
                  </a:lnTo>
                  <a:lnTo>
                    <a:pt x="306" y="547"/>
                  </a:lnTo>
                  <a:lnTo>
                    <a:pt x="308" y="548"/>
                  </a:lnTo>
                  <a:lnTo>
                    <a:pt x="311" y="551"/>
                  </a:lnTo>
                  <a:lnTo>
                    <a:pt x="315" y="554"/>
                  </a:lnTo>
                  <a:lnTo>
                    <a:pt x="317" y="555"/>
                  </a:lnTo>
                  <a:lnTo>
                    <a:pt x="319" y="558"/>
                  </a:lnTo>
                  <a:lnTo>
                    <a:pt x="320" y="568"/>
                  </a:lnTo>
                  <a:lnTo>
                    <a:pt x="321" y="571"/>
                  </a:lnTo>
                  <a:lnTo>
                    <a:pt x="325" y="576"/>
                  </a:lnTo>
                  <a:lnTo>
                    <a:pt x="335" y="586"/>
                  </a:lnTo>
                  <a:lnTo>
                    <a:pt x="336" y="589"/>
                  </a:lnTo>
                  <a:lnTo>
                    <a:pt x="338" y="593"/>
                  </a:lnTo>
                  <a:lnTo>
                    <a:pt x="341" y="596"/>
                  </a:lnTo>
                  <a:lnTo>
                    <a:pt x="345" y="597"/>
                  </a:lnTo>
                  <a:lnTo>
                    <a:pt x="347" y="599"/>
                  </a:lnTo>
                  <a:lnTo>
                    <a:pt x="349" y="606"/>
                  </a:lnTo>
                  <a:lnTo>
                    <a:pt x="347" y="617"/>
                  </a:lnTo>
                  <a:lnTo>
                    <a:pt x="348" y="624"/>
                  </a:lnTo>
                  <a:lnTo>
                    <a:pt x="344" y="636"/>
                  </a:lnTo>
                  <a:lnTo>
                    <a:pt x="336" y="648"/>
                  </a:lnTo>
                  <a:lnTo>
                    <a:pt x="322" y="662"/>
                  </a:lnTo>
                  <a:lnTo>
                    <a:pt x="315" y="668"/>
                  </a:lnTo>
                  <a:lnTo>
                    <a:pt x="311" y="669"/>
                  </a:lnTo>
                  <a:lnTo>
                    <a:pt x="309" y="668"/>
                  </a:lnTo>
                  <a:lnTo>
                    <a:pt x="306" y="665"/>
                  </a:lnTo>
                  <a:lnTo>
                    <a:pt x="305" y="663"/>
                  </a:lnTo>
                  <a:lnTo>
                    <a:pt x="303" y="660"/>
                  </a:lnTo>
                  <a:lnTo>
                    <a:pt x="300" y="659"/>
                  </a:lnTo>
                  <a:lnTo>
                    <a:pt x="296" y="658"/>
                  </a:lnTo>
                  <a:lnTo>
                    <a:pt x="282" y="660"/>
                  </a:lnTo>
                  <a:lnTo>
                    <a:pt x="277" y="659"/>
                  </a:lnTo>
                  <a:lnTo>
                    <a:pt x="274" y="657"/>
                  </a:lnTo>
                  <a:lnTo>
                    <a:pt x="273" y="652"/>
                  </a:lnTo>
                  <a:lnTo>
                    <a:pt x="272" y="647"/>
                  </a:lnTo>
                  <a:lnTo>
                    <a:pt x="273" y="643"/>
                  </a:lnTo>
                  <a:lnTo>
                    <a:pt x="272" y="639"/>
                  </a:lnTo>
                  <a:lnTo>
                    <a:pt x="271" y="635"/>
                  </a:lnTo>
                  <a:lnTo>
                    <a:pt x="269" y="633"/>
                  </a:lnTo>
                  <a:lnTo>
                    <a:pt x="265" y="631"/>
                  </a:lnTo>
                  <a:lnTo>
                    <a:pt x="261" y="630"/>
                  </a:lnTo>
                  <a:lnTo>
                    <a:pt x="257" y="630"/>
                  </a:lnTo>
                  <a:lnTo>
                    <a:pt x="245" y="632"/>
                  </a:lnTo>
                  <a:lnTo>
                    <a:pt x="239" y="634"/>
                  </a:lnTo>
                  <a:lnTo>
                    <a:pt x="225" y="637"/>
                  </a:lnTo>
                  <a:lnTo>
                    <a:pt x="223" y="637"/>
                  </a:lnTo>
                  <a:lnTo>
                    <a:pt x="220" y="636"/>
                  </a:lnTo>
                  <a:lnTo>
                    <a:pt x="217" y="634"/>
                  </a:lnTo>
                  <a:lnTo>
                    <a:pt x="212" y="631"/>
                  </a:lnTo>
                  <a:lnTo>
                    <a:pt x="211" y="630"/>
                  </a:lnTo>
                  <a:lnTo>
                    <a:pt x="209" y="628"/>
                  </a:lnTo>
                  <a:lnTo>
                    <a:pt x="208" y="626"/>
                  </a:lnTo>
                  <a:lnTo>
                    <a:pt x="208" y="623"/>
                  </a:lnTo>
                  <a:lnTo>
                    <a:pt x="207" y="617"/>
                  </a:lnTo>
                  <a:lnTo>
                    <a:pt x="207" y="615"/>
                  </a:lnTo>
                  <a:lnTo>
                    <a:pt x="205" y="613"/>
                  </a:lnTo>
                  <a:lnTo>
                    <a:pt x="202" y="612"/>
                  </a:lnTo>
                  <a:lnTo>
                    <a:pt x="198" y="611"/>
                  </a:lnTo>
                  <a:lnTo>
                    <a:pt x="192" y="613"/>
                  </a:lnTo>
                  <a:lnTo>
                    <a:pt x="188" y="614"/>
                  </a:lnTo>
                  <a:lnTo>
                    <a:pt x="186" y="617"/>
                  </a:lnTo>
                  <a:lnTo>
                    <a:pt x="183" y="623"/>
                  </a:lnTo>
                  <a:lnTo>
                    <a:pt x="181" y="627"/>
                  </a:lnTo>
                  <a:lnTo>
                    <a:pt x="159" y="646"/>
                  </a:lnTo>
                  <a:lnTo>
                    <a:pt x="136" y="662"/>
                  </a:lnTo>
                  <a:lnTo>
                    <a:pt x="130" y="664"/>
                  </a:lnTo>
                  <a:lnTo>
                    <a:pt x="118" y="666"/>
                  </a:lnTo>
                  <a:lnTo>
                    <a:pt x="111" y="668"/>
                  </a:lnTo>
                  <a:lnTo>
                    <a:pt x="106" y="671"/>
                  </a:lnTo>
                  <a:lnTo>
                    <a:pt x="100" y="675"/>
                  </a:lnTo>
                  <a:lnTo>
                    <a:pt x="96" y="678"/>
                  </a:lnTo>
                  <a:lnTo>
                    <a:pt x="87" y="680"/>
                  </a:lnTo>
                  <a:lnTo>
                    <a:pt x="82" y="680"/>
                  </a:lnTo>
                  <a:lnTo>
                    <a:pt x="78" y="680"/>
                  </a:lnTo>
                  <a:lnTo>
                    <a:pt x="66" y="677"/>
                  </a:lnTo>
                  <a:lnTo>
                    <a:pt x="70" y="663"/>
                  </a:lnTo>
                  <a:lnTo>
                    <a:pt x="70" y="658"/>
                  </a:lnTo>
                  <a:lnTo>
                    <a:pt x="68" y="654"/>
                  </a:lnTo>
                  <a:lnTo>
                    <a:pt x="65" y="649"/>
                  </a:lnTo>
                  <a:lnTo>
                    <a:pt x="62" y="643"/>
                  </a:lnTo>
                  <a:lnTo>
                    <a:pt x="59" y="636"/>
                  </a:lnTo>
                  <a:lnTo>
                    <a:pt x="56" y="617"/>
                  </a:lnTo>
                  <a:lnTo>
                    <a:pt x="53" y="608"/>
                  </a:lnTo>
                  <a:lnTo>
                    <a:pt x="48" y="599"/>
                  </a:lnTo>
                  <a:lnTo>
                    <a:pt x="41" y="592"/>
                  </a:lnTo>
                  <a:lnTo>
                    <a:pt x="18" y="576"/>
                  </a:lnTo>
                  <a:lnTo>
                    <a:pt x="12" y="566"/>
                  </a:lnTo>
                  <a:lnTo>
                    <a:pt x="8" y="547"/>
                  </a:lnTo>
                  <a:lnTo>
                    <a:pt x="1" y="450"/>
                  </a:lnTo>
                  <a:lnTo>
                    <a:pt x="0" y="446"/>
                  </a:lnTo>
                  <a:lnTo>
                    <a:pt x="20" y="440"/>
                  </a:lnTo>
                  <a:lnTo>
                    <a:pt x="37" y="438"/>
                  </a:lnTo>
                  <a:lnTo>
                    <a:pt x="47" y="444"/>
                  </a:lnTo>
                  <a:lnTo>
                    <a:pt x="59" y="463"/>
                  </a:lnTo>
                  <a:lnTo>
                    <a:pt x="67" y="470"/>
                  </a:lnTo>
                  <a:lnTo>
                    <a:pt x="76" y="469"/>
                  </a:lnTo>
                  <a:lnTo>
                    <a:pt x="90" y="451"/>
                  </a:lnTo>
                  <a:lnTo>
                    <a:pt x="99" y="444"/>
                  </a:lnTo>
                  <a:lnTo>
                    <a:pt x="110" y="440"/>
                  </a:lnTo>
                  <a:lnTo>
                    <a:pt x="116" y="432"/>
                  </a:lnTo>
                  <a:lnTo>
                    <a:pt x="119" y="423"/>
                  </a:lnTo>
                  <a:lnTo>
                    <a:pt x="121" y="413"/>
                  </a:lnTo>
                  <a:lnTo>
                    <a:pt x="133" y="379"/>
                  </a:lnTo>
                  <a:lnTo>
                    <a:pt x="133" y="369"/>
                  </a:lnTo>
                  <a:lnTo>
                    <a:pt x="133" y="369"/>
                  </a:lnTo>
                  <a:lnTo>
                    <a:pt x="133" y="369"/>
                  </a:lnTo>
                  <a:lnTo>
                    <a:pt x="130" y="364"/>
                  </a:lnTo>
                  <a:lnTo>
                    <a:pt x="131" y="359"/>
                  </a:lnTo>
                  <a:lnTo>
                    <a:pt x="133" y="355"/>
                  </a:lnTo>
                  <a:lnTo>
                    <a:pt x="136" y="350"/>
                  </a:lnTo>
                  <a:lnTo>
                    <a:pt x="137" y="337"/>
                  </a:lnTo>
                  <a:lnTo>
                    <a:pt x="136" y="324"/>
                  </a:lnTo>
                  <a:lnTo>
                    <a:pt x="126" y="278"/>
                  </a:lnTo>
                  <a:lnTo>
                    <a:pt x="125" y="266"/>
                  </a:lnTo>
                  <a:lnTo>
                    <a:pt x="126" y="255"/>
                  </a:lnTo>
                  <a:lnTo>
                    <a:pt x="124" y="244"/>
                  </a:lnTo>
                  <a:lnTo>
                    <a:pt x="119" y="232"/>
                  </a:lnTo>
                  <a:lnTo>
                    <a:pt x="108" y="219"/>
                  </a:lnTo>
                  <a:lnTo>
                    <a:pt x="105" y="214"/>
                  </a:lnTo>
                  <a:lnTo>
                    <a:pt x="103" y="208"/>
                  </a:lnTo>
                  <a:lnTo>
                    <a:pt x="102" y="196"/>
                  </a:lnTo>
                  <a:lnTo>
                    <a:pt x="97" y="185"/>
                  </a:lnTo>
                  <a:lnTo>
                    <a:pt x="96" y="181"/>
                  </a:lnTo>
                  <a:lnTo>
                    <a:pt x="97" y="176"/>
                  </a:lnTo>
                  <a:lnTo>
                    <a:pt x="99" y="172"/>
                  </a:lnTo>
                  <a:lnTo>
                    <a:pt x="102" y="170"/>
                  </a:lnTo>
                  <a:lnTo>
                    <a:pt x="102" y="168"/>
                  </a:lnTo>
                  <a:lnTo>
                    <a:pt x="102" y="165"/>
                  </a:lnTo>
                  <a:lnTo>
                    <a:pt x="101" y="162"/>
                  </a:lnTo>
                  <a:lnTo>
                    <a:pt x="95" y="158"/>
                  </a:lnTo>
                  <a:lnTo>
                    <a:pt x="94" y="152"/>
                  </a:lnTo>
                  <a:lnTo>
                    <a:pt x="135" y="52"/>
                  </a:lnTo>
                  <a:lnTo>
                    <a:pt x="147" y="46"/>
                  </a:lnTo>
                  <a:lnTo>
                    <a:pt x="159" y="39"/>
                  </a:lnTo>
                  <a:lnTo>
                    <a:pt x="175" y="26"/>
                  </a:lnTo>
                  <a:lnTo>
                    <a:pt x="179" y="24"/>
                  </a:lnTo>
                  <a:lnTo>
                    <a:pt x="183" y="23"/>
                  </a:lnTo>
                  <a:lnTo>
                    <a:pt x="232" y="16"/>
                  </a:lnTo>
                  <a:lnTo>
                    <a:pt x="283" y="18"/>
                  </a:lnTo>
                  <a:lnTo>
                    <a:pt x="290" y="17"/>
                  </a:lnTo>
                  <a:lnTo>
                    <a:pt x="297" y="15"/>
                  </a:lnTo>
                  <a:lnTo>
                    <a:pt x="324" y="2"/>
                  </a:lnTo>
                  <a:lnTo>
                    <a:pt x="331" y="0"/>
                  </a:lnTo>
                  <a:lnTo>
                    <a:pt x="340" y="0"/>
                  </a:lnTo>
                  <a:lnTo>
                    <a:pt x="355" y="2"/>
                  </a:lnTo>
                  <a:lnTo>
                    <a:pt x="459" y="39"/>
                  </a:lnTo>
                  <a:lnTo>
                    <a:pt x="468" y="45"/>
                  </a:lnTo>
                  <a:lnTo>
                    <a:pt x="477" y="57"/>
                  </a:lnTo>
                  <a:lnTo>
                    <a:pt x="482" y="66"/>
                  </a:lnTo>
                  <a:lnTo>
                    <a:pt x="487" y="77"/>
                  </a:lnTo>
                  <a:lnTo>
                    <a:pt x="502" y="130"/>
                  </a:lnTo>
                  <a:lnTo>
                    <a:pt x="519" y="147"/>
                  </a:lnTo>
                  <a:lnTo>
                    <a:pt x="578" y="162"/>
                  </a:lnTo>
                  <a:close/>
                </a:path>
              </a:pathLst>
            </a:custGeom>
            <a:grpFill/>
            <a:ln w="3175" cap="rnd">
              <a:solidFill>
                <a:srgbClr val="FBFCF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5">
              <a:extLst>
                <a:ext uri="{FF2B5EF4-FFF2-40B4-BE49-F238E27FC236}">
                  <a16:creationId xmlns:a16="http://schemas.microsoft.com/office/drawing/2014/main" id="{EFC4C048-7588-421B-AAAF-5B185095C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8302" y="4053928"/>
              <a:ext cx="521741" cy="609319"/>
            </a:xfrm>
            <a:custGeom>
              <a:avLst/>
              <a:gdLst>
                <a:gd name="T0" fmla="*/ 503 w 582"/>
                <a:gd name="T1" fmla="*/ 47 h 683"/>
                <a:gd name="T2" fmla="*/ 500 w 582"/>
                <a:gd name="T3" fmla="*/ 111 h 683"/>
                <a:gd name="T4" fmla="*/ 484 w 582"/>
                <a:gd name="T5" fmla="*/ 203 h 683"/>
                <a:gd name="T6" fmla="*/ 494 w 582"/>
                <a:gd name="T7" fmla="*/ 235 h 683"/>
                <a:gd name="T8" fmla="*/ 512 w 582"/>
                <a:gd name="T9" fmla="*/ 257 h 683"/>
                <a:gd name="T10" fmla="*/ 518 w 582"/>
                <a:gd name="T11" fmla="*/ 269 h 683"/>
                <a:gd name="T12" fmla="*/ 516 w 582"/>
                <a:gd name="T13" fmla="*/ 285 h 683"/>
                <a:gd name="T14" fmla="*/ 517 w 582"/>
                <a:gd name="T15" fmla="*/ 305 h 683"/>
                <a:gd name="T16" fmla="*/ 540 w 582"/>
                <a:gd name="T17" fmla="*/ 341 h 683"/>
                <a:gd name="T18" fmla="*/ 554 w 582"/>
                <a:gd name="T19" fmla="*/ 372 h 683"/>
                <a:gd name="T20" fmla="*/ 561 w 582"/>
                <a:gd name="T21" fmla="*/ 451 h 683"/>
                <a:gd name="T22" fmla="*/ 561 w 582"/>
                <a:gd name="T23" fmla="*/ 512 h 683"/>
                <a:gd name="T24" fmla="*/ 570 w 582"/>
                <a:gd name="T25" fmla="*/ 535 h 683"/>
                <a:gd name="T26" fmla="*/ 573 w 582"/>
                <a:gd name="T27" fmla="*/ 550 h 683"/>
                <a:gd name="T28" fmla="*/ 572 w 582"/>
                <a:gd name="T29" fmla="*/ 566 h 683"/>
                <a:gd name="T30" fmla="*/ 580 w 582"/>
                <a:gd name="T31" fmla="*/ 583 h 683"/>
                <a:gd name="T32" fmla="*/ 581 w 582"/>
                <a:gd name="T33" fmla="*/ 594 h 683"/>
                <a:gd name="T34" fmla="*/ 569 w 582"/>
                <a:gd name="T35" fmla="*/ 609 h 683"/>
                <a:gd name="T36" fmla="*/ 522 w 582"/>
                <a:gd name="T37" fmla="*/ 638 h 683"/>
                <a:gd name="T38" fmla="*/ 505 w 582"/>
                <a:gd name="T39" fmla="*/ 652 h 683"/>
                <a:gd name="T40" fmla="*/ 494 w 582"/>
                <a:gd name="T41" fmla="*/ 683 h 683"/>
                <a:gd name="T42" fmla="*/ 418 w 582"/>
                <a:gd name="T43" fmla="*/ 651 h 683"/>
                <a:gd name="T44" fmla="*/ 398 w 582"/>
                <a:gd name="T45" fmla="*/ 587 h 683"/>
                <a:gd name="T46" fmla="*/ 384 w 582"/>
                <a:gd name="T47" fmla="*/ 566 h 683"/>
                <a:gd name="T48" fmla="*/ 271 w 582"/>
                <a:gd name="T49" fmla="*/ 523 h 683"/>
                <a:gd name="T50" fmla="*/ 247 w 582"/>
                <a:gd name="T51" fmla="*/ 521 h 683"/>
                <a:gd name="T52" fmla="*/ 213 w 582"/>
                <a:gd name="T53" fmla="*/ 536 h 683"/>
                <a:gd name="T54" fmla="*/ 199 w 582"/>
                <a:gd name="T55" fmla="*/ 539 h 683"/>
                <a:gd name="T56" fmla="*/ 99 w 582"/>
                <a:gd name="T57" fmla="*/ 544 h 683"/>
                <a:gd name="T58" fmla="*/ 91 w 582"/>
                <a:gd name="T59" fmla="*/ 547 h 683"/>
                <a:gd name="T60" fmla="*/ 63 w 582"/>
                <a:gd name="T61" fmla="*/ 567 h 683"/>
                <a:gd name="T62" fmla="*/ 56 w 582"/>
                <a:gd name="T63" fmla="*/ 560 h 683"/>
                <a:gd name="T64" fmla="*/ 71 w 582"/>
                <a:gd name="T65" fmla="*/ 516 h 683"/>
                <a:gd name="T66" fmla="*/ 65 w 582"/>
                <a:gd name="T67" fmla="*/ 460 h 683"/>
                <a:gd name="T68" fmla="*/ 25 w 582"/>
                <a:gd name="T69" fmla="*/ 384 h 683"/>
                <a:gd name="T70" fmla="*/ 15 w 582"/>
                <a:gd name="T71" fmla="*/ 372 h 683"/>
                <a:gd name="T72" fmla="*/ 3 w 582"/>
                <a:gd name="T73" fmla="*/ 357 h 683"/>
                <a:gd name="T74" fmla="*/ 1 w 582"/>
                <a:gd name="T75" fmla="*/ 346 h 683"/>
                <a:gd name="T76" fmla="*/ 4 w 582"/>
                <a:gd name="T77" fmla="*/ 334 h 683"/>
                <a:gd name="T78" fmla="*/ 2 w 582"/>
                <a:gd name="T79" fmla="*/ 314 h 683"/>
                <a:gd name="T80" fmla="*/ 5 w 582"/>
                <a:gd name="T81" fmla="*/ 304 h 683"/>
                <a:gd name="T82" fmla="*/ 13 w 582"/>
                <a:gd name="T83" fmla="*/ 295 h 683"/>
                <a:gd name="T84" fmla="*/ 55 w 582"/>
                <a:gd name="T85" fmla="*/ 262 h 683"/>
                <a:gd name="T86" fmla="*/ 78 w 582"/>
                <a:gd name="T87" fmla="*/ 232 h 683"/>
                <a:gd name="T88" fmla="*/ 90 w 582"/>
                <a:gd name="T89" fmla="*/ 209 h 683"/>
                <a:gd name="T90" fmla="*/ 115 w 582"/>
                <a:gd name="T91" fmla="*/ 190 h 683"/>
                <a:gd name="T92" fmla="*/ 290 w 582"/>
                <a:gd name="T93" fmla="*/ 129 h 683"/>
                <a:gd name="T94" fmla="*/ 364 w 582"/>
                <a:gd name="T95" fmla="*/ 87 h 683"/>
                <a:gd name="T96" fmla="*/ 394 w 582"/>
                <a:gd name="T97" fmla="*/ 52 h 683"/>
                <a:gd name="T98" fmla="*/ 400 w 582"/>
                <a:gd name="T99" fmla="*/ 31 h 683"/>
                <a:gd name="T100" fmla="*/ 398 w 582"/>
                <a:gd name="T101" fmla="*/ 22 h 683"/>
                <a:gd name="T102" fmla="*/ 392 w 582"/>
                <a:gd name="T103" fmla="*/ 12 h 683"/>
                <a:gd name="T104" fmla="*/ 396 w 582"/>
                <a:gd name="T105" fmla="*/ 7 h 683"/>
                <a:gd name="T106" fmla="*/ 405 w 582"/>
                <a:gd name="T107" fmla="*/ 6 h 683"/>
                <a:gd name="T108" fmla="*/ 419 w 582"/>
                <a:gd name="T109" fmla="*/ 12 h 683"/>
                <a:gd name="T110" fmla="*/ 427 w 582"/>
                <a:gd name="T111" fmla="*/ 13 h 683"/>
                <a:gd name="T112" fmla="*/ 497 w 582"/>
                <a:gd name="T113" fmla="*/ 19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2" h="683">
                  <a:moveTo>
                    <a:pt x="497" y="19"/>
                  </a:moveTo>
                  <a:lnTo>
                    <a:pt x="503" y="47"/>
                  </a:lnTo>
                  <a:lnTo>
                    <a:pt x="505" y="76"/>
                  </a:lnTo>
                  <a:lnTo>
                    <a:pt x="500" y="111"/>
                  </a:lnTo>
                  <a:lnTo>
                    <a:pt x="484" y="176"/>
                  </a:lnTo>
                  <a:lnTo>
                    <a:pt x="484" y="203"/>
                  </a:lnTo>
                  <a:lnTo>
                    <a:pt x="488" y="221"/>
                  </a:lnTo>
                  <a:lnTo>
                    <a:pt x="494" y="235"/>
                  </a:lnTo>
                  <a:lnTo>
                    <a:pt x="500" y="244"/>
                  </a:lnTo>
                  <a:lnTo>
                    <a:pt x="512" y="257"/>
                  </a:lnTo>
                  <a:lnTo>
                    <a:pt x="516" y="263"/>
                  </a:lnTo>
                  <a:lnTo>
                    <a:pt x="518" y="269"/>
                  </a:lnTo>
                  <a:lnTo>
                    <a:pt x="518" y="276"/>
                  </a:lnTo>
                  <a:lnTo>
                    <a:pt x="516" y="285"/>
                  </a:lnTo>
                  <a:lnTo>
                    <a:pt x="515" y="296"/>
                  </a:lnTo>
                  <a:lnTo>
                    <a:pt x="517" y="305"/>
                  </a:lnTo>
                  <a:lnTo>
                    <a:pt x="522" y="316"/>
                  </a:lnTo>
                  <a:lnTo>
                    <a:pt x="540" y="341"/>
                  </a:lnTo>
                  <a:lnTo>
                    <a:pt x="550" y="360"/>
                  </a:lnTo>
                  <a:lnTo>
                    <a:pt x="554" y="372"/>
                  </a:lnTo>
                  <a:lnTo>
                    <a:pt x="559" y="406"/>
                  </a:lnTo>
                  <a:lnTo>
                    <a:pt x="561" y="451"/>
                  </a:lnTo>
                  <a:lnTo>
                    <a:pt x="559" y="503"/>
                  </a:lnTo>
                  <a:lnTo>
                    <a:pt x="561" y="512"/>
                  </a:lnTo>
                  <a:lnTo>
                    <a:pt x="563" y="520"/>
                  </a:lnTo>
                  <a:lnTo>
                    <a:pt x="570" y="535"/>
                  </a:lnTo>
                  <a:lnTo>
                    <a:pt x="572" y="542"/>
                  </a:lnTo>
                  <a:lnTo>
                    <a:pt x="573" y="550"/>
                  </a:lnTo>
                  <a:lnTo>
                    <a:pt x="572" y="558"/>
                  </a:lnTo>
                  <a:lnTo>
                    <a:pt x="572" y="566"/>
                  </a:lnTo>
                  <a:lnTo>
                    <a:pt x="574" y="572"/>
                  </a:lnTo>
                  <a:lnTo>
                    <a:pt x="580" y="583"/>
                  </a:lnTo>
                  <a:lnTo>
                    <a:pt x="582" y="588"/>
                  </a:lnTo>
                  <a:lnTo>
                    <a:pt x="581" y="594"/>
                  </a:lnTo>
                  <a:lnTo>
                    <a:pt x="577" y="601"/>
                  </a:lnTo>
                  <a:lnTo>
                    <a:pt x="569" y="609"/>
                  </a:lnTo>
                  <a:lnTo>
                    <a:pt x="556" y="619"/>
                  </a:lnTo>
                  <a:lnTo>
                    <a:pt x="522" y="638"/>
                  </a:lnTo>
                  <a:lnTo>
                    <a:pt x="513" y="645"/>
                  </a:lnTo>
                  <a:lnTo>
                    <a:pt x="505" y="652"/>
                  </a:lnTo>
                  <a:lnTo>
                    <a:pt x="496" y="666"/>
                  </a:lnTo>
                  <a:lnTo>
                    <a:pt x="494" y="683"/>
                  </a:lnTo>
                  <a:lnTo>
                    <a:pt x="435" y="668"/>
                  </a:lnTo>
                  <a:lnTo>
                    <a:pt x="418" y="651"/>
                  </a:lnTo>
                  <a:lnTo>
                    <a:pt x="403" y="598"/>
                  </a:lnTo>
                  <a:lnTo>
                    <a:pt x="398" y="587"/>
                  </a:lnTo>
                  <a:lnTo>
                    <a:pt x="393" y="578"/>
                  </a:lnTo>
                  <a:lnTo>
                    <a:pt x="384" y="566"/>
                  </a:lnTo>
                  <a:lnTo>
                    <a:pt x="375" y="560"/>
                  </a:lnTo>
                  <a:lnTo>
                    <a:pt x="271" y="523"/>
                  </a:lnTo>
                  <a:lnTo>
                    <a:pt x="256" y="521"/>
                  </a:lnTo>
                  <a:lnTo>
                    <a:pt x="247" y="521"/>
                  </a:lnTo>
                  <a:lnTo>
                    <a:pt x="240" y="523"/>
                  </a:lnTo>
                  <a:lnTo>
                    <a:pt x="213" y="536"/>
                  </a:lnTo>
                  <a:lnTo>
                    <a:pt x="206" y="538"/>
                  </a:lnTo>
                  <a:lnTo>
                    <a:pt x="199" y="539"/>
                  </a:lnTo>
                  <a:lnTo>
                    <a:pt x="148" y="537"/>
                  </a:lnTo>
                  <a:lnTo>
                    <a:pt x="99" y="544"/>
                  </a:lnTo>
                  <a:lnTo>
                    <a:pt x="95" y="545"/>
                  </a:lnTo>
                  <a:lnTo>
                    <a:pt x="91" y="547"/>
                  </a:lnTo>
                  <a:lnTo>
                    <a:pt x="75" y="560"/>
                  </a:lnTo>
                  <a:lnTo>
                    <a:pt x="63" y="567"/>
                  </a:lnTo>
                  <a:lnTo>
                    <a:pt x="51" y="573"/>
                  </a:lnTo>
                  <a:lnTo>
                    <a:pt x="56" y="560"/>
                  </a:lnTo>
                  <a:lnTo>
                    <a:pt x="69" y="529"/>
                  </a:lnTo>
                  <a:lnTo>
                    <a:pt x="71" y="516"/>
                  </a:lnTo>
                  <a:lnTo>
                    <a:pt x="68" y="475"/>
                  </a:lnTo>
                  <a:lnTo>
                    <a:pt x="65" y="460"/>
                  </a:lnTo>
                  <a:lnTo>
                    <a:pt x="32" y="395"/>
                  </a:lnTo>
                  <a:lnTo>
                    <a:pt x="25" y="384"/>
                  </a:lnTo>
                  <a:lnTo>
                    <a:pt x="15" y="374"/>
                  </a:lnTo>
                  <a:lnTo>
                    <a:pt x="15" y="372"/>
                  </a:lnTo>
                  <a:lnTo>
                    <a:pt x="11" y="366"/>
                  </a:lnTo>
                  <a:lnTo>
                    <a:pt x="3" y="357"/>
                  </a:lnTo>
                  <a:lnTo>
                    <a:pt x="1" y="351"/>
                  </a:lnTo>
                  <a:lnTo>
                    <a:pt x="1" y="346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0" y="321"/>
                  </a:lnTo>
                  <a:lnTo>
                    <a:pt x="2" y="314"/>
                  </a:lnTo>
                  <a:lnTo>
                    <a:pt x="4" y="309"/>
                  </a:lnTo>
                  <a:lnTo>
                    <a:pt x="5" y="304"/>
                  </a:lnTo>
                  <a:lnTo>
                    <a:pt x="4" y="299"/>
                  </a:lnTo>
                  <a:lnTo>
                    <a:pt x="13" y="295"/>
                  </a:lnTo>
                  <a:lnTo>
                    <a:pt x="39" y="277"/>
                  </a:lnTo>
                  <a:lnTo>
                    <a:pt x="55" y="262"/>
                  </a:lnTo>
                  <a:lnTo>
                    <a:pt x="70" y="246"/>
                  </a:lnTo>
                  <a:lnTo>
                    <a:pt x="78" y="232"/>
                  </a:lnTo>
                  <a:lnTo>
                    <a:pt x="84" y="220"/>
                  </a:lnTo>
                  <a:lnTo>
                    <a:pt x="90" y="209"/>
                  </a:lnTo>
                  <a:lnTo>
                    <a:pt x="99" y="201"/>
                  </a:lnTo>
                  <a:lnTo>
                    <a:pt x="115" y="190"/>
                  </a:lnTo>
                  <a:lnTo>
                    <a:pt x="142" y="177"/>
                  </a:lnTo>
                  <a:lnTo>
                    <a:pt x="290" y="129"/>
                  </a:lnTo>
                  <a:lnTo>
                    <a:pt x="333" y="109"/>
                  </a:lnTo>
                  <a:lnTo>
                    <a:pt x="364" y="87"/>
                  </a:lnTo>
                  <a:lnTo>
                    <a:pt x="382" y="70"/>
                  </a:lnTo>
                  <a:lnTo>
                    <a:pt x="394" y="52"/>
                  </a:lnTo>
                  <a:lnTo>
                    <a:pt x="398" y="40"/>
                  </a:lnTo>
                  <a:lnTo>
                    <a:pt x="400" y="31"/>
                  </a:lnTo>
                  <a:lnTo>
                    <a:pt x="399" y="26"/>
                  </a:lnTo>
                  <a:lnTo>
                    <a:pt x="398" y="22"/>
                  </a:lnTo>
                  <a:lnTo>
                    <a:pt x="393" y="15"/>
                  </a:lnTo>
                  <a:lnTo>
                    <a:pt x="392" y="12"/>
                  </a:lnTo>
                  <a:lnTo>
                    <a:pt x="393" y="8"/>
                  </a:lnTo>
                  <a:lnTo>
                    <a:pt x="396" y="7"/>
                  </a:lnTo>
                  <a:lnTo>
                    <a:pt x="400" y="6"/>
                  </a:lnTo>
                  <a:lnTo>
                    <a:pt x="405" y="6"/>
                  </a:lnTo>
                  <a:lnTo>
                    <a:pt x="410" y="7"/>
                  </a:lnTo>
                  <a:lnTo>
                    <a:pt x="419" y="12"/>
                  </a:lnTo>
                  <a:lnTo>
                    <a:pt x="423" y="13"/>
                  </a:lnTo>
                  <a:lnTo>
                    <a:pt x="427" y="13"/>
                  </a:lnTo>
                  <a:lnTo>
                    <a:pt x="477" y="0"/>
                  </a:lnTo>
                  <a:lnTo>
                    <a:pt x="497" y="19"/>
                  </a:lnTo>
                  <a:close/>
                </a:path>
              </a:pathLst>
            </a:custGeom>
            <a:grpFill/>
            <a:ln w="3175" cap="rnd">
              <a:solidFill>
                <a:srgbClr val="FBFCF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9">
              <a:extLst>
                <a:ext uri="{FF2B5EF4-FFF2-40B4-BE49-F238E27FC236}">
                  <a16:creationId xmlns:a16="http://schemas.microsoft.com/office/drawing/2014/main" id="{2F550B35-5788-469E-BE46-7EC040546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401" y="4918526"/>
              <a:ext cx="519878" cy="404350"/>
            </a:xfrm>
            <a:custGeom>
              <a:avLst/>
              <a:gdLst>
                <a:gd name="T0" fmla="*/ 568 w 581"/>
                <a:gd name="T1" fmla="*/ 67 h 453"/>
                <a:gd name="T2" fmla="*/ 570 w 581"/>
                <a:gd name="T3" fmla="*/ 99 h 453"/>
                <a:gd name="T4" fmla="*/ 552 w 581"/>
                <a:gd name="T5" fmla="*/ 211 h 453"/>
                <a:gd name="T6" fmla="*/ 567 w 581"/>
                <a:gd name="T7" fmla="*/ 231 h 453"/>
                <a:gd name="T8" fmla="*/ 541 w 581"/>
                <a:gd name="T9" fmla="*/ 270 h 453"/>
                <a:gd name="T10" fmla="*/ 541 w 581"/>
                <a:gd name="T11" fmla="*/ 305 h 453"/>
                <a:gd name="T12" fmla="*/ 525 w 581"/>
                <a:gd name="T13" fmla="*/ 329 h 453"/>
                <a:gd name="T14" fmla="*/ 447 w 581"/>
                <a:gd name="T15" fmla="*/ 321 h 453"/>
                <a:gd name="T16" fmla="*/ 420 w 581"/>
                <a:gd name="T17" fmla="*/ 338 h 453"/>
                <a:gd name="T18" fmla="*/ 420 w 581"/>
                <a:gd name="T19" fmla="*/ 366 h 453"/>
                <a:gd name="T20" fmla="*/ 422 w 581"/>
                <a:gd name="T21" fmla="*/ 390 h 453"/>
                <a:gd name="T22" fmla="*/ 380 w 581"/>
                <a:gd name="T23" fmla="*/ 416 h 453"/>
                <a:gd name="T24" fmla="*/ 339 w 581"/>
                <a:gd name="T25" fmla="*/ 432 h 453"/>
                <a:gd name="T26" fmla="*/ 314 w 581"/>
                <a:gd name="T27" fmla="*/ 453 h 453"/>
                <a:gd name="T28" fmla="*/ 313 w 581"/>
                <a:gd name="T29" fmla="*/ 437 h 453"/>
                <a:gd name="T30" fmla="*/ 304 w 581"/>
                <a:gd name="T31" fmla="*/ 416 h 453"/>
                <a:gd name="T32" fmla="*/ 166 w 581"/>
                <a:gd name="T33" fmla="*/ 402 h 453"/>
                <a:gd name="T34" fmla="*/ 82 w 581"/>
                <a:gd name="T35" fmla="*/ 369 h 453"/>
                <a:gd name="T36" fmla="*/ 66 w 581"/>
                <a:gd name="T37" fmla="*/ 360 h 453"/>
                <a:gd name="T38" fmla="*/ 72 w 581"/>
                <a:gd name="T39" fmla="*/ 346 h 453"/>
                <a:gd name="T40" fmla="*/ 68 w 581"/>
                <a:gd name="T41" fmla="*/ 335 h 453"/>
                <a:gd name="T42" fmla="*/ 45 w 581"/>
                <a:gd name="T43" fmla="*/ 326 h 453"/>
                <a:gd name="T44" fmla="*/ 45 w 581"/>
                <a:gd name="T45" fmla="*/ 310 h 453"/>
                <a:gd name="T46" fmla="*/ 27 w 581"/>
                <a:gd name="T47" fmla="*/ 306 h 453"/>
                <a:gd name="T48" fmla="*/ 7 w 581"/>
                <a:gd name="T49" fmla="*/ 286 h 453"/>
                <a:gd name="T50" fmla="*/ 10 w 581"/>
                <a:gd name="T51" fmla="*/ 252 h 453"/>
                <a:gd name="T52" fmla="*/ 57 w 581"/>
                <a:gd name="T53" fmla="*/ 231 h 453"/>
                <a:gd name="T54" fmla="*/ 79 w 581"/>
                <a:gd name="T55" fmla="*/ 226 h 453"/>
                <a:gd name="T56" fmla="*/ 109 w 581"/>
                <a:gd name="T57" fmla="*/ 215 h 453"/>
                <a:gd name="T58" fmla="*/ 162 w 581"/>
                <a:gd name="T59" fmla="*/ 174 h 453"/>
                <a:gd name="T60" fmla="*/ 177 w 581"/>
                <a:gd name="T61" fmla="*/ 162 h 453"/>
                <a:gd name="T62" fmla="*/ 186 w 581"/>
                <a:gd name="T63" fmla="*/ 168 h 453"/>
                <a:gd name="T64" fmla="*/ 190 w 581"/>
                <a:gd name="T65" fmla="*/ 181 h 453"/>
                <a:gd name="T66" fmla="*/ 202 w 581"/>
                <a:gd name="T67" fmla="*/ 188 h 453"/>
                <a:gd name="T68" fmla="*/ 236 w 581"/>
                <a:gd name="T69" fmla="*/ 181 h 453"/>
                <a:gd name="T70" fmla="*/ 250 w 581"/>
                <a:gd name="T71" fmla="*/ 186 h 453"/>
                <a:gd name="T72" fmla="*/ 252 w 581"/>
                <a:gd name="T73" fmla="*/ 203 h 453"/>
                <a:gd name="T74" fmla="*/ 275 w 581"/>
                <a:gd name="T75" fmla="*/ 209 h 453"/>
                <a:gd name="T76" fmla="*/ 285 w 581"/>
                <a:gd name="T77" fmla="*/ 216 h 453"/>
                <a:gd name="T78" fmla="*/ 301 w 581"/>
                <a:gd name="T79" fmla="*/ 213 h 453"/>
                <a:gd name="T80" fmla="*/ 326 w 581"/>
                <a:gd name="T81" fmla="*/ 168 h 453"/>
                <a:gd name="T82" fmla="*/ 320 w 581"/>
                <a:gd name="T83" fmla="*/ 147 h 453"/>
                <a:gd name="T84" fmla="*/ 304 w 581"/>
                <a:gd name="T85" fmla="*/ 127 h 453"/>
                <a:gd name="T86" fmla="*/ 296 w 581"/>
                <a:gd name="T87" fmla="*/ 106 h 453"/>
                <a:gd name="T88" fmla="*/ 285 w 581"/>
                <a:gd name="T89" fmla="*/ 98 h 453"/>
                <a:gd name="T90" fmla="*/ 289 w 581"/>
                <a:gd name="T91" fmla="*/ 78 h 453"/>
                <a:gd name="T92" fmla="*/ 301 w 581"/>
                <a:gd name="T93" fmla="*/ 72 h 453"/>
                <a:gd name="T94" fmla="*/ 337 w 581"/>
                <a:gd name="T95" fmla="*/ 66 h 453"/>
                <a:gd name="T96" fmla="*/ 351 w 581"/>
                <a:gd name="T97" fmla="*/ 55 h 453"/>
                <a:gd name="T98" fmla="*/ 381 w 581"/>
                <a:gd name="T99" fmla="*/ 59 h 453"/>
                <a:gd name="T100" fmla="*/ 391 w 581"/>
                <a:gd name="T101" fmla="*/ 58 h 453"/>
                <a:gd name="T102" fmla="*/ 403 w 581"/>
                <a:gd name="T103" fmla="*/ 40 h 453"/>
                <a:gd name="T104" fmla="*/ 432 w 581"/>
                <a:gd name="T105" fmla="*/ 26 h 453"/>
                <a:gd name="T106" fmla="*/ 486 w 581"/>
                <a:gd name="T107" fmla="*/ 4 h 453"/>
                <a:gd name="T108" fmla="*/ 527 w 581"/>
                <a:gd name="T109" fmla="*/ 12 h 453"/>
                <a:gd name="T110" fmla="*/ 566 w 581"/>
                <a:gd name="T111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1" h="453">
                  <a:moveTo>
                    <a:pt x="581" y="50"/>
                  </a:moveTo>
                  <a:lnTo>
                    <a:pt x="575" y="57"/>
                  </a:lnTo>
                  <a:lnTo>
                    <a:pt x="571" y="61"/>
                  </a:lnTo>
                  <a:lnTo>
                    <a:pt x="568" y="67"/>
                  </a:lnTo>
                  <a:lnTo>
                    <a:pt x="567" y="74"/>
                  </a:lnTo>
                  <a:lnTo>
                    <a:pt x="567" y="83"/>
                  </a:lnTo>
                  <a:lnTo>
                    <a:pt x="569" y="90"/>
                  </a:lnTo>
                  <a:lnTo>
                    <a:pt x="570" y="99"/>
                  </a:lnTo>
                  <a:lnTo>
                    <a:pt x="566" y="136"/>
                  </a:lnTo>
                  <a:lnTo>
                    <a:pt x="548" y="192"/>
                  </a:lnTo>
                  <a:lnTo>
                    <a:pt x="549" y="204"/>
                  </a:lnTo>
                  <a:lnTo>
                    <a:pt x="552" y="211"/>
                  </a:lnTo>
                  <a:lnTo>
                    <a:pt x="556" y="217"/>
                  </a:lnTo>
                  <a:lnTo>
                    <a:pt x="563" y="224"/>
                  </a:lnTo>
                  <a:lnTo>
                    <a:pt x="565" y="227"/>
                  </a:lnTo>
                  <a:lnTo>
                    <a:pt x="567" y="231"/>
                  </a:lnTo>
                  <a:lnTo>
                    <a:pt x="567" y="238"/>
                  </a:lnTo>
                  <a:lnTo>
                    <a:pt x="564" y="246"/>
                  </a:lnTo>
                  <a:lnTo>
                    <a:pt x="555" y="257"/>
                  </a:lnTo>
                  <a:lnTo>
                    <a:pt x="541" y="270"/>
                  </a:lnTo>
                  <a:lnTo>
                    <a:pt x="537" y="274"/>
                  </a:lnTo>
                  <a:lnTo>
                    <a:pt x="536" y="279"/>
                  </a:lnTo>
                  <a:lnTo>
                    <a:pt x="536" y="284"/>
                  </a:lnTo>
                  <a:lnTo>
                    <a:pt x="541" y="305"/>
                  </a:lnTo>
                  <a:lnTo>
                    <a:pt x="537" y="311"/>
                  </a:lnTo>
                  <a:lnTo>
                    <a:pt x="533" y="323"/>
                  </a:lnTo>
                  <a:lnTo>
                    <a:pt x="529" y="327"/>
                  </a:lnTo>
                  <a:lnTo>
                    <a:pt x="525" y="329"/>
                  </a:lnTo>
                  <a:lnTo>
                    <a:pt x="518" y="327"/>
                  </a:lnTo>
                  <a:lnTo>
                    <a:pt x="507" y="321"/>
                  </a:lnTo>
                  <a:lnTo>
                    <a:pt x="498" y="320"/>
                  </a:lnTo>
                  <a:lnTo>
                    <a:pt x="447" y="321"/>
                  </a:lnTo>
                  <a:lnTo>
                    <a:pt x="438" y="323"/>
                  </a:lnTo>
                  <a:lnTo>
                    <a:pt x="428" y="328"/>
                  </a:lnTo>
                  <a:lnTo>
                    <a:pt x="423" y="333"/>
                  </a:lnTo>
                  <a:lnTo>
                    <a:pt x="420" y="338"/>
                  </a:lnTo>
                  <a:lnTo>
                    <a:pt x="418" y="345"/>
                  </a:lnTo>
                  <a:lnTo>
                    <a:pt x="417" y="352"/>
                  </a:lnTo>
                  <a:lnTo>
                    <a:pt x="418" y="360"/>
                  </a:lnTo>
                  <a:lnTo>
                    <a:pt x="420" y="366"/>
                  </a:lnTo>
                  <a:lnTo>
                    <a:pt x="426" y="377"/>
                  </a:lnTo>
                  <a:lnTo>
                    <a:pt x="427" y="381"/>
                  </a:lnTo>
                  <a:lnTo>
                    <a:pt x="426" y="385"/>
                  </a:lnTo>
                  <a:lnTo>
                    <a:pt x="422" y="390"/>
                  </a:lnTo>
                  <a:lnTo>
                    <a:pt x="414" y="397"/>
                  </a:lnTo>
                  <a:lnTo>
                    <a:pt x="404" y="404"/>
                  </a:lnTo>
                  <a:lnTo>
                    <a:pt x="392" y="411"/>
                  </a:lnTo>
                  <a:lnTo>
                    <a:pt x="380" y="416"/>
                  </a:lnTo>
                  <a:lnTo>
                    <a:pt x="362" y="418"/>
                  </a:lnTo>
                  <a:lnTo>
                    <a:pt x="352" y="421"/>
                  </a:lnTo>
                  <a:lnTo>
                    <a:pt x="344" y="426"/>
                  </a:lnTo>
                  <a:lnTo>
                    <a:pt x="339" y="432"/>
                  </a:lnTo>
                  <a:lnTo>
                    <a:pt x="328" y="447"/>
                  </a:lnTo>
                  <a:lnTo>
                    <a:pt x="322" y="452"/>
                  </a:lnTo>
                  <a:lnTo>
                    <a:pt x="317" y="453"/>
                  </a:lnTo>
                  <a:lnTo>
                    <a:pt x="314" y="453"/>
                  </a:lnTo>
                  <a:lnTo>
                    <a:pt x="312" y="450"/>
                  </a:lnTo>
                  <a:lnTo>
                    <a:pt x="312" y="448"/>
                  </a:lnTo>
                  <a:lnTo>
                    <a:pt x="313" y="444"/>
                  </a:lnTo>
                  <a:lnTo>
                    <a:pt x="313" y="437"/>
                  </a:lnTo>
                  <a:lnTo>
                    <a:pt x="313" y="431"/>
                  </a:lnTo>
                  <a:lnTo>
                    <a:pt x="312" y="426"/>
                  </a:lnTo>
                  <a:lnTo>
                    <a:pt x="309" y="420"/>
                  </a:lnTo>
                  <a:lnTo>
                    <a:pt x="304" y="416"/>
                  </a:lnTo>
                  <a:lnTo>
                    <a:pt x="295" y="413"/>
                  </a:lnTo>
                  <a:lnTo>
                    <a:pt x="192" y="407"/>
                  </a:lnTo>
                  <a:lnTo>
                    <a:pt x="181" y="406"/>
                  </a:lnTo>
                  <a:lnTo>
                    <a:pt x="166" y="402"/>
                  </a:lnTo>
                  <a:lnTo>
                    <a:pt x="152" y="395"/>
                  </a:lnTo>
                  <a:lnTo>
                    <a:pt x="133" y="388"/>
                  </a:lnTo>
                  <a:lnTo>
                    <a:pt x="100" y="371"/>
                  </a:lnTo>
                  <a:lnTo>
                    <a:pt x="82" y="369"/>
                  </a:lnTo>
                  <a:lnTo>
                    <a:pt x="76" y="370"/>
                  </a:lnTo>
                  <a:lnTo>
                    <a:pt x="72" y="368"/>
                  </a:lnTo>
                  <a:lnTo>
                    <a:pt x="68" y="365"/>
                  </a:lnTo>
                  <a:lnTo>
                    <a:pt x="66" y="360"/>
                  </a:lnTo>
                  <a:lnTo>
                    <a:pt x="66" y="355"/>
                  </a:lnTo>
                  <a:lnTo>
                    <a:pt x="67" y="352"/>
                  </a:lnTo>
                  <a:lnTo>
                    <a:pt x="69" y="350"/>
                  </a:lnTo>
                  <a:lnTo>
                    <a:pt x="72" y="346"/>
                  </a:lnTo>
                  <a:lnTo>
                    <a:pt x="74" y="344"/>
                  </a:lnTo>
                  <a:lnTo>
                    <a:pt x="74" y="342"/>
                  </a:lnTo>
                  <a:lnTo>
                    <a:pt x="72" y="338"/>
                  </a:lnTo>
                  <a:lnTo>
                    <a:pt x="68" y="335"/>
                  </a:lnTo>
                  <a:lnTo>
                    <a:pt x="60" y="332"/>
                  </a:lnTo>
                  <a:lnTo>
                    <a:pt x="52" y="330"/>
                  </a:lnTo>
                  <a:lnTo>
                    <a:pt x="48" y="329"/>
                  </a:lnTo>
                  <a:lnTo>
                    <a:pt x="45" y="326"/>
                  </a:lnTo>
                  <a:lnTo>
                    <a:pt x="45" y="322"/>
                  </a:lnTo>
                  <a:lnTo>
                    <a:pt x="45" y="315"/>
                  </a:lnTo>
                  <a:lnTo>
                    <a:pt x="45" y="312"/>
                  </a:lnTo>
                  <a:lnTo>
                    <a:pt x="45" y="310"/>
                  </a:lnTo>
                  <a:lnTo>
                    <a:pt x="44" y="308"/>
                  </a:lnTo>
                  <a:lnTo>
                    <a:pt x="42" y="307"/>
                  </a:lnTo>
                  <a:lnTo>
                    <a:pt x="38" y="306"/>
                  </a:lnTo>
                  <a:lnTo>
                    <a:pt x="27" y="306"/>
                  </a:lnTo>
                  <a:lnTo>
                    <a:pt x="12" y="304"/>
                  </a:lnTo>
                  <a:lnTo>
                    <a:pt x="11" y="296"/>
                  </a:lnTo>
                  <a:lnTo>
                    <a:pt x="10" y="292"/>
                  </a:lnTo>
                  <a:lnTo>
                    <a:pt x="7" y="286"/>
                  </a:lnTo>
                  <a:lnTo>
                    <a:pt x="1" y="279"/>
                  </a:lnTo>
                  <a:lnTo>
                    <a:pt x="0" y="274"/>
                  </a:lnTo>
                  <a:lnTo>
                    <a:pt x="2" y="267"/>
                  </a:lnTo>
                  <a:lnTo>
                    <a:pt x="10" y="252"/>
                  </a:lnTo>
                  <a:lnTo>
                    <a:pt x="15" y="245"/>
                  </a:lnTo>
                  <a:lnTo>
                    <a:pt x="19" y="242"/>
                  </a:lnTo>
                  <a:lnTo>
                    <a:pt x="45" y="228"/>
                  </a:lnTo>
                  <a:lnTo>
                    <a:pt x="57" y="231"/>
                  </a:lnTo>
                  <a:lnTo>
                    <a:pt x="61" y="231"/>
                  </a:lnTo>
                  <a:lnTo>
                    <a:pt x="66" y="231"/>
                  </a:lnTo>
                  <a:lnTo>
                    <a:pt x="75" y="229"/>
                  </a:lnTo>
                  <a:lnTo>
                    <a:pt x="79" y="226"/>
                  </a:lnTo>
                  <a:lnTo>
                    <a:pt x="85" y="222"/>
                  </a:lnTo>
                  <a:lnTo>
                    <a:pt x="90" y="219"/>
                  </a:lnTo>
                  <a:lnTo>
                    <a:pt x="97" y="217"/>
                  </a:lnTo>
                  <a:lnTo>
                    <a:pt x="109" y="215"/>
                  </a:lnTo>
                  <a:lnTo>
                    <a:pt x="115" y="213"/>
                  </a:lnTo>
                  <a:lnTo>
                    <a:pt x="138" y="197"/>
                  </a:lnTo>
                  <a:lnTo>
                    <a:pt x="160" y="178"/>
                  </a:lnTo>
                  <a:lnTo>
                    <a:pt x="162" y="174"/>
                  </a:lnTo>
                  <a:lnTo>
                    <a:pt x="165" y="168"/>
                  </a:lnTo>
                  <a:lnTo>
                    <a:pt x="167" y="165"/>
                  </a:lnTo>
                  <a:lnTo>
                    <a:pt x="171" y="164"/>
                  </a:lnTo>
                  <a:lnTo>
                    <a:pt x="177" y="162"/>
                  </a:lnTo>
                  <a:lnTo>
                    <a:pt x="181" y="163"/>
                  </a:lnTo>
                  <a:lnTo>
                    <a:pt x="184" y="164"/>
                  </a:lnTo>
                  <a:lnTo>
                    <a:pt x="186" y="166"/>
                  </a:lnTo>
                  <a:lnTo>
                    <a:pt x="186" y="168"/>
                  </a:lnTo>
                  <a:lnTo>
                    <a:pt x="187" y="174"/>
                  </a:lnTo>
                  <a:lnTo>
                    <a:pt x="187" y="177"/>
                  </a:lnTo>
                  <a:lnTo>
                    <a:pt x="188" y="179"/>
                  </a:lnTo>
                  <a:lnTo>
                    <a:pt x="190" y="181"/>
                  </a:lnTo>
                  <a:lnTo>
                    <a:pt x="191" y="182"/>
                  </a:lnTo>
                  <a:lnTo>
                    <a:pt x="196" y="185"/>
                  </a:lnTo>
                  <a:lnTo>
                    <a:pt x="199" y="187"/>
                  </a:lnTo>
                  <a:lnTo>
                    <a:pt x="202" y="188"/>
                  </a:lnTo>
                  <a:lnTo>
                    <a:pt x="204" y="188"/>
                  </a:lnTo>
                  <a:lnTo>
                    <a:pt x="218" y="185"/>
                  </a:lnTo>
                  <a:lnTo>
                    <a:pt x="224" y="183"/>
                  </a:lnTo>
                  <a:lnTo>
                    <a:pt x="236" y="181"/>
                  </a:lnTo>
                  <a:lnTo>
                    <a:pt x="240" y="181"/>
                  </a:lnTo>
                  <a:lnTo>
                    <a:pt x="244" y="182"/>
                  </a:lnTo>
                  <a:lnTo>
                    <a:pt x="248" y="184"/>
                  </a:lnTo>
                  <a:lnTo>
                    <a:pt x="250" y="186"/>
                  </a:lnTo>
                  <a:lnTo>
                    <a:pt x="251" y="190"/>
                  </a:lnTo>
                  <a:lnTo>
                    <a:pt x="252" y="194"/>
                  </a:lnTo>
                  <a:lnTo>
                    <a:pt x="251" y="198"/>
                  </a:lnTo>
                  <a:lnTo>
                    <a:pt x="252" y="203"/>
                  </a:lnTo>
                  <a:lnTo>
                    <a:pt x="253" y="208"/>
                  </a:lnTo>
                  <a:lnTo>
                    <a:pt x="256" y="210"/>
                  </a:lnTo>
                  <a:lnTo>
                    <a:pt x="261" y="211"/>
                  </a:lnTo>
                  <a:lnTo>
                    <a:pt x="275" y="209"/>
                  </a:lnTo>
                  <a:lnTo>
                    <a:pt x="279" y="210"/>
                  </a:lnTo>
                  <a:lnTo>
                    <a:pt x="282" y="211"/>
                  </a:lnTo>
                  <a:lnTo>
                    <a:pt x="284" y="214"/>
                  </a:lnTo>
                  <a:lnTo>
                    <a:pt x="285" y="216"/>
                  </a:lnTo>
                  <a:lnTo>
                    <a:pt x="288" y="219"/>
                  </a:lnTo>
                  <a:lnTo>
                    <a:pt x="290" y="220"/>
                  </a:lnTo>
                  <a:lnTo>
                    <a:pt x="294" y="219"/>
                  </a:lnTo>
                  <a:lnTo>
                    <a:pt x="301" y="213"/>
                  </a:lnTo>
                  <a:lnTo>
                    <a:pt x="315" y="199"/>
                  </a:lnTo>
                  <a:lnTo>
                    <a:pt x="323" y="187"/>
                  </a:lnTo>
                  <a:lnTo>
                    <a:pt x="327" y="175"/>
                  </a:lnTo>
                  <a:lnTo>
                    <a:pt x="326" y="168"/>
                  </a:lnTo>
                  <a:lnTo>
                    <a:pt x="328" y="157"/>
                  </a:lnTo>
                  <a:lnTo>
                    <a:pt x="326" y="150"/>
                  </a:lnTo>
                  <a:lnTo>
                    <a:pt x="324" y="148"/>
                  </a:lnTo>
                  <a:lnTo>
                    <a:pt x="320" y="147"/>
                  </a:lnTo>
                  <a:lnTo>
                    <a:pt x="317" y="144"/>
                  </a:lnTo>
                  <a:lnTo>
                    <a:pt x="315" y="140"/>
                  </a:lnTo>
                  <a:lnTo>
                    <a:pt x="314" y="137"/>
                  </a:lnTo>
                  <a:lnTo>
                    <a:pt x="304" y="127"/>
                  </a:lnTo>
                  <a:lnTo>
                    <a:pt x="300" y="122"/>
                  </a:lnTo>
                  <a:lnTo>
                    <a:pt x="299" y="119"/>
                  </a:lnTo>
                  <a:lnTo>
                    <a:pt x="298" y="109"/>
                  </a:lnTo>
                  <a:lnTo>
                    <a:pt x="296" y="106"/>
                  </a:lnTo>
                  <a:lnTo>
                    <a:pt x="294" y="105"/>
                  </a:lnTo>
                  <a:lnTo>
                    <a:pt x="290" y="102"/>
                  </a:lnTo>
                  <a:lnTo>
                    <a:pt x="287" y="99"/>
                  </a:lnTo>
                  <a:lnTo>
                    <a:pt x="285" y="98"/>
                  </a:lnTo>
                  <a:lnTo>
                    <a:pt x="285" y="97"/>
                  </a:lnTo>
                  <a:lnTo>
                    <a:pt x="285" y="92"/>
                  </a:lnTo>
                  <a:lnTo>
                    <a:pt x="285" y="87"/>
                  </a:lnTo>
                  <a:lnTo>
                    <a:pt x="289" y="78"/>
                  </a:lnTo>
                  <a:lnTo>
                    <a:pt x="290" y="73"/>
                  </a:lnTo>
                  <a:lnTo>
                    <a:pt x="293" y="73"/>
                  </a:lnTo>
                  <a:lnTo>
                    <a:pt x="296" y="75"/>
                  </a:lnTo>
                  <a:lnTo>
                    <a:pt x="301" y="72"/>
                  </a:lnTo>
                  <a:lnTo>
                    <a:pt x="306" y="68"/>
                  </a:lnTo>
                  <a:lnTo>
                    <a:pt x="312" y="65"/>
                  </a:lnTo>
                  <a:lnTo>
                    <a:pt x="329" y="67"/>
                  </a:lnTo>
                  <a:lnTo>
                    <a:pt x="337" y="66"/>
                  </a:lnTo>
                  <a:lnTo>
                    <a:pt x="338" y="63"/>
                  </a:lnTo>
                  <a:lnTo>
                    <a:pt x="342" y="59"/>
                  </a:lnTo>
                  <a:lnTo>
                    <a:pt x="347" y="56"/>
                  </a:lnTo>
                  <a:lnTo>
                    <a:pt x="351" y="55"/>
                  </a:lnTo>
                  <a:lnTo>
                    <a:pt x="356" y="54"/>
                  </a:lnTo>
                  <a:lnTo>
                    <a:pt x="368" y="57"/>
                  </a:lnTo>
                  <a:lnTo>
                    <a:pt x="377" y="57"/>
                  </a:lnTo>
                  <a:lnTo>
                    <a:pt x="381" y="59"/>
                  </a:lnTo>
                  <a:lnTo>
                    <a:pt x="384" y="60"/>
                  </a:lnTo>
                  <a:lnTo>
                    <a:pt x="386" y="61"/>
                  </a:lnTo>
                  <a:lnTo>
                    <a:pt x="389" y="60"/>
                  </a:lnTo>
                  <a:lnTo>
                    <a:pt x="391" y="58"/>
                  </a:lnTo>
                  <a:lnTo>
                    <a:pt x="392" y="51"/>
                  </a:lnTo>
                  <a:lnTo>
                    <a:pt x="393" y="47"/>
                  </a:lnTo>
                  <a:lnTo>
                    <a:pt x="397" y="44"/>
                  </a:lnTo>
                  <a:lnTo>
                    <a:pt x="403" y="40"/>
                  </a:lnTo>
                  <a:lnTo>
                    <a:pt x="415" y="34"/>
                  </a:lnTo>
                  <a:lnTo>
                    <a:pt x="421" y="29"/>
                  </a:lnTo>
                  <a:lnTo>
                    <a:pt x="427" y="26"/>
                  </a:lnTo>
                  <a:lnTo>
                    <a:pt x="432" y="26"/>
                  </a:lnTo>
                  <a:lnTo>
                    <a:pt x="449" y="29"/>
                  </a:lnTo>
                  <a:lnTo>
                    <a:pt x="456" y="28"/>
                  </a:lnTo>
                  <a:lnTo>
                    <a:pt x="463" y="25"/>
                  </a:lnTo>
                  <a:lnTo>
                    <a:pt x="486" y="4"/>
                  </a:lnTo>
                  <a:lnTo>
                    <a:pt x="492" y="2"/>
                  </a:lnTo>
                  <a:lnTo>
                    <a:pt x="499" y="1"/>
                  </a:lnTo>
                  <a:lnTo>
                    <a:pt x="507" y="3"/>
                  </a:lnTo>
                  <a:lnTo>
                    <a:pt x="527" y="12"/>
                  </a:lnTo>
                  <a:lnTo>
                    <a:pt x="534" y="13"/>
                  </a:lnTo>
                  <a:lnTo>
                    <a:pt x="542" y="12"/>
                  </a:lnTo>
                  <a:lnTo>
                    <a:pt x="549" y="10"/>
                  </a:lnTo>
                  <a:lnTo>
                    <a:pt x="566" y="0"/>
                  </a:lnTo>
                  <a:lnTo>
                    <a:pt x="571" y="2"/>
                  </a:lnTo>
                  <a:lnTo>
                    <a:pt x="576" y="13"/>
                  </a:lnTo>
                  <a:lnTo>
                    <a:pt x="581" y="50"/>
                  </a:lnTo>
                  <a:close/>
                </a:path>
              </a:pathLst>
            </a:custGeom>
            <a:grpFill/>
            <a:ln w="3175" cap="rnd">
              <a:solidFill>
                <a:srgbClr val="FBFCF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1">
              <a:extLst>
                <a:ext uri="{FF2B5EF4-FFF2-40B4-BE49-F238E27FC236}">
                  <a16:creationId xmlns:a16="http://schemas.microsoft.com/office/drawing/2014/main" id="{159F6402-4993-46E2-8153-245679428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308" y="3765107"/>
              <a:ext cx="469567" cy="555281"/>
            </a:xfrm>
            <a:custGeom>
              <a:avLst/>
              <a:gdLst>
                <a:gd name="T0" fmla="*/ 254 w 524"/>
                <a:gd name="T1" fmla="*/ 77 h 621"/>
                <a:gd name="T2" fmla="*/ 303 w 524"/>
                <a:gd name="T3" fmla="*/ 115 h 621"/>
                <a:gd name="T4" fmla="*/ 303 w 524"/>
                <a:gd name="T5" fmla="*/ 150 h 621"/>
                <a:gd name="T6" fmla="*/ 322 w 524"/>
                <a:gd name="T7" fmla="*/ 183 h 621"/>
                <a:gd name="T8" fmla="*/ 343 w 524"/>
                <a:gd name="T9" fmla="*/ 186 h 621"/>
                <a:gd name="T10" fmla="*/ 354 w 524"/>
                <a:gd name="T11" fmla="*/ 154 h 621"/>
                <a:gd name="T12" fmla="*/ 382 w 524"/>
                <a:gd name="T13" fmla="*/ 150 h 621"/>
                <a:gd name="T14" fmla="*/ 433 w 524"/>
                <a:gd name="T15" fmla="*/ 187 h 621"/>
                <a:gd name="T16" fmla="*/ 470 w 524"/>
                <a:gd name="T17" fmla="*/ 236 h 621"/>
                <a:gd name="T18" fmla="*/ 501 w 524"/>
                <a:gd name="T19" fmla="*/ 251 h 621"/>
                <a:gd name="T20" fmla="*/ 474 w 524"/>
                <a:gd name="T21" fmla="*/ 335 h 621"/>
                <a:gd name="T22" fmla="*/ 452 w 524"/>
                <a:gd name="T23" fmla="*/ 328 h 621"/>
                <a:gd name="T24" fmla="*/ 439 w 524"/>
                <a:gd name="T25" fmla="*/ 334 h 621"/>
                <a:gd name="T26" fmla="*/ 447 w 524"/>
                <a:gd name="T27" fmla="*/ 353 h 621"/>
                <a:gd name="T28" fmla="*/ 411 w 524"/>
                <a:gd name="T29" fmla="*/ 409 h 621"/>
                <a:gd name="T30" fmla="*/ 162 w 524"/>
                <a:gd name="T31" fmla="*/ 512 h 621"/>
                <a:gd name="T32" fmla="*/ 125 w 524"/>
                <a:gd name="T33" fmla="*/ 554 h 621"/>
                <a:gd name="T34" fmla="*/ 60 w 524"/>
                <a:gd name="T35" fmla="*/ 617 h 621"/>
                <a:gd name="T36" fmla="*/ 45 w 524"/>
                <a:gd name="T37" fmla="*/ 603 h 621"/>
                <a:gd name="T38" fmla="*/ 36 w 524"/>
                <a:gd name="T39" fmla="*/ 589 h 621"/>
                <a:gd name="T40" fmla="*/ 10 w 524"/>
                <a:gd name="T41" fmla="*/ 572 h 621"/>
                <a:gd name="T42" fmla="*/ 2 w 524"/>
                <a:gd name="T43" fmla="*/ 544 h 621"/>
                <a:gd name="T44" fmla="*/ 18 w 524"/>
                <a:gd name="T45" fmla="*/ 475 h 621"/>
                <a:gd name="T46" fmla="*/ 12 w 524"/>
                <a:gd name="T47" fmla="*/ 455 h 621"/>
                <a:gd name="T48" fmla="*/ 25 w 524"/>
                <a:gd name="T49" fmla="*/ 420 h 621"/>
                <a:gd name="T50" fmla="*/ 36 w 524"/>
                <a:gd name="T51" fmla="*/ 408 h 621"/>
                <a:gd name="T52" fmla="*/ 50 w 524"/>
                <a:gd name="T53" fmla="*/ 412 h 621"/>
                <a:gd name="T54" fmla="*/ 65 w 524"/>
                <a:gd name="T55" fmla="*/ 385 h 621"/>
                <a:gd name="T56" fmla="*/ 75 w 524"/>
                <a:gd name="T57" fmla="*/ 363 h 621"/>
                <a:gd name="T58" fmla="*/ 84 w 524"/>
                <a:gd name="T59" fmla="*/ 317 h 621"/>
                <a:gd name="T60" fmla="*/ 79 w 524"/>
                <a:gd name="T61" fmla="*/ 285 h 621"/>
                <a:gd name="T62" fmla="*/ 75 w 524"/>
                <a:gd name="T63" fmla="*/ 267 h 621"/>
                <a:gd name="T64" fmla="*/ 89 w 524"/>
                <a:gd name="T65" fmla="*/ 232 h 621"/>
                <a:gd name="T66" fmla="*/ 69 w 524"/>
                <a:gd name="T67" fmla="*/ 197 h 621"/>
                <a:gd name="T68" fmla="*/ 53 w 524"/>
                <a:gd name="T69" fmla="*/ 180 h 621"/>
                <a:gd name="T70" fmla="*/ 55 w 524"/>
                <a:gd name="T71" fmla="*/ 158 h 621"/>
                <a:gd name="T72" fmla="*/ 87 w 524"/>
                <a:gd name="T73" fmla="*/ 151 h 621"/>
                <a:gd name="T74" fmla="*/ 109 w 524"/>
                <a:gd name="T75" fmla="*/ 143 h 621"/>
                <a:gd name="T76" fmla="*/ 113 w 524"/>
                <a:gd name="T77" fmla="*/ 124 h 621"/>
                <a:gd name="T78" fmla="*/ 123 w 524"/>
                <a:gd name="T79" fmla="*/ 94 h 621"/>
                <a:gd name="T80" fmla="*/ 133 w 524"/>
                <a:gd name="T81" fmla="*/ 89 h 621"/>
                <a:gd name="T82" fmla="*/ 139 w 524"/>
                <a:gd name="T83" fmla="*/ 60 h 621"/>
                <a:gd name="T84" fmla="*/ 108 w 524"/>
                <a:gd name="T85" fmla="*/ 28 h 621"/>
                <a:gd name="T86" fmla="*/ 114 w 524"/>
                <a:gd name="T87" fmla="*/ 0 h 621"/>
                <a:gd name="T88" fmla="*/ 154 w 524"/>
                <a:gd name="T89" fmla="*/ 23 h 621"/>
                <a:gd name="T90" fmla="*/ 162 w 524"/>
                <a:gd name="T91" fmla="*/ 44 h 621"/>
                <a:gd name="T92" fmla="*/ 193 w 524"/>
                <a:gd name="T93" fmla="*/ 54 h 621"/>
                <a:gd name="T94" fmla="*/ 219 w 524"/>
                <a:gd name="T95" fmla="*/ 79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4" h="621">
                  <a:moveTo>
                    <a:pt x="226" y="79"/>
                  </a:moveTo>
                  <a:lnTo>
                    <a:pt x="239" y="76"/>
                  </a:lnTo>
                  <a:lnTo>
                    <a:pt x="246" y="76"/>
                  </a:lnTo>
                  <a:lnTo>
                    <a:pt x="254" y="77"/>
                  </a:lnTo>
                  <a:lnTo>
                    <a:pt x="264" y="82"/>
                  </a:lnTo>
                  <a:lnTo>
                    <a:pt x="277" y="91"/>
                  </a:lnTo>
                  <a:lnTo>
                    <a:pt x="300" y="111"/>
                  </a:lnTo>
                  <a:lnTo>
                    <a:pt x="303" y="115"/>
                  </a:lnTo>
                  <a:lnTo>
                    <a:pt x="305" y="121"/>
                  </a:lnTo>
                  <a:lnTo>
                    <a:pt x="305" y="128"/>
                  </a:lnTo>
                  <a:lnTo>
                    <a:pt x="303" y="143"/>
                  </a:lnTo>
                  <a:lnTo>
                    <a:pt x="303" y="150"/>
                  </a:lnTo>
                  <a:lnTo>
                    <a:pt x="305" y="156"/>
                  </a:lnTo>
                  <a:lnTo>
                    <a:pt x="314" y="165"/>
                  </a:lnTo>
                  <a:lnTo>
                    <a:pt x="317" y="171"/>
                  </a:lnTo>
                  <a:lnTo>
                    <a:pt x="322" y="183"/>
                  </a:lnTo>
                  <a:lnTo>
                    <a:pt x="326" y="187"/>
                  </a:lnTo>
                  <a:lnTo>
                    <a:pt x="331" y="190"/>
                  </a:lnTo>
                  <a:lnTo>
                    <a:pt x="336" y="190"/>
                  </a:lnTo>
                  <a:lnTo>
                    <a:pt x="343" y="186"/>
                  </a:lnTo>
                  <a:lnTo>
                    <a:pt x="351" y="177"/>
                  </a:lnTo>
                  <a:lnTo>
                    <a:pt x="355" y="171"/>
                  </a:lnTo>
                  <a:lnTo>
                    <a:pt x="356" y="164"/>
                  </a:lnTo>
                  <a:lnTo>
                    <a:pt x="354" y="154"/>
                  </a:lnTo>
                  <a:lnTo>
                    <a:pt x="354" y="148"/>
                  </a:lnTo>
                  <a:lnTo>
                    <a:pt x="357" y="145"/>
                  </a:lnTo>
                  <a:lnTo>
                    <a:pt x="362" y="144"/>
                  </a:lnTo>
                  <a:lnTo>
                    <a:pt x="382" y="150"/>
                  </a:lnTo>
                  <a:lnTo>
                    <a:pt x="394" y="152"/>
                  </a:lnTo>
                  <a:lnTo>
                    <a:pt x="410" y="167"/>
                  </a:lnTo>
                  <a:lnTo>
                    <a:pt x="416" y="171"/>
                  </a:lnTo>
                  <a:lnTo>
                    <a:pt x="433" y="187"/>
                  </a:lnTo>
                  <a:lnTo>
                    <a:pt x="448" y="216"/>
                  </a:lnTo>
                  <a:lnTo>
                    <a:pt x="453" y="223"/>
                  </a:lnTo>
                  <a:lnTo>
                    <a:pt x="462" y="232"/>
                  </a:lnTo>
                  <a:lnTo>
                    <a:pt x="470" y="236"/>
                  </a:lnTo>
                  <a:lnTo>
                    <a:pt x="477" y="239"/>
                  </a:lnTo>
                  <a:lnTo>
                    <a:pt x="491" y="243"/>
                  </a:lnTo>
                  <a:lnTo>
                    <a:pt x="496" y="245"/>
                  </a:lnTo>
                  <a:lnTo>
                    <a:pt x="501" y="251"/>
                  </a:lnTo>
                  <a:lnTo>
                    <a:pt x="506" y="262"/>
                  </a:lnTo>
                  <a:lnTo>
                    <a:pt x="515" y="299"/>
                  </a:lnTo>
                  <a:lnTo>
                    <a:pt x="524" y="322"/>
                  </a:lnTo>
                  <a:lnTo>
                    <a:pt x="474" y="335"/>
                  </a:lnTo>
                  <a:lnTo>
                    <a:pt x="470" y="335"/>
                  </a:lnTo>
                  <a:lnTo>
                    <a:pt x="466" y="334"/>
                  </a:lnTo>
                  <a:lnTo>
                    <a:pt x="457" y="329"/>
                  </a:lnTo>
                  <a:lnTo>
                    <a:pt x="452" y="328"/>
                  </a:lnTo>
                  <a:lnTo>
                    <a:pt x="447" y="328"/>
                  </a:lnTo>
                  <a:lnTo>
                    <a:pt x="443" y="329"/>
                  </a:lnTo>
                  <a:lnTo>
                    <a:pt x="440" y="330"/>
                  </a:lnTo>
                  <a:lnTo>
                    <a:pt x="439" y="334"/>
                  </a:lnTo>
                  <a:lnTo>
                    <a:pt x="440" y="337"/>
                  </a:lnTo>
                  <a:lnTo>
                    <a:pt x="445" y="344"/>
                  </a:lnTo>
                  <a:lnTo>
                    <a:pt x="446" y="348"/>
                  </a:lnTo>
                  <a:lnTo>
                    <a:pt x="447" y="353"/>
                  </a:lnTo>
                  <a:lnTo>
                    <a:pt x="445" y="362"/>
                  </a:lnTo>
                  <a:lnTo>
                    <a:pt x="441" y="374"/>
                  </a:lnTo>
                  <a:lnTo>
                    <a:pt x="429" y="392"/>
                  </a:lnTo>
                  <a:lnTo>
                    <a:pt x="411" y="409"/>
                  </a:lnTo>
                  <a:lnTo>
                    <a:pt x="380" y="431"/>
                  </a:lnTo>
                  <a:lnTo>
                    <a:pt x="337" y="451"/>
                  </a:lnTo>
                  <a:lnTo>
                    <a:pt x="189" y="499"/>
                  </a:lnTo>
                  <a:lnTo>
                    <a:pt x="162" y="512"/>
                  </a:lnTo>
                  <a:lnTo>
                    <a:pt x="146" y="523"/>
                  </a:lnTo>
                  <a:lnTo>
                    <a:pt x="137" y="531"/>
                  </a:lnTo>
                  <a:lnTo>
                    <a:pt x="131" y="542"/>
                  </a:lnTo>
                  <a:lnTo>
                    <a:pt x="125" y="554"/>
                  </a:lnTo>
                  <a:lnTo>
                    <a:pt x="117" y="568"/>
                  </a:lnTo>
                  <a:lnTo>
                    <a:pt x="102" y="584"/>
                  </a:lnTo>
                  <a:lnTo>
                    <a:pt x="86" y="599"/>
                  </a:lnTo>
                  <a:lnTo>
                    <a:pt x="60" y="617"/>
                  </a:lnTo>
                  <a:lnTo>
                    <a:pt x="51" y="621"/>
                  </a:lnTo>
                  <a:lnTo>
                    <a:pt x="51" y="619"/>
                  </a:lnTo>
                  <a:lnTo>
                    <a:pt x="45" y="607"/>
                  </a:lnTo>
                  <a:lnTo>
                    <a:pt x="45" y="603"/>
                  </a:lnTo>
                  <a:lnTo>
                    <a:pt x="45" y="599"/>
                  </a:lnTo>
                  <a:lnTo>
                    <a:pt x="45" y="595"/>
                  </a:lnTo>
                  <a:lnTo>
                    <a:pt x="43" y="591"/>
                  </a:lnTo>
                  <a:lnTo>
                    <a:pt x="36" y="589"/>
                  </a:lnTo>
                  <a:lnTo>
                    <a:pt x="21" y="590"/>
                  </a:lnTo>
                  <a:lnTo>
                    <a:pt x="14" y="588"/>
                  </a:lnTo>
                  <a:lnTo>
                    <a:pt x="10" y="580"/>
                  </a:lnTo>
                  <a:lnTo>
                    <a:pt x="10" y="572"/>
                  </a:lnTo>
                  <a:lnTo>
                    <a:pt x="11" y="563"/>
                  </a:lnTo>
                  <a:lnTo>
                    <a:pt x="10" y="555"/>
                  </a:lnTo>
                  <a:lnTo>
                    <a:pt x="6" y="548"/>
                  </a:lnTo>
                  <a:lnTo>
                    <a:pt x="2" y="544"/>
                  </a:lnTo>
                  <a:lnTo>
                    <a:pt x="0" y="539"/>
                  </a:lnTo>
                  <a:lnTo>
                    <a:pt x="2" y="529"/>
                  </a:lnTo>
                  <a:lnTo>
                    <a:pt x="16" y="489"/>
                  </a:lnTo>
                  <a:lnTo>
                    <a:pt x="18" y="475"/>
                  </a:lnTo>
                  <a:lnTo>
                    <a:pt x="18" y="471"/>
                  </a:lnTo>
                  <a:lnTo>
                    <a:pt x="17" y="467"/>
                  </a:lnTo>
                  <a:lnTo>
                    <a:pt x="13" y="459"/>
                  </a:lnTo>
                  <a:lnTo>
                    <a:pt x="12" y="455"/>
                  </a:lnTo>
                  <a:lnTo>
                    <a:pt x="13" y="446"/>
                  </a:lnTo>
                  <a:lnTo>
                    <a:pt x="16" y="439"/>
                  </a:lnTo>
                  <a:lnTo>
                    <a:pt x="24" y="424"/>
                  </a:lnTo>
                  <a:lnTo>
                    <a:pt x="25" y="420"/>
                  </a:lnTo>
                  <a:lnTo>
                    <a:pt x="26" y="417"/>
                  </a:lnTo>
                  <a:lnTo>
                    <a:pt x="27" y="413"/>
                  </a:lnTo>
                  <a:lnTo>
                    <a:pt x="31" y="410"/>
                  </a:lnTo>
                  <a:lnTo>
                    <a:pt x="36" y="408"/>
                  </a:lnTo>
                  <a:lnTo>
                    <a:pt x="38" y="410"/>
                  </a:lnTo>
                  <a:lnTo>
                    <a:pt x="40" y="413"/>
                  </a:lnTo>
                  <a:lnTo>
                    <a:pt x="42" y="414"/>
                  </a:lnTo>
                  <a:lnTo>
                    <a:pt x="50" y="412"/>
                  </a:lnTo>
                  <a:lnTo>
                    <a:pt x="55" y="408"/>
                  </a:lnTo>
                  <a:lnTo>
                    <a:pt x="59" y="402"/>
                  </a:lnTo>
                  <a:lnTo>
                    <a:pt x="64" y="391"/>
                  </a:lnTo>
                  <a:lnTo>
                    <a:pt x="65" y="385"/>
                  </a:lnTo>
                  <a:lnTo>
                    <a:pt x="65" y="382"/>
                  </a:lnTo>
                  <a:lnTo>
                    <a:pt x="67" y="377"/>
                  </a:lnTo>
                  <a:lnTo>
                    <a:pt x="73" y="368"/>
                  </a:lnTo>
                  <a:lnTo>
                    <a:pt x="75" y="363"/>
                  </a:lnTo>
                  <a:lnTo>
                    <a:pt x="76" y="357"/>
                  </a:lnTo>
                  <a:lnTo>
                    <a:pt x="74" y="344"/>
                  </a:lnTo>
                  <a:lnTo>
                    <a:pt x="75" y="338"/>
                  </a:lnTo>
                  <a:lnTo>
                    <a:pt x="84" y="317"/>
                  </a:lnTo>
                  <a:lnTo>
                    <a:pt x="86" y="306"/>
                  </a:lnTo>
                  <a:lnTo>
                    <a:pt x="81" y="295"/>
                  </a:lnTo>
                  <a:lnTo>
                    <a:pt x="82" y="289"/>
                  </a:lnTo>
                  <a:lnTo>
                    <a:pt x="79" y="285"/>
                  </a:lnTo>
                  <a:lnTo>
                    <a:pt x="75" y="282"/>
                  </a:lnTo>
                  <a:lnTo>
                    <a:pt x="72" y="278"/>
                  </a:lnTo>
                  <a:lnTo>
                    <a:pt x="77" y="273"/>
                  </a:lnTo>
                  <a:lnTo>
                    <a:pt x="75" y="267"/>
                  </a:lnTo>
                  <a:lnTo>
                    <a:pt x="71" y="260"/>
                  </a:lnTo>
                  <a:lnTo>
                    <a:pt x="69" y="254"/>
                  </a:lnTo>
                  <a:lnTo>
                    <a:pt x="73" y="248"/>
                  </a:lnTo>
                  <a:lnTo>
                    <a:pt x="89" y="232"/>
                  </a:lnTo>
                  <a:lnTo>
                    <a:pt x="95" y="224"/>
                  </a:lnTo>
                  <a:lnTo>
                    <a:pt x="96" y="219"/>
                  </a:lnTo>
                  <a:lnTo>
                    <a:pt x="93" y="216"/>
                  </a:lnTo>
                  <a:lnTo>
                    <a:pt x="69" y="197"/>
                  </a:lnTo>
                  <a:lnTo>
                    <a:pt x="62" y="194"/>
                  </a:lnTo>
                  <a:lnTo>
                    <a:pt x="58" y="190"/>
                  </a:lnTo>
                  <a:lnTo>
                    <a:pt x="54" y="185"/>
                  </a:lnTo>
                  <a:lnTo>
                    <a:pt x="53" y="180"/>
                  </a:lnTo>
                  <a:lnTo>
                    <a:pt x="53" y="174"/>
                  </a:lnTo>
                  <a:lnTo>
                    <a:pt x="51" y="167"/>
                  </a:lnTo>
                  <a:lnTo>
                    <a:pt x="51" y="161"/>
                  </a:lnTo>
                  <a:lnTo>
                    <a:pt x="55" y="158"/>
                  </a:lnTo>
                  <a:lnTo>
                    <a:pt x="62" y="157"/>
                  </a:lnTo>
                  <a:lnTo>
                    <a:pt x="74" y="154"/>
                  </a:lnTo>
                  <a:lnTo>
                    <a:pt x="81" y="152"/>
                  </a:lnTo>
                  <a:lnTo>
                    <a:pt x="87" y="151"/>
                  </a:lnTo>
                  <a:lnTo>
                    <a:pt x="98" y="153"/>
                  </a:lnTo>
                  <a:lnTo>
                    <a:pt x="104" y="152"/>
                  </a:lnTo>
                  <a:lnTo>
                    <a:pt x="109" y="148"/>
                  </a:lnTo>
                  <a:lnTo>
                    <a:pt x="109" y="143"/>
                  </a:lnTo>
                  <a:lnTo>
                    <a:pt x="106" y="136"/>
                  </a:lnTo>
                  <a:lnTo>
                    <a:pt x="105" y="131"/>
                  </a:lnTo>
                  <a:lnTo>
                    <a:pt x="107" y="128"/>
                  </a:lnTo>
                  <a:lnTo>
                    <a:pt x="113" y="124"/>
                  </a:lnTo>
                  <a:lnTo>
                    <a:pt x="116" y="122"/>
                  </a:lnTo>
                  <a:lnTo>
                    <a:pt x="120" y="115"/>
                  </a:lnTo>
                  <a:lnTo>
                    <a:pt x="122" y="107"/>
                  </a:lnTo>
                  <a:lnTo>
                    <a:pt x="123" y="94"/>
                  </a:lnTo>
                  <a:lnTo>
                    <a:pt x="124" y="90"/>
                  </a:lnTo>
                  <a:lnTo>
                    <a:pt x="128" y="86"/>
                  </a:lnTo>
                  <a:lnTo>
                    <a:pt x="131" y="87"/>
                  </a:lnTo>
                  <a:lnTo>
                    <a:pt x="133" y="89"/>
                  </a:lnTo>
                  <a:lnTo>
                    <a:pt x="135" y="89"/>
                  </a:lnTo>
                  <a:lnTo>
                    <a:pt x="136" y="86"/>
                  </a:lnTo>
                  <a:lnTo>
                    <a:pt x="139" y="66"/>
                  </a:lnTo>
                  <a:lnTo>
                    <a:pt x="139" y="60"/>
                  </a:lnTo>
                  <a:lnTo>
                    <a:pt x="137" y="54"/>
                  </a:lnTo>
                  <a:lnTo>
                    <a:pt x="131" y="47"/>
                  </a:lnTo>
                  <a:lnTo>
                    <a:pt x="113" y="34"/>
                  </a:lnTo>
                  <a:lnTo>
                    <a:pt x="108" y="28"/>
                  </a:lnTo>
                  <a:lnTo>
                    <a:pt x="105" y="21"/>
                  </a:lnTo>
                  <a:lnTo>
                    <a:pt x="104" y="5"/>
                  </a:lnTo>
                  <a:lnTo>
                    <a:pt x="104" y="3"/>
                  </a:lnTo>
                  <a:lnTo>
                    <a:pt x="114" y="0"/>
                  </a:lnTo>
                  <a:lnTo>
                    <a:pt x="126" y="3"/>
                  </a:lnTo>
                  <a:lnTo>
                    <a:pt x="133" y="5"/>
                  </a:lnTo>
                  <a:lnTo>
                    <a:pt x="149" y="17"/>
                  </a:lnTo>
                  <a:lnTo>
                    <a:pt x="154" y="23"/>
                  </a:lnTo>
                  <a:lnTo>
                    <a:pt x="158" y="29"/>
                  </a:lnTo>
                  <a:lnTo>
                    <a:pt x="159" y="35"/>
                  </a:lnTo>
                  <a:lnTo>
                    <a:pt x="160" y="41"/>
                  </a:lnTo>
                  <a:lnTo>
                    <a:pt x="162" y="44"/>
                  </a:lnTo>
                  <a:lnTo>
                    <a:pt x="166" y="46"/>
                  </a:lnTo>
                  <a:lnTo>
                    <a:pt x="178" y="47"/>
                  </a:lnTo>
                  <a:lnTo>
                    <a:pt x="185" y="48"/>
                  </a:lnTo>
                  <a:lnTo>
                    <a:pt x="193" y="54"/>
                  </a:lnTo>
                  <a:lnTo>
                    <a:pt x="199" y="60"/>
                  </a:lnTo>
                  <a:lnTo>
                    <a:pt x="209" y="72"/>
                  </a:lnTo>
                  <a:lnTo>
                    <a:pt x="214" y="77"/>
                  </a:lnTo>
                  <a:lnTo>
                    <a:pt x="219" y="79"/>
                  </a:lnTo>
                  <a:lnTo>
                    <a:pt x="226" y="79"/>
                  </a:lnTo>
                  <a:close/>
                </a:path>
              </a:pathLst>
            </a:custGeom>
            <a:grpFill/>
            <a:ln w="3175" cap="rnd">
              <a:solidFill>
                <a:srgbClr val="FBFCF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298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"/>
          <p:cNvSpPr/>
          <p:nvPr/>
        </p:nvSpPr>
        <p:spPr>
          <a:xfrm>
            <a:off x="3691718" y="-31161"/>
            <a:ext cx="4811737" cy="1443711"/>
          </a:xfrm>
          <a:prstGeom prst="rect">
            <a:avLst/>
          </a:prstGeom>
        </p:spPr>
        <p:txBody>
          <a:bodyPr wrap="none" lIns="90000" tIns="46800" rIns="90000" bIns="468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spc="600" dirty="0">
                <a:solidFill>
                  <a:srgbClr val="007787"/>
                </a:solidFill>
                <a:latin typeface="#9Slide03 AllRoundGothic" panose="020B0703020202020104" pitchFamily="34" charset="0"/>
                <a:ea typeface="字魂17号-萌趣果冻体" pitchFamily="2" charset="-122"/>
              </a:rPr>
              <a:t>NỘI DUNG</a:t>
            </a:r>
            <a:endParaRPr lang="zh-CN" altLang="en-US" sz="5000" spc="600" dirty="0">
              <a:solidFill>
                <a:srgbClr val="007787"/>
              </a:solidFill>
              <a:latin typeface="#9Slide03 AllRoundGothic" panose="020B0703020202020104" pitchFamily="34" charset="0"/>
              <a:ea typeface="字魂17号-萌趣果冻体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34987" y="1412551"/>
            <a:ext cx="8305800" cy="798044"/>
            <a:chOff x="556802" y="1550374"/>
            <a:chExt cx="8292167" cy="796734"/>
          </a:xfrm>
        </p:grpSpPr>
        <p:sp>
          <p:nvSpPr>
            <p:cNvPr id="47" name="TextBox 46"/>
            <p:cNvSpPr txBox="1">
              <a:spLocks/>
            </p:cNvSpPr>
            <p:nvPr/>
          </p:nvSpPr>
          <p:spPr>
            <a:xfrm>
              <a:off x="556802" y="1550374"/>
              <a:ext cx="836824" cy="796734"/>
            </a:xfrm>
            <a:prstGeom prst="parallelogram">
              <a:avLst/>
            </a:prstGeom>
            <a:solidFill>
              <a:srgbClr val="007787"/>
            </a:solidFill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7">
              <a:extLst>
                <a:ext uri="{FF2B5EF4-FFF2-40B4-BE49-F238E27FC236}">
                  <a16:creationId xmlns:a16="http://schemas.microsoft.com/office/drawing/2014/main" id="{CBFCE987-0CDF-416E-893C-D14F2CE10E7B}"/>
                </a:ext>
              </a:extLst>
            </p:cNvPr>
            <p:cNvSpPr/>
            <p:nvPr/>
          </p:nvSpPr>
          <p:spPr>
            <a:xfrm>
              <a:off x="1545776" y="1653778"/>
              <a:ext cx="7303193" cy="589926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Trồng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cây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công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nghiệp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trên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đất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ba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dan</a:t>
              </a:r>
              <a:endParaRPr lang="zh-CN" altLang="en-US" sz="3200" b="1" dirty="0">
                <a:solidFill>
                  <a:srgbClr val="007787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41">
            <a:extLst>
              <a:ext uri="{FF2B5EF4-FFF2-40B4-BE49-F238E27FC236}">
                <a16:creationId xmlns:a16="http://schemas.microsoft.com/office/drawing/2014/main" id="{3B2C39BF-2B0D-40C6-9587-503BEF26C2CB}"/>
              </a:ext>
            </a:extLst>
          </p:cNvPr>
          <p:cNvGrpSpPr/>
          <p:nvPr/>
        </p:nvGrpSpPr>
        <p:grpSpPr>
          <a:xfrm>
            <a:off x="992187" y="2439194"/>
            <a:ext cx="5410200" cy="798044"/>
            <a:chOff x="556802" y="1550374"/>
            <a:chExt cx="5401320" cy="79673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370DCB-4EE7-4D1C-8A38-377DA2A1F5F9}"/>
                </a:ext>
              </a:extLst>
            </p:cNvPr>
            <p:cNvSpPr txBox="1">
              <a:spLocks/>
            </p:cNvSpPr>
            <p:nvPr/>
          </p:nvSpPr>
          <p:spPr>
            <a:xfrm>
              <a:off x="556802" y="1550374"/>
              <a:ext cx="836824" cy="796734"/>
            </a:xfrm>
            <a:prstGeom prst="parallelogram">
              <a:avLst/>
            </a:prstGeom>
            <a:solidFill>
              <a:srgbClr val="007787"/>
            </a:solidFill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7">
              <a:extLst>
                <a:ext uri="{FF2B5EF4-FFF2-40B4-BE49-F238E27FC236}">
                  <a16:creationId xmlns:a16="http://schemas.microsoft.com/office/drawing/2014/main" id="{EA219FC8-029A-44A1-8C0F-00D36CF4C78E}"/>
                </a:ext>
              </a:extLst>
            </p:cNvPr>
            <p:cNvSpPr/>
            <p:nvPr/>
          </p:nvSpPr>
          <p:spPr>
            <a:xfrm>
              <a:off x="1393626" y="1653778"/>
              <a:ext cx="4564496" cy="589926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Chăn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nuôi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trên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đồng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cỏ</a:t>
              </a:r>
              <a:endParaRPr lang="zh-CN" altLang="en-US" sz="3200" b="1" dirty="0">
                <a:solidFill>
                  <a:srgbClr val="007787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41">
            <a:extLst>
              <a:ext uri="{FF2B5EF4-FFF2-40B4-BE49-F238E27FC236}">
                <a16:creationId xmlns:a16="http://schemas.microsoft.com/office/drawing/2014/main" id="{291AA272-FE20-4D57-B948-1533C379B3BB}"/>
              </a:ext>
            </a:extLst>
          </p:cNvPr>
          <p:cNvGrpSpPr/>
          <p:nvPr/>
        </p:nvGrpSpPr>
        <p:grpSpPr>
          <a:xfrm>
            <a:off x="1601787" y="3476308"/>
            <a:ext cx="4800599" cy="798044"/>
            <a:chOff x="556802" y="1550374"/>
            <a:chExt cx="4792720" cy="7967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CBAB69-9D97-4453-9EE3-9A6C57AADE53}"/>
                </a:ext>
              </a:extLst>
            </p:cNvPr>
            <p:cNvSpPr txBox="1">
              <a:spLocks/>
            </p:cNvSpPr>
            <p:nvPr/>
          </p:nvSpPr>
          <p:spPr>
            <a:xfrm>
              <a:off x="556802" y="1550374"/>
              <a:ext cx="836824" cy="796734"/>
            </a:xfrm>
            <a:prstGeom prst="parallelogram">
              <a:avLst/>
            </a:prstGeom>
            <a:solidFill>
              <a:srgbClr val="007787"/>
            </a:solidFill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3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7">
              <a:extLst>
                <a:ext uri="{FF2B5EF4-FFF2-40B4-BE49-F238E27FC236}">
                  <a16:creationId xmlns:a16="http://schemas.microsoft.com/office/drawing/2014/main" id="{7BA6F1F2-6070-4DF7-A7A7-348AD81217FE}"/>
                </a:ext>
              </a:extLst>
            </p:cNvPr>
            <p:cNvSpPr/>
            <p:nvPr/>
          </p:nvSpPr>
          <p:spPr>
            <a:xfrm>
              <a:off x="1393626" y="1653778"/>
              <a:ext cx="3955896" cy="589926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Khai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thác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sức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nước</a:t>
              </a:r>
              <a:endParaRPr lang="zh-CN" altLang="en-US" sz="3200" b="1" dirty="0">
                <a:solidFill>
                  <a:srgbClr val="007787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组合 41">
            <a:extLst>
              <a:ext uri="{FF2B5EF4-FFF2-40B4-BE49-F238E27FC236}">
                <a16:creationId xmlns:a16="http://schemas.microsoft.com/office/drawing/2014/main" id="{4BD2EF75-ED05-4FE9-BAD3-F604D191954E}"/>
              </a:ext>
            </a:extLst>
          </p:cNvPr>
          <p:cNvGrpSpPr/>
          <p:nvPr/>
        </p:nvGrpSpPr>
        <p:grpSpPr>
          <a:xfrm>
            <a:off x="2211387" y="4545419"/>
            <a:ext cx="8153400" cy="798044"/>
            <a:chOff x="556802" y="1550374"/>
            <a:chExt cx="8140018" cy="79673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EDACF7-B425-4F8C-89E3-BDB8D6B3ACDF}"/>
                </a:ext>
              </a:extLst>
            </p:cNvPr>
            <p:cNvSpPr txBox="1">
              <a:spLocks/>
            </p:cNvSpPr>
            <p:nvPr/>
          </p:nvSpPr>
          <p:spPr>
            <a:xfrm>
              <a:off x="556802" y="1550374"/>
              <a:ext cx="836824" cy="796734"/>
            </a:xfrm>
            <a:prstGeom prst="parallelogram">
              <a:avLst/>
            </a:prstGeom>
            <a:solidFill>
              <a:srgbClr val="007787"/>
            </a:solidFill>
          </p:spPr>
          <p:txBody>
            <a:bodyPr wrap="none" rtlCol="0" anchor="ctr" anchorCtr="1">
              <a:no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4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7">
              <a:extLst>
                <a:ext uri="{FF2B5EF4-FFF2-40B4-BE49-F238E27FC236}">
                  <a16:creationId xmlns:a16="http://schemas.microsoft.com/office/drawing/2014/main" id="{7DFAC38B-1640-4DF5-B0B0-AB792CEF9EE7}"/>
                </a:ext>
              </a:extLst>
            </p:cNvPr>
            <p:cNvSpPr/>
            <p:nvPr/>
          </p:nvSpPr>
          <p:spPr>
            <a:xfrm>
              <a:off x="1393626" y="1653778"/>
              <a:ext cx="7303194" cy="589926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Rừng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và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khai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thác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rừng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ở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Tây</a:t>
              </a:r>
              <a:r>
                <a:rPr lang="en-US" altLang="zh-CN" sz="3200" b="1" dirty="0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7787"/>
                  </a:solidFill>
                  <a:latin typeface="Arial" panose="020B0604020202020204" pitchFamily="34" charset="0"/>
                  <a:ea typeface="字魂17号-萌趣果冻体" pitchFamily="2" charset="-122"/>
                  <a:cs typeface="Arial" panose="020B0604020202020204" pitchFamily="34" charset="0"/>
                </a:rPr>
                <a:t>Nguyên</a:t>
              </a:r>
              <a:endParaRPr lang="zh-CN" altLang="en-US" sz="3200" b="1" dirty="0">
                <a:solidFill>
                  <a:srgbClr val="007787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3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2"/>
          <p:cNvSpPr txBox="1"/>
          <p:nvPr/>
        </p:nvSpPr>
        <p:spPr>
          <a:xfrm>
            <a:off x="2173287" y="1952616"/>
            <a:ext cx="7848600" cy="1750615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Trồng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cây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công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nghiệp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đất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ba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dan</a:t>
            </a:r>
            <a:endParaRPr lang="zh-CN" altLang="en-US" sz="5400" b="1" dirty="0"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87587" y="0"/>
            <a:ext cx="1620001" cy="1800000"/>
            <a:chOff x="1601787" y="532606"/>
            <a:chExt cx="1620001" cy="3754529"/>
          </a:xfrm>
          <a:solidFill>
            <a:schemeClr val="bg1"/>
          </a:solidFill>
        </p:grpSpPr>
        <p:sp>
          <p:nvSpPr>
            <p:cNvPr id="18" name="图文框 1"/>
            <p:cNvSpPr>
              <a:spLocks/>
            </p:cNvSpPr>
            <p:nvPr/>
          </p:nvSpPr>
          <p:spPr>
            <a:xfrm flipH="1">
              <a:off x="1601787" y="532606"/>
              <a:ext cx="1620000" cy="375452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787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>
              <a:spLocks/>
            </p:cNvSpPr>
            <p:nvPr/>
          </p:nvSpPr>
          <p:spPr>
            <a:xfrm>
              <a:off x="1601788" y="2282621"/>
              <a:ext cx="1620000" cy="1620000"/>
            </a:xfrm>
            <a:prstGeom prst="rect">
              <a:avLst/>
            </a:prstGeom>
            <a:grpFill/>
          </p:spPr>
          <p:txBody>
            <a:bodyPr wrap="none" rtlCol="0" anchor="ctr" anchorCtr="1">
              <a:noAutofit/>
            </a:bodyPr>
            <a:lstStyle/>
            <a:p>
              <a:r>
                <a:rPr lang="en-US" altLang="zh-CN" sz="6000" dirty="0">
                  <a:solidFill>
                    <a:srgbClr val="00778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01</a:t>
              </a:r>
              <a:endParaRPr lang="zh-CN" altLang="en-US" sz="6000" dirty="0">
                <a:solidFill>
                  <a:srgbClr val="0077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11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ge 087">
            <a:extLst>
              <a:ext uri="{FF2B5EF4-FFF2-40B4-BE49-F238E27FC236}">
                <a16:creationId xmlns:a16="http://schemas.microsoft.com/office/drawing/2014/main" id="{1F28C95D-85A9-42B8-99B5-D47B32FA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20049" r="61034" b="45834"/>
          <a:stretch/>
        </p:blipFill>
        <p:spPr bwMode="auto">
          <a:xfrm>
            <a:off x="150323" y="1515623"/>
            <a:ext cx="2209801" cy="2209800"/>
          </a:xfrm>
          <a:prstGeom prst="ellips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D01E276-3897-4E2A-9792-3B8861E64D98}"/>
              </a:ext>
            </a:extLst>
          </p:cNvPr>
          <p:cNvSpPr/>
          <p:nvPr/>
        </p:nvSpPr>
        <p:spPr>
          <a:xfrm>
            <a:off x="131444" y="1511037"/>
            <a:ext cx="2228680" cy="22189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025792" cy="820674"/>
            <a:chOff x="1738388" y="627920"/>
            <a:chExt cx="100800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87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0E3DB0-39EF-4B93-B959-E64F7660B759}"/>
              </a:ext>
            </a:extLst>
          </p:cNvPr>
          <p:cNvSpPr txBox="1"/>
          <p:nvPr/>
        </p:nvSpPr>
        <p:spPr>
          <a:xfrm>
            <a:off x="611187" y="2250080"/>
            <a:ext cx="9906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lang="en-US" altLang="zh-CN" sz="1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1679552"/>
            <a:ext cx="5638800" cy="17033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3F8D8-8EDC-479F-B0F1-D7685BAC8B10}"/>
              </a:ext>
            </a:extLst>
          </p:cNvPr>
          <p:cNvSpPr txBox="1"/>
          <p:nvPr/>
        </p:nvSpPr>
        <p:spPr>
          <a:xfrm>
            <a:off x="6050914" y="3632181"/>
            <a:ext cx="5638800" cy="2024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vi-VN" altLang="zh-CN" sz="4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60165-4BF8-4FE3-A1F7-0F82B26AAF15}"/>
              </a:ext>
            </a:extLst>
          </p:cNvPr>
          <p:cNvSpPr txBox="1"/>
          <p:nvPr/>
        </p:nvSpPr>
        <p:spPr>
          <a:xfrm>
            <a:off x="687387" y="2610692"/>
            <a:ext cx="91054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1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34A89E-C8B4-45D4-B819-0E035AC52C46}"/>
              </a:ext>
            </a:extLst>
          </p:cNvPr>
          <p:cNvSpPr txBox="1"/>
          <p:nvPr/>
        </p:nvSpPr>
        <p:spPr>
          <a:xfrm>
            <a:off x="1792287" y="2250080"/>
            <a:ext cx="990600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altLang="zh-CN" sz="1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B920EE-59AE-42FB-99C9-AA3F08F8FC7F}"/>
              </a:ext>
            </a:extLst>
          </p:cNvPr>
          <p:cNvSpPr txBox="1"/>
          <p:nvPr/>
        </p:nvSpPr>
        <p:spPr>
          <a:xfrm>
            <a:off x="1857202" y="2611982"/>
            <a:ext cx="62098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chè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CF17D1-9F3B-41E0-8CB4-096874DAB338}"/>
              </a:ext>
            </a:extLst>
          </p:cNvPr>
          <p:cNvCxnSpPr>
            <a:cxnSpLocks/>
          </p:cNvCxnSpPr>
          <p:nvPr/>
        </p:nvCxnSpPr>
        <p:spPr>
          <a:xfrm>
            <a:off x="1906587" y="2591594"/>
            <a:ext cx="6096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BD3D69-3BA4-4384-AF35-02750FED82E3}"/>
              </a:ext>
            </a:extLst>
          </p:cNvPr>
          <p:cNvCxnSpPr>
            <a:cxnSpLocks/>
          </p:cNvCxnSpPr>
          <p:nvPr/>
        </p:nvCxnSpPr>
        <p:spPr>
          <a:xfrm>
            <a:off x="1906587" y="2954569"/>
            <a:ext cx="3810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2DC72-194C-4F8D-BC80-5CF9F78B2B8C}"/>
              </a:ext>
            </a:extLst>
          </p:cNvPr>
          <p:cNvCxnSpPr>
            <a:cxnSpLocks/>
          </p:cNvCxnSpPr>
          <p:nvPr/>
        </p:nvCxnSpPr>
        <p:spPr>
          <a:xfrm>
            <a:off x="763587" y="2943456"/>
            <a:ext cx="6858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01E417-A51F-461E-A064-ABC977E2D0DC}"/>
              </a:ext>
            </a:extLst>
          </p:cNvPr>
          <p:cNvCxnSpPr>
            <a:cxnSpLocks/>
          </p:cNvCxnSpPr>
          <p:nvPr/>
        </p:nvCxnSpPr>
        <p:spPr>
          <a:xfrm>
            <a:off x="763587" y="2591594"/>
            <a:ext cx="533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291E-6 2.52025E-6 L 0.0315 2.5202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12" grpId="0"/>
      <p:bldP spid="8" grpId="0" animBg="1"/>
      <p:bldP spid="13" grpId="0" animBg="1"/>
      <p:bldP spid="28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025792" cy="820674"/>
            <a:chOff x="1738388" y="627920"/>
            <a:chExt cx="100800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87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1679552"/>
            <a:ext cx="5638800" cy="17033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3F8D8-8EDC-479F-B0F1-D7685BAC8B10}"/>
              </a:ext>
            </a:extLst>
          </p:cNvPr>
          <p:cNvSpPr txBox="1"/>
          <p:nvPr/>
        </p:nvSpPr>
        <p:spPr>
          <a:xfrm>
            <a:off x="6050914" y="3553379"/>
            <a:ext cx="5638800" cy="1857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E3DB0-39EF-4B93-B959-E64F7660B759}"/>
              </a:ext>
            </a:extLst>
          </p:cNvPr>
          <p:cNvSpPr txBox="1"/>
          <p:nvPr/>
        </p:nvSpPr>
        <p:spPr>
          <a:xfrm>
            <a:off x="8017891" y="4098405"/>
            <a:ext cx="1711031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34A89E-C8B4-45D4-B819-0E035AC52C46}"/>
              </a:ext>
            </a:extLst>
          </p:cNvPr>
          <p:cNvSpPr txBox="1"/>
          <p:nvPr/>
        </p:nvSpPr>
        <p:spPr>
          <a:xfrm>
            <a:off x="9402582" y="4087761"/>
            <a:ext cx="1711031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60165-4BF8-4FE3-A1F7-0F82B26AAF15}"/>
              </a:ext>
            </a:extLst>
          </p:cNvPr>
          <p:cNvSpPr txBox="1"/>
          <p:nvPr/>
        </p:nvSpPr>
        <p:spPr>
          <a:xfrm>
            <a:off x="6063914" y="4729297"/>
            <a:ext cx="2512805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B920EE-59AE-42FB-99C9-AA3F08F8FC7F}"/>
              </a:ext>
            </a:extLst>
          </p:cNvPr>
          <p:cNvSpPr txBox="1"/>
          <p:nvPr/>
        </p:nvSpPr>
        <p:spPr>
          <a:xfrm>
            <a:off x="7358367" y="4722579"/>
            <a:ext cx="1117656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chè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997F0-A39A-4751-AD94-4A19C5986F5E}"/>
              </a:ext>
            </a:extLst>
          </p:cNvPr>
          <p:cNvSpPr txBox="1"/>
          <p:nvPr/>
        </p:nvSpPr>
        <p:spPr>
          <a:xfrm>
            <a:off x="9170094" y="4087761"/>
            <a:ext cx="1117656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349146-05E5-42F8-9A06-6B858319D5F9}"/>
              </a:ext>
            </a:extLst>
          </p:cNvPr>
          <p:cNvSpPr txBox="1"/>
          <p:nvPr/>
        </p:nvSpPr>
        <p:spPr>
          <a:xfrm>
            <a:off x="10554785" y="4098405"/>
            <a:ext cx="1117656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15B51-D585-4BEA-AA94-DCD360C57EED}"/>
              </a:ext>
            </a:extLst>
          </p:cNvPr>
          <p:cNvSpPr txBox="1"/>
          <p:nvPr/>
        </p:nvSpPr>
        <p:spPr>
          <a:xfrm>
            <a:off x="7204575" y="4739438"/>
            <a:ext cx="515673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DDC41C-223D-48FA-AD7B-BF863988F21F}"/>
              </a:ext>
            </a:extLst>
          </p:cNvPr>
          <p:cNvSpPr txBox="1"/>
          <p:nvPr/>
        </p:nvSpPr>
        <p:spPr>
          <a:xfrm>
            <a:off x="8002587" y="4725194"/>
            <a:ext cx="1117656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5A2091-A88B-4D8D-874A-80E8EEF11129}"/>
              </a:ext>
            </a:extLst>
          </p:cNvPr>
          <p:cNvSpPr txBox="1"/>
          <p:nvPr/>
        </p:nvSpPr>
        <p:spPr>
          <a:xfrm>
            <a:off x="6063914" y="5556246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nghiệp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999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22B554A-17A4-4853-8C93-AC7488771F39}"/>
              </a:ext>
            </a:extLst>
          </p:cNvPr>
          <p:cNvGrpSpPr/>
          <p:nvPr/>
        </p:nvGrpSpPr>
        <p:grpSpPr>
          <a:xfrm>
            <a:off x="765174" y="573157"/>
            <a:ext cx="10792360" cy="857911"/>
            <a:chOff x="1738388" y="590683"/>
            <a:chExt cx="9399199" cy="85791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FC17F6C-9658-4D1B-AAEF-877D878683A8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AB7027-D793-44FE-A422-BFE57629FFF6}"/>
                </a:ext>
              </a:extLst>
            </p:cNvPr>
            <p:cNvSpPr txBox="1"/>
            <p:nvPr/>
          </p:nvSpPr>
          <p:spPr>
            <a:xfrm>
              <a:off x="1738388" y="590683"/>
              <a:ext cx="9399199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sát lược đồ và đọc thầm SGK /87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763587" y="551720"/>
            <a:ext cx="10792360" cy="879348"/>
            <a:chOff x="1738388" y="569246"/>
            <a:chExt cx="9399199" cy="87934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569246"/>
              <a:ext cx="9399199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lâu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C0F51F6-CABF-4E0D-84B9-0D8678429808}"/>
              </a:ext>
            </a:extLst>
          </p:cNvPr>
          <p:cNvSpPr txBox="1"/>
          <p:nvPr/>
        </p:nvSpPr>
        <p:spPr>
          <a:xfrm>
            <a:off x="613166" y="2024120"/>
            <a:ext cx="10917864" cy="2811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2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 descr="chim bay">
            <a:extLst>
              <a:ext uri="{FF2B5EF4-FFF2-40B4-BE49-F238E27FC236}">
                <a16:creationId xmlns:a16="http://schemas.microsoft.com/office/drawing/2014/main" id="{3356469E-3129-4F75-9F79-0094878394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34" y="228653"/>
            <a:ext cx="1908617" cy="45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4">
            <a:extLst>
              <a:ext uri="{FF2B5EF4-FFF2-40B4-BE49-F238E27FC236}">
                <a16:creationId xmlns:a16="http://schemas.microsoft.com/office/drawing/2014/main" id="{D105BF26-E9C6-4391-8DD5-906797F9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174" cy="34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8">
            <a:extLst>
              <a:ext uri="{FF2B5EF4-FFF2-40B4-BE49-F238E27FC236}">
                <a16:creationId xmlns:a16="http://schemas.microsoft.com/office/drawing/2014/main" id="{C4392C63-BD66-4072-86E5-97B8E4C7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794"/>
            <a:ext cx="6032485" cy="34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9">
            <a:extLst>
              <a:ext uri="{FF2B5EF4-FFF2-40B4-BE49-F238E27FC236}">
                <a16:creationId xmlns:a16="http://schemas.microsoft.com/office/drawing/2014/main" id="{665436ED-0028-45A9-B077-A988FDF1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85" y="3429794"/>
            <a:ext cx="6162690" cy="34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F8368D-DC38-4B1B-95E8-36DF0BFF7831}"/>
              </a:ext>
            </a:extLst>
          </p:cNvPr>
          <p:cNvSpPr/>
          <p:nvPr/>
        </p:nvSpPr>
        <p:spPr>
          <a:xfrm>
            <a:off x="4456558" y="2905903"/>
            <a:ext cx="3282057" cy="10477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chim bay">
            <a:extLst>
              <a:ext uri="{FF2B5EF4-FFF2-40B4-BE49-F238E27FC236}">
                <a16:creationId xmlns:a16="http://schemas.microsoft.com/office/drawing/2014/main" id="{4BA02DEA-1A82-4A4F-B924-E405F9BF4D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34" y="228653"/>
            <a:ext cx="1908617" cy="45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2">
            <a:extLst>
              <a:ext uri="{FF2B5EF4-FFF2-40B4-BE49-F238E27FC236}">
                <a16:creationId xmlns:a16="http://schemas.microsoft.com/office/drawing/2014/main" id="{060B956C-C184-4221-8DA3-89FA5B7C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-87086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>
            <a:extLst>
              <a:ext uri="{FF2B5EF4-FFF2-40B4-BE49-F238E27FC236}">
                <a16:creationId xmlns:a16="http://schemas.microsoft.com/office/drawing/2014/main" id="{A181DC2D-1C40-431F-B70A-E1EEFB4B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002547"/>
            <a:ext cx="6096000" cy="485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23980F-586A-48FD-8486-D0BD0953E1D1}"/>
              </a:ext>
            </a:extLst>
          </p:cNvPr>
          <p:cNvSpPr/>
          <p:nvPr/>
        </p:nvSpPr>
        <p:spPr>
          <a:xfrm>
            <a:off x="4454972" y="1478656"/>
            <a:ext cx="3282057" cy="10477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6" descr="Hình ảnh có liên quan">
            <a:extLst>
              <a:ext uri="{FF2B5EF4-FFF2-40B4-BE49-F238E27FC236}">
                <a16:creationId xmlns:a16="http://schemas.microsoft.com/office/drawing/2014/main" id="{F134D827-91D5-46DD-BA4F-96241441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6" y="1197845"/>
            <a:ext cx="3439948" cy="3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6C6250EE-93B4-41D8-A76B-C5B68D4A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788702" y="3316152"/>
            <a:ext cx="1497319" cy="13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706312D-E3E4-4836-A396-E1174474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97" y="2917170"/>
            <a:ext cx="3124182" cy="30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Kết quả hình ảnh cho elephant cartoon">
            <a:extLst>
              <a:ext uri="{FF2B5EF4-FFF2-40B4-BE49-F238E27FC236}">
                <a16:creationId xmlns:a16="http://schemas.microsoft.com/office/drawing/2014/main" id="{23EDC421-E1AB-4574-B215-5DA99C6F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4" y="2716785"/>
            <a:ext cx="3447261" cy="411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C99A-1091-4A5B-8B63-6CC0184B5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1" y="-1088864"/>
            <a:ext cx="5767316" cy="3999323"/>
          </a:xfrm>
          <a:prstGeom prst="rect">
            <a:avLst/>
          </a:prstGeom>
        </p:spPr>
      </p:pic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FF085176-FC24-40BE-B2D4-A62DD170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63" y="2386483"/>
            <a:ext cx="1260767" cy="76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ADMIN\Desktop\Giai cuu con vat\depositphotos_8033217-stock-illustration-cartoon-hunter-with-a-blunderbuss.jpg">
            <a:hlinkClick r:id="rId9" action="ppaction://hlinksldjump"/>
            <a:extLst>
              <a:ext uri="{FF2B5EF4-FFF2-40B4-BE49-F238E27FC236}">
                <a16:creationId xmlns:a16="http://schemas.microsoft.com/office/drawing/2014/main" id="{AF1562AF-C7B0-4D42-A363-42C697EC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97952" y="2785964"/>
            <a:ext cx="3070369" cy="40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7" descr="chim bay">
            <a:extLst>
              <a:ext uri="{FF2B5EF4-FFF2-40B4-BE49-F238E27FC236}">
                <a16:creationId xmlns:a16="http://schemas.microsoft.com/office/drawing/2014/main" id="{52D69D9E-0466-466E-BA32-26B9B529C4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34" y="228653"/>
            <a:ext cx="1908617" cy="45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>
            <a:extLst>
              <a:ext uri="{FF2B5EF4-FFF2-40B4-BE49-F238E27FC236}">
                <a16:creationId xmlns:a16="http://schemas.microsoft.com/office/drawing/2014/main" id="{187519CF-C801-46B8-B6F1-40BF2D02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27"/>
            <a:ext cx="12195174" cy="68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>
            <a:extLst>
              <a:ext uri="{FF2B5EF4-FFF2-40B4-BE49-F238E27FC236}">
                <a16:creationId xmlns:a16="http://schemas.microsoft.com/office/drawing/2014/main" id="{2756A7C2-6134-4BBF-A656-36603547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7" y="2515394"/>
            <a:ext cx="6061667" cy="43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00631A-8F25-435F-95C9-FDE510C9EC3B}"/>
              </a:ext>
            </a:extLst>
          </p:cNvPr>
          <p:cNvSpPr/>
          <p:nvPr/>
        </p:nvSpPr>
        <p:spPr>
          <a:xfrm>
            <a:off x="4456558" y="1991503"/>
            <a:ext cx="3282057" cy="10477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7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7">
            <a:extLst>
              <a:ext uri="{FF2B5EF4-FFF2-40B4-BE49-F238E27FC236}">
                <a16:creationId xmlns:a16="http://schemas.microsoft.com/office/drawing/2014/main" id="{46D6AB43-6A0A-4EBF-BAAE-45E5F332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51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16">
            <a:extLst>
              <a:ext uri="{FF2B5EF4-FFF2-40B4-BE49-F238E27FC236}">
                <a16:creationId xmlns:a16="http://schemas.microsoft.com/office/drawing/2014/main" id="{953AE9E8-5F71-4901-8212-7B53A041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33" y="2515394"/>
            <a:ext cx="5794942" cy="43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3A4995-51AC-4849-9C64-1316890430F4}"/>
              </a:ext>
            </a:extLst>
          </p:cNvPr>
          <p:cNvSpPr/>
          <p:nvPr/>
        </p:nvSpPr>
        <p:spPr>
          <a:xfrm>
            <a:off x="7656675" y="1753394"/>
            <a:ext cx="3282057" cy="104778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endParaRPr lang="en-US" sz="7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025792" cy="820674"/>
            <a:chOff x="1738388" y="627920"/>
            <a:chExt cx="100800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87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456B-AE6F-4831-907E-23389C0DD51B}"/>
              </a:ext>
            </a:extLst>
          </p:cNvPr>
          <p:cNvSpPr txBox="1"/>
          <p:nvPr/>
        </p:nvSpPr>
        <p:spPr>
          <a:xfrm>
            <a:off x="5945187" y="1629046"/>
            <a:ext cx="5769927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zh-CN" sz="3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Tại sao Tây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nghiệp</a:t>
            </a:r>
            <a:r>
              <a:rPr lang="en-US" altLang="zh-CN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BAABF2-63B8-49A4-A16F-AD61A2CB36A5}"/>
              </a:ext>
            </a:extLst>
          </p:cNvPr>
          <p:cNvSpPr txBox="1"/>
          <p:nvPr/>
        </p:nvSpPr>
        <p:spPr>
          <a:xfrm>
            <a:off x="6076314" y="2949393"/>
            <a:ext cx="5638800" cy="225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đỏ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tơi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xốp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phì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thuận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nghiệp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7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9C4A1-2F16-4498-AC90-E4B65F437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4"/>
            <a:ext cx="12195175" cy="6858000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EE5D6EA7-483C-4361-9D3F-57EB3AA6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5012135"/>
            <a:ext cx="8002587" cy="18466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Xưa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kia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này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núi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lửa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hoạt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động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.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tượng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chất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nóng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chảy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lòng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phun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trào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ra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ngoài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gọi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dung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nham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)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nguội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cứng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66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đá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66"/>
                </a:solidFill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0066"/>
                </a:solidFill>
                <a:cs typeface="Arial" panose="020B0604020202020204" pitchFamily="34" charset="0"/>
              </a:rPr>
              <a:t> dan. </a:t>
            </a:r>
          </a:p>
        </p:txBody>
      </p:sp>
      <p:pic>
        <p:nvPicPr>
          <p:cNvPr id="5" name="Picture 4" descr="Copy (3) of 1">
            <a:extLst>
              <a:ext uri="{FF2B5EF4-FFF2-40B4-BE49-F238E27FC236}">
                <a16:creationId xmlns:a16="http://schemas.microsoft.com/office/drawing/2014/main" id="{4F9853B5-3CF6-45F2-B1E9-77676EDD5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459"/>
            <a:ext cx="4192587" cy="313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2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1DDF9E-E53D-4F37-A658-671F8CA3E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175" cy="6859588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EE5D6EA7-483C-4361-9D3F-57EB3AA6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-8890"/>
            <a:ext cx="8002587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3000" b="1" dirty="0">
                <a:solidFill>
                  <a:srgbClr val="000066"/>
                </a:solidFill>
                <a:cs typeface="Arial" panose="020B0604020202020204" pitchFamily="34" charset="0"/>
              </a:rPr>
              <a:t>Trải qua hàng triệu năm, dưới tác dụng của nắng mưa, lớp đá ba dan trên mặt vụn bở tạo thành đất đỏ ba dan.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9A25A-BDFA-47A8-B0B3-13D3D4330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5" y="794"/>
            <a:ext cx="421821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025792" cy="820674"/>
            <a:chOff x="1738388" y="627920"/>
            <a:chExt cx="100800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C27CD3-FD71-4A45-A666-3D4CD999D3A7}"/>
              </a:ext>
            </a:extLst>
          </p:cNvPr>
          <p:cNvSpPr txBox="1"/>
          <p:nvPr/>
        </p:nvSpPr>
        <p:spPr>
          <a:xfrm>
            <a:off x="6076313" y="1677194"/>
            <a:ext cx="5355274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Cây lâu năm nào được trồng nhiều nhất ở đây?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2699B8-3E74-4D8C-99F7-3EECF70A9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47" y="2743994"/>
            <a:ext cx="4517085" cy="45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82D14-09A6-4458-AE59-BC795500F2F3}"/>
              </a:ext>
            </a:extLst>
          </p:cNvPr>
          <p:cNvSpPr txBox="1"/>
          <p:nvPr/>
        </p:nvSpPr>
        <p:spPr>
          <a:xfrm>
            <a:off x="382587" y="381794"/>
            <a:ext cx="112776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liệu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về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diện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tích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công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nghiệp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Nguyên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512A1B4-32A0-4A15-904F-2614DE7B0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986707"/>
              </p:ext>
            </p:extLst>
          </p:nvPr>
        </p:nvGraphicFramePr>
        <p:xfrm>
          <a:off x="382587" y="1677194"/>
          <a:ext cx="56227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1095647549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228029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87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phê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7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9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Chè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22 358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523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76390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2A97735C-457A-45B3-BBE5-73C3D8F45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17800"/>
              </p:ext>
            </p:extLst>
          </p:nvPr>
        </p:nvGraphicFramePr>
        <p:xfrm>
          <a:off x="6189887" y="1677194"/>
          <a:ext cx="56227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1095647549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228029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87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phê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582 149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7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251 348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9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Chè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523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7639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C82CE27-014A-4A6B-9FEE-6648F782EDCE}"/>
              </a:ext>
            </a:extLst>
          </p:cNvPr>
          <p:cNvSpPr txBox="1"/>
          <p:nvPr/>
        </p:nvSpPr>
        <p:spPr>
          <a:xfrm>
            <a:off x="382587" y="993226"/>
            <a:ext cx="562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2001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CCF69F-F0BF-4EC2-B5B2-D00D44579B43}"/>
              </a:ext>
            </a:extLst>
          </p:cNvPr>
          <p:cNvSpPr txBox="1"/>
          <p:nvPr/>
        </p:nvSpPr>
        <p:spPr>
          <a:xfrm>
            <a:off x="6189887" y="993226"/>
            <a:ext cx="562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2017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FC22B99-E659-4F16-BEF4-33118AB9F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259117"/>
              </p:ext>
            </p:extLst>
          </p:nvPr>
        </p:nvGraphicFramePr>
        <p:xfrm>
          <a:off x="382587" y="2157685"/>
          <a:ext cx="5622700" cy="4724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4060696021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653027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phê</a:t>
                      </a:r>
                      <a:endParaRPr lang="en-US" sz="2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56585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36C4705-DB7C-430B-9B08-49BEF3DDCFB8}"/>
              </a:ext>
            </a:extLst>
          </p:cNvPr>
          <p:cNvSpPr txBox="1"/>
          <p:nvPr/>
        </p:nvSpPr>
        <p:spPr>
          <a:xfrm>
            <a:off x="458787" y="4496594"/>
            <a:ext cx="11277600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 lâu năm được trồng nhiều nhất ở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endParaRPr lang="vi-VN" altLang="zh-CN" sz="3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CCD3419-EE9C-4BB5-A250-D196A8D32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80198"/>
              </p:ext>
            </p:extLst>
          </p:nvPr>
        </p:nvGraphicFramePr>
        <p:xfrm>
          <a:off x="6189887" y="2157685"/>
          <a:ext cx="5622700" cy="4724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4060696021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653027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Cà</a:t>
                      </a:r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phê</a:t>
                      </a:r>
                      <a:endParaRPr lang="en-US" sz="2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582 149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56585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8AAFAC2-CEE0-4588-A03E-32BF2E92D890}"/>
              </a:ext>
            </a:extLst>
          </p:cNvPr>
          <p:cNvSpPr txBox="1"/>
          <p:nvPr/>
        </p:nvSpPr>
        <p:spPr>
          <a:xfrm>
            <a:off x="9450387" y="4496594"/>
            <a:ext cx="2133600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endParaRPr lang="vi-VN" altLang="zh-CN" sz="3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8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36C4705-DB7C-430B-9B08-49BEF3DDCFB8}"/>
              </a:ext>
            </a:extLst>
          </p:cNvPr>
          <p:cNvSpPr txBox="1"/>
          <p:nvPr/>
        </p:nvSpPr>
        <p:spPr>
          <a:xfrm>
            <a:off x="5868987" y="457994"/>
            <a:ext cx="58674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vi-VN" altLang="zh-CN" sz="3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AAFAC2-CEE0-4588-A03E-32BF2E92D890}"/>
              </a:ext>
            </a:extLst>
          </p:cNvPr>
          <p:cNvSpPr txBox="1"/>
          <p:nvPr/>
        </p:nvSpPr>
        <p:spPr>
          <a:xfrm>
            <a:off x="7088187" y="457994"/>
            <a:ext cx="2133600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endParaRPr lang="vi-VN" altLang="zh-CN" sz="3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71F588-9D95-4CCB-801A-105C2C5211E6}"/>
              </a:ext>
            </a:extLst>
          </p:cNvPr>
          <p:cNvSpPr txBox="1"/>
          <p:nvPr/>
        </p:nvSpPr>
        <p:spPr>
          <a:xfrm>
            <a:off x="5868987" y="1764815"/>
            <a:ext cx="5867400" cy="17033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hậu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tế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4695B-C44C-4A79-B031-C91F21DF45CF}"/>
              </a:ext>
            </a:extLst>
          </p:cNvPr>
          <p:cNvSpPr txBox="1"/>
          <p:nvPr/>
        </p:nvSpPr>
        <p:spPr>
          <a:xfrm>
            <a:off x="5868986" y="5251026"/>
            <a:ext cx="2971800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Buôn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Thuột</a:t>
            </a:r>
            <a:endParaRPr lang="en-US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B573E-9359-429A-AB5C-912AE7B93629}"/>
              </a:ext>
            </a:extLst>
          </p:cNvPr>
          <p:cNvSpPr txBox="1"/>
          <p:nvPr/>
        </p:nvSpPr>
        <p:spPr>
          <a:xfrm>
            <a:off x="5868987" y="3933758"/>
            <a:ext cx="58674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phê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lang="en-US" altLang="zh-CN" sz="3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vi-VN" altLang="zh-CN" sz="3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" descr="Page 087">
            <a:extLst>
              <a:ext uri="{FF2B5EF4-FFF2-40B4-BE49-F238E27FC236}">
                <a16:creationId xmlns:a16="http://schemas.microsoft.com/office/drawing/2014/main" id="{B4C53F07-913E-40C9-ADFC-0C6B48ED3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3635B-88D4-42E8-834F-28317113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74" y="915194"/>
            <a:ext cx="1531227" cy="153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1F154-5754-42E2-8AEE-CDE27D068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7" y="3429794"/>
            <a:ext cx="1447800" cy="9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9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2"/>
          <p:cNvSpPr txBox="1"/>
          <p:nvPr/>
        </p:nvSpPr>
        <p:spPr>
          <a:xfrm>
            <a:off x="2173287" y="2179185"/>
            <a:ext cx="8039100" cy="919618"/>
          </a:xfrm>
          <a:prstGeom prst="rect">
            <a:avLst/>
          </a:prstGeom>
          <a:noFill/>
        </p:spPr>
        <p:txBody>
          <a:bodyPr wrap="square" lIns="87764" tIns="43882" rIns="87764" bIns="43882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Chăn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nuôi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trên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đồng</a:t>
            </a:r>
            <a:r>
              <a:rPr lang="en-US" altLang="zh-CN" sz="5400" b="1" dirty="0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cỏ</a:t>
            </a:r>
            <a:endParaRPr lang="zh-CN" altLang="en-US" sz="5400" b="1" dirty="0"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287587" y="0"/>
            <a:ext cx="1620001" cy="1800000"/>
            <a:chOff x="1601787" y="532606"/>
            <a:chExt cx="1620001" cy="3754529"/>
          </a:xfrm>
          <a:solidFill>
            <a:schemeClr val="bg1"/>
          </a:solidFill>
        </p:grpSpPr>
        <p:sp>
          <p:nvSpPr>
            <p:cNvPr id="18" name="图文框 1"/>
            <p:cNvSpPr>
              <a:spLocks/>
            </p:cNvSpPr>
            <p:nvPr/>
          </p:nvSpPr>
          <p:spPr>
            <a:xfrm flipH="1">
              <a:off x="1601787" y="532606"/>
              <a:ext cx="1620000" cy="375452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787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TextBox 18"/>
            <p:cNvSpPr txBox="1">
              <a:spLocks/>
            </p:cNvSpPr>
            <p:nvPr/>
          </p:nvSpPr>
          <p:spPr>
            <a:xfrm>
              <a:off x="1601788" y="2282621"/>
              <a:ext cx="1620000" cy="1620000"/>
            </a:xfrm>
            <a:prstGeom prst="rect">
              <a:avLst/>
            </a:prstGeom>
            <a:grpFill/>
          </p:spPr>
          <p:txBody>
            <a:bodyPr wrap="none" rtlCol="0" anchor="ctr" anchorCtr="1">
              <a:noAutofit/>
            </a:bodyPr>
            <a:lstStyle/>
            <a:p>
              <a:r>
                <a:rPr lang="en-US" altLang="zh-CN" sz="6000" dirty="0">
                  <a:solidFill>
                    <a:srgbClr val="00778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02</a:t>
              </a:r>
              <a:endParaRPr lang="zh-CN" altLang="en-US" sz="6000" dirty="0">
                <a:solidFill>
                  <a:srgbClr val="0077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7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age 087">
            <a:extLst>
              <a:ext uri="{FF2B5EF4-FFF2-40B4-BE49-F238E27FC236}">
                <a16:creationId xmlns:a16="http://schemas.microsoft.com/office/drawing/2014/main" id="{1F28C95D-85A9-42B8-99B5-D47B32FA0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" t="20049" r="61034" b="45834"/>
          <a:stretch/>
        </p:blipFill>
        <p:spPr bwMode="auto">
          <a:xfrm>
            <a:off x="150323" y="1515623"/>
            <a:ext cx="2209801" cy="2209800"/>
          </a:xfrm>
          <a:prstGeom prst="ellipse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D01E276-3897-4E2A-9792-3B8861E64D98}"/>
              </a:ext>
            </a:extLst>
          </p:cNvPr>
          <p:cNvSpPr/>
          <p:nvPr/>
        </p:nvSpPr>
        <p:spPr>
          <a:xfrm>
            <a:off x="131444" y="1511037"/>
            <a:ext cx="2228680" cy="22189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025792" cy="820674"/>
            <a:chOff x="1738388" y="627920"/>
            <a:chExt cx="100800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83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0E3DB0-39EF-4B93-B959-E64F7660B759}"/>
              </a:ext>
            </a:extLst>
          </p:cNvPr>
          <p:cNvSpPr txBox="1"/>
          <p:nvPr/>
        </p:nvSpPr>
        <p:spPr>
          <a:xfrm>
            <a:off x="676640" y="1841005"/>
            <a:ext cx="467947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bò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1679552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3F8D8-8EDC-479F-B0F1-D7685BAC8B10}"/>
              </a:ext>
            </a:extLst>
          </p:cNvPr>
          <p:cNvSpPr txBox="1"/>
          <p:nvPr/>
        </p:nvSpPr>
        <p:spPr>
          <a:xfrm>
            <a:off x="6050914" y="3077390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60165-4BF8-4FE3-A1F7-0F82B26AAF15}"/>
              </a:ext>
            </a:extLst>
          </p:cNvPr>
          <p:cNvSpPr txBox="1"/>
          <p:nvPr/>
        </p:nvSpPr>
        <p:spPr>
          <a:xfrm>
            <a:off x="2351111" y="1829594"/>
            <a:ext cx="524217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34A89E-C8B4-45D4-B819-0E035AC52C46}"/>
              </a:ext>
            </a:extLst>
          </p:cNvPr>
          <p:cNvSpPr txBox="1"/>
          <p:nvPr/>
        </p:nvSpPr>
        <p:spPr>
          <a:xfrm>
            <a:off x="1336234" y="1841005"/>
            <a:ext cx="665186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trâu</a:t>
            </a:r>
            <a:endParaRPr lang="vi-VN" altLang="zh-CN" sz="16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CF17D1-9F3B-41E0-8CB4-096874DAB338}"/>
              </a:ext>
            </a:extLst>
          </p:cNvPr>
          <p:cNvCxnSpPr>
            <a:cxnSpLocks/>
          </p:cNvCxnSpPr>
          <p:nvPr/>
        </p:nvCxnSpPr>
        <p:spPr>
          <a:xfrm>
            <a:off x="1458837" y="2123777"/>
            <a:ext cx="37269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52DC72-194C-4F8D-BC80-5CF9F78B2B8C}"/>
              </a:ext>
            </a:extLst>
          </p:cNvPr>
          <p:cNvCxnSpPr>
            <a:cxnSpLocks/>
          </p:cNvCxnSpPr>
          <p:nvPr/>
        </p:nvCxnSpPr>
        <p:spPr>
          <a:xfrm>
            <a:off x="2463482" y="2118293"/>
            <a:ext cx="23192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01E417-A51F-461E-A064-ABC977E2D0DC}"/>
              </a:ext>
            </a:extLst>
          </p:cNvPr>
          <p:cNvCxnSpPr>
            <a:cxnSpLocks/>
          </p:cNvCxnSpPr>
          <p:nvPr/>
        </p:nvCxnSpPr>
        <p:spPr>
          <a:xfrm>
            <a:off x="771890" y="2123777"/>
            <a:ext cx="2667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21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291E-6 2.52025E-6 L 0.0315 2.5202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12" grpId="0"/>
      <p:bldP spid="8" grpId="0" animBg="1"/>
      <p:bldP spid="13" grpId="0" animBg="1"/>
      <p:bldP spid="28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4F0FC0C3-2D5C-4B4B-A2E3-D74BD3EF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81" y="2950258"/>
            <a:ext cx="819340" cy="98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96A4F292-0549-454B-90C3-F79E1AF4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11" y="4257074"/>
            <a:ext cx="1006708" cy="127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C6BE267-7563-4BED-9D65-B267DE06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81" y="4017305"/>
            <a:ext cx="1748242" cy="174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A8FD1C1F-975C-4899-95C4-10037C1A7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81" y="3058234"/>
            <a:ext cx="1981659" cy="23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2459517C-3DB4-4277-B8C2-0A0AFC81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13" y="4098287"/>
            <a:ext cx="700249" cy="137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11" descr="Hình ảnh có liên quan">
            <a:extLst>
              <a:ext uri="{FF2B5EF4-FFF2-40B4-BE49-F238E27FC236}">
                <a16:creationId xmlns:a16="http://schemas.microsoft.com/office/drawing/2014/main" id="{EC73EF58-B09E-49DF-83C8-D9CC8E6AB1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0139" y="762176"/>
            <a:ext cx="304871" cy="30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1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id="{DEB0DE9E-A440-4A8E-884E-49722DB5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405" y="4155450"/>
            <a:ext cx="1759357" cy="15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58B6E563-7B2C-4F80-A157-A7320D15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336" y="4164977"/>
            <a:ext cx="2115039" cy="16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7C5F1635-8193-436D-BC1E-3BABBE26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3" y="3277359"/>
            <a:ext cx="2115039" cy="23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  <a:extLst>
              <a:ext uri="{FF2B5EF4-FFF2-40B4-BE49-F238E27FC236}">
                <a16:creationId xmlns:a16="http://schemas.microsoft.com/office/drawing/2014/main" id="{4FA7D141-7DAF-496E-9914-C13D4382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3" y="4164977"/>
            <a:ext cx="1759356" cy="144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88F866F4-BE6D-47D1-8B7F-BDBBF56C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1965956" y="4528599"/>
            <a:ext cx="1271882" cy="11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58857B92-A4A9-4D7E-B26E-ABE5F4E5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90" y="4426975"/>
            <a:ext cx="1082926" cy="104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625304B7-B099-4997-A7E7-63F8CCFF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96" y="3896627"/>
            <a:ext cx="1935611" cy="189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4DC2B6C9-FFF1-452E-8C0D-4802CB57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295" y="3582229"/>
            <a:ext cx="2807350" cy="28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21E9A3C9-1CB2-4753-AA79-0CF8223C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30" y="814577"/>
            <a:ext cx="624032" cy="56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5B660289-BF3A-433E-9AD6-F19684FE84F6}"/>
              </a:ext>
            </a:extLst>
          </p:cNvPr>
          <p:cNvSpPr/>
          <p:nvPr/>
        </p:nvSpPr>
        <p:spPr>
          <a:xfrm rot="1364045">
            <a:off x="1718249" y="2677145"/>
            <a:ext cx="1003532" cy="7113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538E52-EF5D-4CD5-8EAF-70EE2B849864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1886563" y="2967725"/>
            <a:ext cx="1159143" cy="27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F1F9E266-41FB-4408-88D9-54E2B027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1898472" y="3263862"/>
            <a:ext cx="819340" cy="98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CB5F7869-8413-4976-8DDC-45823437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29" y="878092"/>
            <a:ext cx="1322694" cy="61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63DFAC6E-D029-4237-BF45-1EA870D5CA9A}"/>
              </a:ext>
            </a:extLst>
          </p:cNvPr>
          <p:cNvSpPr/>
          <p:nvPr/>
        </p:nvSpPr>
        <p:spPr>
          <a:xfrm>
            <a:off x="8917640" y="646263"/>
            <a:ext cx="1067047" cy="3445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31E-6 3.56168E-6 L -0.27025 0.00208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101992" cy="820674"/>
            <a:chOff x="1738388" y="627920"/>
            <a:chExt cx="101651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34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/88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1679552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3F8D8-8EDC-479F-B0F1-D7685BAC8B10}"/>
              </a:ext>
            </a:extLst>
          </p:cNvPr>
          <p:cNvSpPr txBox="1"/>
          <p:nvPr/>
        </p:nvSpPr>
        <p:spPr>
          <a:xfrm>
            <a:off x="6050914" y="3077390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E3DB0-39EF-4B93-B959-E64F7660B759}"/>
              </a:ext>
            </a:extLst>
          </p:cNvPr>
          <p:cNvSpPr txBox="1"/>
          <p:nvPr/>
        </p:nvSpPr>
        <p:spPr>
          <a:xfrm>
            <a:off x="7969035" y="3637003"/>
            <a:ext cx="870720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bò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60165-4BF8-4FE3-A1F7-0F82B26AAF15}"/>
              </a:ext>
            </a:extLst>
          </p:cNvPr>
          <p:cNvSpPr txBox="1"/>
          <p:nvPr/>
        </p:nvSpPr>
        <p:spPr>
          <a:xfrm>
            <a:off x="9512617" y="3637003"/>
            <a:ext cx="975423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34A89E-C8B4-45D4-B819-0E035AC52C46}"/>
              </a:ext>
            </a:extLst>
          </p:cNvPr>
          <p:cNvSpPr txBox="1"/>
          <p:nvPr/>
        </p:nvSpPr>
        <p:spPr>
          <a:xfrm>
            <a:off x="8640509" y="3637003"/>
            <a:ext cx="842408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trâu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4767B-480B-48D5-922B-539DF84F26C2}"/>
              </a:ext>
            </a:extLst>
          </p:cNvPr>
          <p:cNvSpPr txBox="1"/>
          <p:nvPr/>
        </p:nvSpPr>
        <p:spPr>
          <a:xfrm>
            <a:off x="8404396" y="3637003"/>
            <a:ext cx="239288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00D39-5E69-4FB3-8669-3AA5F7CD2EF6}"/>
              </a:ext>
            </a:extLst>
          </p:cNvPr>
          <p:cNvSpPr txBox="1"/>
          <p:nvPr/>
        </p:nvSpPr>
        <p:spPr>
          <a:xfrm>
            <a:off x="9309842" y="3637003"/>
            <a:ext cx="239288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F58C24-20E4-4F7A-BB33-611A04A89994}"/>
              </a:ext>
            </a:extLst>
          </p:cNvPr>
          <p:cNvSpPr txBox="1"/>
          <p:nvPr/>
        </p:nvSpPr>
        <p:spPr>
          <a:xfrm>
            <a:off x="10008884" y="3637003"/>
            <a:ext cx="239288" cy="59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vi-VN" altLang="zh-CN" sz="3000" dirty="0">
              <a:solidFill>
                <a:srgbClr val="FF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17891-28BB-4BB3-B8E2-573315A6E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69"/>
          <a:stretch/>
        </p:blipFill>
        <p:spPr>
          <a:xfrm>
            <a:off x="237150" y="229394"/>
            <a:ext cx="5784297" cy="3353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9E361-4CFD-4A09-9006-184E7550A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r="849" b="10581"/>
          <a:stretch/>
        </p:blipFill>
        <p:spPr>
          <a:xfrm>
            <a:off x="6021447" y="229395"/>
            <a:ext cx="5936578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10514D-3573-4D97-A954-956BC52D6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3" b="17367"/>
          <a:stretch/>
        </p:blipFill>
        <p:spPr>
          <a:xfrm>
            <a:off x="237150" y="3582194"/>
            <a:ext cx="11738338" cy="329723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435BC7-76E3-4900-B250-32E833AC3A39}"/>
              </a:ext>
            </a:extLst>
          </p:cNvPr>
          <p:cNvSpPr/>
          <p:nvPr/>
        </p:nvSpPr>
        <p:spPr>
          <a:xfrm>
            <a:off x="219688" y="2819400"/>
            <a:ext cx="1229699" cy="76279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77EB85-61E8-4EDC-AF2A-AE291FB341B4}"/>
              </a:ext>
            </a:extLst>
          </p:cNvPr>
          <p:cNvSpPr/>
          <p:nvPr/>
        </p:nvSpPr>
        <p:spPr>
          <a:xfrm>
            <a:off x="219688" y="6096794"/>
            <a:ext cx="1686899" cy="76279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D52DE7-2BBE-4874-9B0D-F9D4BEB257A4}"/>
              </a:ext>
            </a:extLst>
          </p:cNvPr>
          <p:cNvSpPr/>
          <p:nvPr/>
        </p:nvSpPr>
        <p:spPr>
          <a:xfrm>
            <a:off x="6021447" y="2817813"/>
            <a:ext cx="1229699" cy="76279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699510-B2D8-485E-AFE0-2D7436F1A7AD}"/>
              </a:ext>
            </a:extLst>
          </p:cNvPr>
          <p:cNvGrpSpPr/>
          <p:nvPr/>
        </p:nvGrpSpPr>
        <p:grpSpPr>
          <a:xfrm>
            <a:off x="3354387" y="610394"/>
            <a:ext cx="9101992" cy="820674"/>
            <a:chOff x="1738388" y="627920"/>
            <a:chExt cx="10165100" cy="82067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24C1D1D-A7E2-4EC6-BBB4-3723FAF0CFA1}"/>
                </a:ext>
              </a:extLst>
            </p:cNvPr>
            <p:cNvSpPr/>
            <p:nvPr/>
          </p:nvSpPr>
          <p:spPr>
            <a:xfrm>
              <a:off x="1738388" y="762794"/>
              <a:ext cx="9399199" cy="685800"/>
            </a:xfrm>
            <a:prstGeom prst="roundRect">
              <a:avLst>
                <a:gd name="adj" fmla="val 50000"/>
              </a:avLst>
            </a:prstGeom>
            <a:solidFill>
              <a:srgbClr val="00778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3488" y="627920"/>
              <a:ext cx="10080000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zh-CN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thầm</a:t>
              </a:r>
              <a:r>
                <a:rPr lang="en-US" altLang="zh-CN" sz="3600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SGK / 88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1679552"/>
            <a:ext cx="5638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Con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b="1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41DC8B-8927-4543-871E-C20D4B6F1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8053" y="3077390"/>
            <a:ext cx="4145672" cy="41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56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482D14-09A6-4458-AE59-BC795500F2F3}"/>
              </a:ext>
            </a:extLst>
          </p:cNvPr>
          <p:cNvSpPr txBox="1"/>
          <p:nvPr/>
        </p:nvSpPr>
        <p:spPr>
          <a:xfrm>
            <a:off x="382587" y="381794"/>
            <a:ext cx="112776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liệu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về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số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lượng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vật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nuôi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ở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Tây</a:t>
            </a:r>
            <a:r>
              <a:rPr lang="en-US" altLang="zh-CN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Nguyên</a:t>
            </a:r>
            <a:endParaRPr lang="zh-CN" altLang="en-US" sz="3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512A1B4-32A0-4A15-904F-2614DE7B0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031093"/>
              </p:ext>
            </p:extLst>
          </p:nvPr>
        </p:nvGraphicFramePr>
        <p:xfrm>
          <a:off x="382587" y="1998028"/>
          <a:ext cx="562270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1095647549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228029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87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7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65 900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92668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2A97735C-457A-45B3-BBE5-73C3D8F45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08780"/>
              </p:ext>
            </p:extLst>
          </p:nvPr>
        </p:nvGraphicFramePr>
        <p:xfrm>
          <a:off x="6189887" y="1998028"/>
          <a:ext cx="56227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1095647549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228029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87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7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92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823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Dê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15128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C82CE27-014A-4A6B-9FEE-6648F782EDCE}"/>
              </a:ext>
            </a:extLst>
          </p:cNvPr>
          <p:cNvSpPr txBox="1"/>
          <p:nvPr/>
        </p:nvSpPr>
        <p:spPr>
          <a:xfrm>
            <a:off x="382587" y="1314060"/>
            <a:ext cx="562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2003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CCF69F-F0BF-4EC2-B5B2-D00D44579B43}"/>
              </a:ext>
            </a:extLst>
          </p:cNvPr>
          <p:cNvSpPr txBox="1"/>
          <p:nvPr/>
        </p:nvSpPr>
        <p:spPr>
          <a:xfrm>
            <a:off x="6189887" y="1314060"/>
            <a:ext cx="5622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000" b="1" dirty="0">
                <a:solidFill>
                  <a:srgbClr val="C00000"/>
                </a:solidFill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2017</a:t>
            </a:r>
            <a:endParaRPr lang="zh-CN" altLang="en-US" sz="3000" b="1" dirty="0">
              <a:solidFill>
                <a:srgbClr val="C00000"/>
              </a:solidFill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6C4705-DB7C-430B-9B08-49BEF3DDCFB8}"/>
              </a:ext>
            </a:extLst>
          </p:cNvPr>
          <p:cNvSpPr txBox="1"/>
          <p:nvPr/>
        </p:nvSpPr>
        <p:spPr>
          <a:xfrm>
            <a:off x="1601786" y="4648994"/>
            <a:ext cx="9067802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là 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 ở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vi-VN" altLang="zh-CN" sz="3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AAFAC2-CEE0-4588-A03E-32BF2E92D890}"/>
              </a:ext>
            </a:extLst>
          </p:cNvPr>
          <p:cNvSpPr txBox="1"/>
          <p:nvPr/>
        </p:nvSpPr>
        <p:spPr>
          <a:xfrm>
            <a:off x="1525587" y="4648994"/>
            <a:ext cx="762000" cy="59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Bò</a:t>
            </a:r>
            <a:endParaRPr lang="vi-VN" altLang="zh-CN" sz="3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FE5CAFC-D4CB-4DA9-88DC-09CB06250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846474"/>
              </p:ext>
            </p:extLst>
          </p:nvPr>
        </p:nvGraphicFramePr>
        <p:xfrm>
          <a:off x="382587" y="2461380"/>
          <a:ext cx="5622700" cy="4724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4060696021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653027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56585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30F882-53DF-4597-87B6-E94B66BDE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149074"/>
              </p:ext>
            </p:extLst>
          </p:nvPr>
        </p:nvGraphicFramePr>
        <p:xfrm>
          <a:off x="6189887" y="2470468"/>
          <a:ext cx="5622700" cy="47244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811350">
                  <a:extLst>
                    <a:ext uri="{9D8B030D-6E8A-4147-A177-3AD203B41FA5}">
                      <a16:colId xmlns:a16="http://schemas.microsoft.com/office/drawing/2014/main" val="4060696021"/>
                    </a:ext>
                  </a:extLst>
                </a:gridCol>
                <a:gridCol w="2811350">
                  <a:extLst>
                    <a:ext uri="{9D8B030D-6E8A-4147-A177-3AD203B41FA5}">
                      <a16:colId xmlns:a16="http://schemas.microsoft.com/office/drawing/2014/main" val="36530275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5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56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0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6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16147D-5C7B-4604-9BF6-E64B03E3C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229394"/>
            <a:ext cx="11734800" cy="55857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C0F51F6-CABF-4E0D-84B9-0D8678429808}"/>
              </a:ext>
            </a:extLst>
          </p:cNvPr>
          <p:cNvSpPr txBox="1"/>
          <p:nvPr/>
        </p:nvSpPr>
        <p:spPr>
          <a:xfrm>
            <a:off x="611187" y="5240482"/>
            <a:ext cx="10972800" cy="1149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altLang="en-US" sz="3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 087">
            <a:extLst>
              <a:ext uri="{FF2B5EF4-FFF2-40B4-BE49-F238E27FC236}">
                <a16:creationId xmlns:a16="http://schemas.microsoft.com/office/drawing/2014/main" id="{17BF165D-1679-4E7C-8E57-46B6DC01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638800" cy="6477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44E06-EB1C-4777-87C2-88002E59BC53}"/>
              </a:ext>
            </a:extLst>
          </p:cNvPr>
          <p:cNvSpPr txBox="1"/>
          <p:nvPr/>
        </p:nvSpPr>
        <p:spPr>
          <a:xfrm>
            <a:off x="6050914" y="457994"/>
            <a:ext cx="5638800" cy="2811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trâu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bò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nhắc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nhắc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thuần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nghề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altLang="zh-CN" sz="30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22229-287C-46A8-B9FD-821B09799336}"/>
              </a:ext>
            </a:extLst>
          </p:cNvPr>
          <p:cNvSpPr txBox="1"/>
          <p:nvPr/>
        </p:nvSpPr>
        <p:spPr>
          <a:xfrm>
            <a:off x="8383588" y="3467100"/>
            <a:ext cx="3306126" cy="2811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Tây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chuyên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chở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hoá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phục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 </a:t>
            </a:r>
            <a:r>
              <a:rPr lang="en-US" altLang="zh-CN" sz="3000" dirty="0" err="1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lịch</a:t>
            </a:r>
            <a:r>
              <a:rPr lang="en-US" altLang="zh-CN" sz="3000" dirty="0">
                <a:solidFill>
                  <a:srgbClr val="FF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499CA-9D01-4CB3-BDFB-D0743F09F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5" y="3376574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30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DCF26682-B00B-4D16-BFB5-514BE6CE9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8"/>
          <a:stretch/>
        </p:blipFill>
        <p:spPr bwMode="auto">
          <a:xfrm>
            <a:off x="6097586" y="3627182"/>
            <a:ext cx="5849936" cy="323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924723A-6F45-4154-9503-8DBBFB109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3627182"/>
            <a:ext cx="5849937" cy="323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BCC8AC-E8BB-452E-860B-663286519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" y="229393"/>
            <a:ext cx="5849938" cy="339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356D3F0-A1CF-42AB-AECA-1C3FE3EA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7" y="229394"/>
            <a:ext cx="5849938" cy="339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7387" y="1957340"/>
            <a:ext cx="7853162" cy="3581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3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187" y="646486"/>
            <a:ext cx="4140000" cy="4892254"/>
          </a:xfrm>
          <a:prstGeom prst="rect">
            <a:avLst/>
          </a:prstGeom>
        </p:spPr>
      </p:pic>
      <p:sp>
        <p:nvSpPr>
          <p:cNvPr id="7" name="文本框 2"/>
          <p:cNvSpPr txBox="1"/>
          <p:nvPr/>
        </p:nvSpPr>
        <p:spPr>
          <a:xfrm>
            <a:off x="4658731" y="762794"/>
            <a:ext cx="2710999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1000">
                <a:ln w="38100"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字魂27号-布丁体" pitchFamily="2" charset="-122"/>
                <a:ea typeface="字魂27号-布丁体" pitchFamily="2" charset="-122"/>
              </a:defRPr>
            </a:lvl1pPr>
          </a:lstStyle>
          <a:p>
            <a:pPr algn="r"/>
            <a:r>
              <a:rPr lang="en-US" altLang="zh-CN" sz="4000" b="1" spc="600" dirty="0" err="1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Ghi</a:t>
            </a:r>
            <a:r>
              <a:rPr lang="en-US" altLang="zh-CN" sz="4000" b="1" spc="600" dirty="0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nhớ</a:t>
            </a:r>
            <a:endParaRPr lang="en-US" altLang="zh-CN" sz="4000" b="1" spc="600" dirty="0">
              <a:effectLst/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1677987" y="1971315"/>
            <a:ext cx="8763000" cy="966815"/>
          </a:xfrm>
          <a:custGeom>
            <a:avLst/>
            <a:gdLst>
              <a:gd name="connsiteX0" fmla="*/ 0 w 6360060"/>
              <a:gd name="connsiteY0" fmla="*/ 0 h 966813"/>
              <a:gd name="connsiteX1" fmla="*/ 5876654 w 6360060"/>
              <a:gd name="connsiteY1" fmla="*/ 0 h 966813"/>
              <a:gd name="connsiteX2" fmla="*/ 6360060 w 6360060"/>
              <a:gd name="connsiteY2" fmla="*/ 483407 h 966813"/>
              <a:gd name="connsiteX3" fmla="*/ 5876654 w 6360060"/>
              <a:gd name="connsiteY3" fmla="*/ 966813 h 966813"/>
              <a:gd name="connsiteX4" fmla="*/ 0 w 6360060"/>
              <a:gd name="connsiteY4" fmla="*/ 966813 h 966813"/>
              <a:gd name="connsiteX5" fmla="*/ 0 w 6360060"/>
              <a:gd name="connsiteY5" fmla="*/ 0 h 9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0060" h="966813">
                <a:moveTo>
                  <a:pt x="6360060" y="966812"/>
                </a:moveTo>
                <a:lnTo>
                  <a:pt x="483406" y="966812"/>
                </a:lnTo>
                <a:lnTo>
                  <a:pt x="0" y="483406"/>
                </a:lnTo>
                <a:lnTo>
                  <a:pt x="483406" y="1"/>
                </a:lnTo>
                <a:lnTo>
                  <a:pt x="6360060" y="1"/>
                </a:lnTo>
                <a:lnTo>
                  <a:pt x="6360060" y="966812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0000" tIns="95251" rIns="177800" bIns="95251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Aft>
                <a:spcPct val="35000"/>
              </a:spcAft>
            </a:pP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3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ảnh về các loại cây trồng và vật nuôi ở Tây Nguyên.</a:t>
            </a:r>
            <a:endParaRPr lang="zh-CN" sz="3200" kern="1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194581" y="2033929"/>
            <a:ext cx="828000" cy="82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 anchorCtr="1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677987" y="3195856"/>
            <a:ext cx="8763000" cy="966814"/>
          </a:xfrm>
          <a:custGeom>
            <a:avLst/>
            <a:gdLst>
              <a:gd name="connsiteX0" fmla="*/ 0 w 6360060"/>
              <a:gd name="connsiteY0" fmla="*/ 0 h 966813"/>
              <a:gd name="connsiteX1" fmla="*/ 5876654 w 6360060"/>
              <a:gd name="connsiteY1" fmla="*/ 0 h 966813"/>
              <a:gd name="connsiteX2" fmla="*/ 6360060 w 6360060"/>
              <a:gd name="connsiteY2" fmla="*/ 483407 h 966813"/>
              <a:gd name="connsiteX3" fmla="*/ 5876654 w 6360060"/>
              <a:gd name="connsiteY3" fmla="*/ 966813 h 966813"/>
              <a:gd name="connsiteX4" fmla="*/ 0 w 6360060"/>
              <a:gd name="connsiteY4" fmla="*/ 966813 h 966813"/>
              <a:gd name="connsiteX5" fmla="*/ 0 w 6360060"/>
              <a:gd name="connsiteY5" fmla="*/ 0 h 9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0060" h="966813">
                <a:moveTo>
                  <a:pt x="6360060" y="966812"/>
                </a:moveTo>
                <a:lnTo>
                  <a:pt x="483406" y="966812"/>
                </a:lnTo>
                <a:lnTo>
                  <a:pt x="0" y="483406"/>
                </a:lnTo>
                <a:lnTo>
                  <a:pt x="483406" y="1"/>
                </a:lnTo>
                <a:lnTo>
                  <a:pt x="6360060" y="1"/>
                </a:lnTo>
                <a:lnTo>
                  <a:pt x="6360060" y="966812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0000" tIns="95250" rIns="177800" bIns="95251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Aft>
                <a:spcPct val="35000"/>
              </a:spcAft>
            </a:pP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zh-CN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89.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194581" y="3258469"/>
            <a:ext cx="828000" cy="82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 anchorCtr="1"/>
          <a:lstStyle/>
          <a:p>
            <a:r>
              <a:rPr lang="en-US" altLang="zh-CN" sz="3600" dirty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677987" y="4420394"/>
            <a:ext cx="8763000" cy="966814"/>
          </a:xfrm>
          <a:custGeom>
            <a:avLst/>
            <a:gdLst>
              <a:gd name="connsiteX0" fmla="*/ 0 w 6360060"/>
              <a:gd name="connsiteY0" fmla="*/ 0 h 966813"/>
              <a:gd name="connsiteX1" fmla="*/ 5876654 w 6360060"/>
              <a:gd name="connsiteY1" fmla="*/ 0 h 966813"/>
              <a:gd name="connsiteX2" fmla="*/ 6360060 w 6360060"/>
              <a:gd name="connsiteY2" fmla="*/ 483407 h 966813"/>
              <a:gd name="connsiteX3" fmla="*/ 5876654 w 6360060"/>
              <a:gd name="connsiteY3" fmla="*/ 966813 h 966813"/>
              <a:gd name="connsiteX4" fmla="*/ 0 w 6360060"/>
              <a:gd name="connsiteY4" fmla="*/ 966813 h 966813"/>
              <a:gd name="connsiteX5" fmla="*/ 0 w 6360060"/>
              <a:gd name="connsiteY5" fmla="*/ 0 h 96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0060" h="966813">
                <a:moveTo>
                  <a:pt x="6360060" y="966812"/>
                </a:moveTo>
                <a:lnTo>
                  <a:pt x="483406" y="966812"/>
                </a:lnTo>
                <a:lnTo>
                  <a:pt x="0" y="483406"/>
                </a:lnTo>
                <a:lnTo>
                  <a:pt x="483406" y="1"/>
                </a:lnTo>
                <a:lnTo>
                  <a:pt x="6360060" y="1"/>
                </a:lnTo>
                <a:lnTo>
                  <a:pt x="6360060" y="966812"/>
                </a:lnTo>
                <a:close/>
              </a:path>
            </a:pathLst>
          </a:cu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0000" tIns="95251" rIns="177800" bIns="95250" numCol="1" spcCol="1270" anchor="ctr" anchorCtr="0">
            <a:noAutofit/>
          </a:bodyPr>
          <a:lstStyle/>
          <a:p>
            <a:pPr lvl="0" defTabSz="1111250">
              <a:lnSpc>
                <a:spcPct val="90000"/>
              </a:lnSpc>
              <a:spcAft>
                <a:spcPct val="35000"/>
              </a:spcAft>
            </a:pPr>
            <a:r>
              <a:rPr lang="en-US" altLang="zh-CN" sz="3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tiếp theo.</a:t>
            </a:r>
            <a:endParaRPr lang="zh-CN" altLang="en-US" sz="3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94581" y="4483008"/>
            <a:ext cx="828000" cy="82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anchor="ctr" anchorCtr="1"/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6" name="文本框 2"/>
          <p:cNvSpPr txBox="1"/>
          <p:nvPr/>
        </p:nvSpPr>
        <p:spPr>
          <a:xfrm>
            <a:off x="4947271" y="762794"/>
            <a:ext cx="2300631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1000">
                <a:ln w="38100"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字魂27号-布丁体" pitchFamily="2" charset="-122"/>
                <a:ea typeface="字魂27号-布丁体" pitchFamily="2" charset="-122"/>
              </a:defRPr>
            </a:lvl1pPr>
          </a:lstStyle>
          <a:p>
            <a:pPr algn="r"/>
            <a:r>
              <a:rPr lang="en-US" altLang="zh-CN" sz="4000" spc="600" dirty="0" err="1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Dặn</a:t>
            </a:r>
            <a:r>
              <a:rPr lang="en-US" altLang="zh-CN" sz="4000" spc="600" dirty="0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spc="600" dirty="0" err="1">
                <a:effectLst/>
                <a:latin typeface="Arial" panose="020B0604020202020204" pitchFamily="34" charset="0"/>
                <a:ea typeface="字魂17号-萌趣果冻体" pitchFamily="2" charset="-122"/>
                <a:cs typeface="Arial" panose="020B0604020202020204" pitchFamily="34" charset="0"/>
              </a:rPr>
              <a:t>dò</a:t>
            </a:r>
            <a:endParaRPr lang="en-US" altLang="zh-CN" sz="4000" spc="600" dirty="0">
              <a:effectLst/>
              <a:latin typeface="Arial" panose="020B0604020202020204" pitchFamily="34" charset="0"/>
              <a:ea typeface="字魂17号-萌趣果冻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8BB366-6807-4DB3-BC19-8926A7C9A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750" r="60000" b="71250"/>
          <a:stretch/>
        </p:blipFill>
        <p:spPr>
          <a:xfrm>
            <a:off x="325660" y="631627"/>
            <a:ext cx="1564766" cy="9272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55B729-5A6B-4A89-A46E-2AD573B061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 t="66759" r="2649" b="11073"/>
          <a:stretch/>
        </p:blipFill>
        <p:spPr>
          <a:xfrm flipH="1">
            <a:off x="8717432" y="5585068"/>
            <a:ext cx="2743200" cy="1274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224A6-95B1-464D-AF21-EE84993E10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 t="66759" r="2649" b="11073"/>
          <a:stretch/>
        </p:blipFill>
        <p:spPr>
          <a:xfrm flipH="1">
            <a:off x="7011987" y="2400058"/>
            <a:ext cx="1143000" cy="531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09499-DB28-488E-94E3-E9C928A34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750" r="60000" b="71250"/>
          <a:stretch/>
        </p:blipFill>
        <p:spPr>
          <a:xfrm>
            <a:off x="628841" y="5938356"/>
            <a:ext cx="958404" cy="567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DC63B-3DB2-44BC-A6F8-570740CE96F8}"/>
              </a:ext>
            </a:extLst>
          </p:cNvPr>
          <p:cNvGrpSpPr/>
          <p:nvPr/>
        </p:nvGrpSpPr>
        <p:grpSpPr>
          <a:xfrm>
            <a:off x="115980" y="1265045"/>
            <a:ext cx="11963209" cy="2014524"/>
            <a:chOff x="611378" y="-3860390"/>
            <a:chExt cx="11963209" cy="20145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7CD9EE-F68C-4F9D-9CC2-1B949E52889D}"/>
                </a:ext>
              </a:extLst>
            </p:cNvPr>
            <p:cNvSpPr txBox="1"/>
            <p:nvPr/>
          </p:nvSpPr>
          <p:spPr>
            <a:xfrm>
              <a:off x="687387" y="-3784858"/>
              <a:ext cx="11887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>
                  <a:solidFill>
                    <a:schemeClr val="accent1">
                      <a:lumMod val="75000"/>
                    </a:schemeClr>
                  </a:solidFill>
                  <a:latin typeface="UTM Gloria" panose="02040603050506020204" pitchFamily="18" charset="0"/>
                </a:rPr>
                <a:t>CHÚC CÁC CON HỌC TỐT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C34163-E94C-4619-90E5-29AF2E2E6661}"/>
                </a:ext>
              </a:extLst>
            </p:cNvPr>
            <p:cNvSpPr txBox="1"/>
            <p:nvPr/>
          </p:nvSpPr>
          <p:spPr>
            <a:xfrm>
              <a:off x="611378" y="-3860390"/>
              <a:ext cx="11887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FFFF00"/>
                  </a:solidFill>
                  <a:latin typeface="UTM Gloria" panose="02040603050506020204" pitchFamily="18" charset="0"/>
                </a:rPr>
                <a:t>CHÚC CÁC CON HỌC TỐT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44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:\Users\ADMIN\Desktop\Giai cuu con vat\depositphotos_8033217-stock-illustration-cartoon-hunter-with-a-blunderbuss.jpg">
            <a:hlinkClick r:id="rId6" action="ppaction://hlinksldjump"/>
            <a:extLst>
              <a:ext uri="{FF2B5EF4-FFF2-40B4-BE49-F238E27FC236}">
                <a16:creationId xmlns:a16="http://schemas.microsoft.com/office/drawing/2014/main" id="{CD5AC6B5-842E-4377-BC4D-8C40981F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415948" y="3918800"/>
            <a:ext cx="2136876" cy="278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2AA2E807-30C3-4E0C-A031-3245909C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87" y="2908071"/>
            <a:ext cx="2404209" cy="24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>
            <a:extLst>
              <a:ext uri="{FF2B5EF4-FFF2-40B4-BE49-F238E27FC236}">
                <a16:creationId xmlns:a16="http://schemas.microsoft.com/office/drawing/2014/main" id="{C5AAB6C4-B72A-4EE4-A055-147B3A15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5276" y="4619105"/>
            <a:ext cx="1699316" cy="1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AA07433E-DFAF-452D-AFF2-BE70AC248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" b="96600" l="5251" r="98091">
                        <a14:foregroundMark x1="5728" y1="4400" x2="7160" y2="48200"/>
                        <a14:foregroundMark x1="95704" y1="56800" x2="87112" y2="83600"/>
                        <a14:foregroundMark x1="87112" y1="83600" x2="25776" y2="92600"/>
                        <a14:foregroundMark x1="25776" y1="92600" x2="25298" y2="93600"/>
                        <a14:foregroundMark x1="22434" y1="96000" x2="49881" y2="95600"/>
                        <a14:foregroundMark x1="49881" y1="95600" x2="89976" y2="96600"/>
                        <a14:foregroundMark x1="95704" y1="62600" x2="98091" y2="92800"/>
                        <a14:foregroundMark x1="98091" y1="92800" x2="95704" y2="90000"/>
                        <a14:foregroundMark x1="97136" y1="58000" x2="98329" y2="75600"/>
                        <a14:foregroundMark x1="5251" y1="35200" x2="44153" y2="39600"/>
                        <a14:foregroundMark x1="44153" y1="39600" x2="44869" y2="40000"/>
                        <a14:foregroundMark x1="93795" y1="42600" x2="96659" y2="29200"/>
                        <a14:foregroundMark x1="6205" y1="1400" x2="7876" y2="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60" t="-9928" r="-17752" b="1"/>
          <a:stretch/>
        </p:blipFill>
        <p:spPr bwMode="auto">
          <a:xfrm>
            <a:off x="9769582" y="4041082"/>
            <a:ext cx="2649962" cy="281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CAF8EE-73B6-473D-ACCA-DEEE3C3167B6}"/>
              </a:ext>
            </a:extLst>
          </p:cNvPr>
          <p:cNvGrpSpPr>
            <a:grpSpLocks/>
          </p:cNvGrpSpPr>
          <p:nvPr/>
        </p:nvGrpSpPr>
        <p:grpSpPr bwMode="auto">
          <a:xfrm>
            <a:off x="2366467" y="261659"/>
            <a:ext cx="7239653" cy="4257411"/>
            <a:chOff x="382022" y="736600"/>
            <a:chExt cx="7237978" cy="3853792"/>
          </a:xfrm>
        </p:grpSpPr>
        <p:pic>
          <p:nvPicPr>
            <p:cNvPr id="7180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28AAB993-D6C4-4FE7-A07B-091767853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22" y="736600"/>
              <a:ext cx="7237978" cy="385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1">
              <a:extLst>
                <a:ext uri="{FF2B5EF4-FFF2-40B4-BE49-F238E27FC236}">
                  <a16:creationId xmlns:a16="http://schemas.microsoft.com/office/drawing/2014/main" id="{23A47190-ADFD-4F23-95CC-98DDD4A30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761" y="1479176"/>
              <a:ext cx="5519749" cy="18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None/>
              </a:pP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algn="just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D12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Sai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5EDF72-27CC-4A8A-B8C0-E084A5A6B9D5}"/>
              </a:ext>
            </a:extLst>
          </p:cNvPr>
          <p:cNvGrpSpPr>
            <a:grpSpLocks/>
          </p:cNvGrpSpPr>
          <p:nvPr/>
        </p:nvGrpSpPr>
        <p:grpSpPr bwMode="auto">
          <a:xfrm>
            <a:off x="3695146" y="4110176"/>
            <a:ext cx="3921856" cy="2079331"/>
            <a:chOff x="2170114" y="4109224"/>
            <a:chExt cx="3920948" cy="2078850"/>
          </a:xfrm>
        </p:grpSpPr>
        <p:pic>
          <p:nvPicPr>
            <p:cNvPr id="7178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6FE5D2FE-D79E-445C-84B1-D76F8A58F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14" y="4109224"/>
              <a:ext cx="3920948" cy="2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9">
              <a:extLst>
                <a:ext uri="{FF2B5EF4-FFF2-40B4-BE49-F238E27FC236}">
                  <a16:creationId xmlns:a16="http://schemas.microsoft.com/office/drawing/2014/main" id="{ADB90BCE-63D1-4208-8CF2-1611EA2F3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992" y="4695896"/>
              <a:ext cx="3429000" cy="55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FD8D66-64A5-4B2F-BD0E-8B4236CCF3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4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2972" y="6274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:\Users\ADMIN\Desktop\Giai cuu con vat\depositphotos_8033217-stock-illustration-cartoon-hunter-with-a-blunderbuss.jpg">
            <a:hlinkClick r:id="rId6" action="ppaction://hlinksldjump"/>
            <a:extLst>
              <a:ext uri="{FF2B5EF4-FFF2-40B4-BE49-F238E27FC236}">
                <a16:creationId xmlns:a16="http://schemas.microsoft.com/office/drawing/2014/main" id="{CD5AC6B5-842E-4377-BC4D-8C40981F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415948" y="3918800"/>
            <a:ext cx="2136876" cy="278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2AA2E807-30C3-4E0C-A031-3245909CC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87" y="2908071"/>
            <a:ext cx="2404209" cy="24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>
            <a:extLst>
              <a:ext uri="{FF2B5EF4-FFF2-40B4-BE49-F238E27FC236}">
                <a16:creationId xmlns:a16="http://schemas.microsoft.com/office/drawing/2014/main" id="{C5AAB6C4-B72A-4EE4-A055-147B3A15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5276" y="4619105"/>
            <a:ext cx="1699316" cy="1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AA07433E-DFAF-452D-AFF2-BE70AC248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" b="96600" l="5251" r="98091">
                        <a14:foregroundMark x1="5728" y1="4400" x2="7160" y2="48200"/>
                        <a14:foregroundMark x1="95704" y1="56800" x2="87112" y2="83600"/>
                        <a14:foregroundMark x1="87112" y1="83600" x2="25776" y2="92600"/>
                        <a14:foregroundMark x1="25776" y1="92600" x2="25298" y2="93600"/>
                        <a14:foregroundMark x1="22434" y1="96000" x2="49881" y2="95600"/>
                        <a14:foregroundMark x1="49881" y1="95600" x2="89976" y2="96600"/>
                        <a14:foregroundMark x1="95704" y1="62600" x2="98091" y2="92800"/>
                        <a14:foregroundMark x1="98091" y1="92800" x2="95704" y2="90000"/>
                        <a14:foregroundMark x1="97136" y1="58000" x2="98329" y2="75600"/>
                        <a14:foregroundMark x1="5251" y1="35200" x2="44153" y2="39600"/>
                        <a14:foregroundMark x1="44153" y1="39600" x2="44869" y2="40000"/>
                        <a14:foregroundMark x1="93795" y1="42600" x2="96659" y2="29200"/>
                        <a14:foregroundMark x1="6205" y1="1400" x2="7876" y2="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60" t="-9928" r="-17752" b="1"/>
          <a:stretch/>
        </p:blipFill>
        <p:spPr bwMode="auto">
          <a:xfrm>
            <a:off x="9769582" y="4041082"/>
            <a:ext cx="2649962" cy="281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CAF8EE-73B6-473D-ACCA-DEEE3C3167B6}"/>
              </a:ext>
            </a:extLst>
          </p:cNvPr>
          <p:cNvGrpSpPr>
            <a:grpSpLocks/>
          </p:cNvGrpSpPr>
          <p:nvPr/>
        </p:nvGrpSpPr>
        <p:grpSpPr bwMode="auto">
          <a:xfrm>
            <a:off x="2366467" y="261659"/>
            <a:ext cx="7239653" cy="3748215"/>
            <a:chOff x="382022" y="736600"/>
            <a:chExt cx="7237978" cy="3392870"/>
          </a:xfrm>
        </p:grpSpPr>
        <p:pic>
          <p:nvPicPr>
            <p:cNvPr id="7180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28AAB993-D6C4-4FE7-A07B-091767853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22" y="736600"/>
              <a:ext cx="7237978" cy="339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1">
              <a:extLst>
                <a:ext uri="{FF2B5EF4-FFF2-40B4-BE49-F238E27FC236}">
                  <a16:creationId xmlns:a16="http://schemas.microsoft.com/office/drawing/2014/main" id="{23A47190-ADFD-4F23-95CC-98DDD4A30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761" y="1479176"/>
              <a:ext cx="5519749" cy="140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ta.</a:t>
              </a:r>
            </a:p>
            <a:p>
              <a:pPr algn="just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D12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Sai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5EDF72-27CC-4A8A-B8C0-E084A5A6B9D5}"/>
              </a:ext>
            </a:extLst>
          </p:cNvPr>
          <p:cNvGrpSpPr>
            <a:grpSpLocks/>
          </p:cNvGrpSpPr>
          <p:nvPr/>
        </p:nvGrpSpPr>
        <p:grpSpPr bwMode="auto">
          <a:xfrm>
            <a:off x="3695146" y="4110176"/>
            <a:ext cx="3921856" cy="2079331"/>
            <a:chOff x="2170114" y="4109224"/>
            <a:chExt cx="3920948" cy="2078850"/>
          </a:xfrm>
        </p:grpSpPr>
        <p:pic>
          <p:nvPicPr>
            <p:cNvPr id="7178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6FE5D2FE-D79E-445C-84B1-D76F8A58F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14" y="4109224"/>
              <a:ext cx="3920948" cy="2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TextBox 9">
              <a:extLst>
                <a:ext uri="{FF2B5EF4-FFF2-40B4-BE49-F238E27FC236}">
                  <a16:creationId xmlns:a16="http://schemas.microsoft.com/office/drawing/2014/main" id="{ADB90BCE-63D1-4208-8CF2-1611EA2F3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992" y="4695896"/>
              <a:ext cx="3429000" cy="55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Sai</a:t>
              </a:r>
              <a:endParaRPr lang="en-US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FD8D66-64A5-4B2F-BD0E-8B4236CCF3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4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88526" y="6264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Users\ADMIN\Desktop\Giai cuu con vat\depositphotos_8033217-stock-illustration-cartoon-hunter-with-a-blunderbuss.jpg">
            <a:hlinkClick r:id="rId6" action="ppaction://hlinksldjump"/>
            <a:extLst>
              <a:ext uri="{FF2B5EF4-FFF2-40B4-BE49-F238E27FC236}">
                <a16:creationId xmlns:a16="http://schemas.microsoft.com/office/drawing/2014/main" id="{60A4FCD8-8867-4866-8B04-DE828712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405438" y="4147511"/>
            <a:ext cx="1654559" cy="21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ình ảnh có liên quan">
            <a:extLst>
              <a:ext uri="{FF2B5EF4-FFF2-40B4-BE49-F238E27FC236}">
                <a16:creationId xmlns:a16="http://schemas.microsoft.com/office/drawing/2014/main" id="{907E5CD6-4D11-40AF-8848-ED9EA0D7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87" y="2908071"/>
            <a:ext cx="2404209" cy="24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C6553B67-3737-4FF5-A717-E02CFCACE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5276" y="4619105"/>
            <a:ext cx="1699316" cy="1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Kết quả hình ảnh cho elephant cartoon">
            <a:extLst>
              <a:ext uri="{FF2B5EF4-FFF2-40B4-BE49-F238E27FC236}">
                <a16:creationId xmlns:a16="http://schemas.microsoft.com/office/drawing/2014/main" id="{ABA92728-4911-4FA7-B030-2B6DECE64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" b="96600" l="5251" r="98091">
                        <a14:foregroundMark x1="5728" y1="4400" x2="7160" y2="48200"/>
                        <a14:foregroundMark x1="95704" y1="56800" x2="87112" y2="83600"/>
                        <a14:foregroundMark x1="87112" y1="83600" x2="25776" y2="92600"/>
                        <a14:foregroundMark x1="25776" y1="92600" x2="25298" y2="93600"/>
                        <a14:foregroundMark x1="22434" y1="96000" x2="49881" y2="95600"/>
                        <a14:foregroundMark x1="49881" y1="95600" x2="89976" y2="96600"/>
                        <a14:foregroundMark x1="95704" y1="62600" x2="98091" y2="92800"/>
                        <a14:foregroundMark x1="98091" y1="92800" x2="95704" y2="90000"/>
                        <a14:foregroundMark x1="97136" y1="58000" x2="98329" y2="75600"/>
                        <a14:foregroundMark x1="5251" y1="35200" x2="44153" y2="39600"/>
                        <a14:foregroundMark x1="44153" y1="39600" x2="44869" y2="40000"/>
                        <a14:foregroundMark x1="93795" y1="42600" x2="96659" y2="29200"/>
                        <a14:foregroundMark x1="6205" y1="1400" x2="7876" y2="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60" t="-9928" r="-17752" b="1"/>
          <a:stretch/>
        </p:blipFill>
        <p:spPr bwMode="auto">
          <a:xfrm>
            <a:off x="9769582" y="4041082"/>
            <a:ext cx="2649962" cy="281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9EAECA-3CB9-455C-86EC-FBF32337714B}"/>
              </a:ext>
            </a:extLst>
          </p:cNvPr>
          <p:cNvGrpSpPr>
            <a:grpSpLocks/>
          </p:cNvGrpSpPr>
          <p:nvPr/>
        </p:nvGrpSpPr>
        <p:grpSpPr bwMode="auto">
          <a:xfrm>
            <a:off x="2366467" y="261659"/>
            <a:ext cx="7239653" cy="3748215"/>
            <a:chOff x="382022" y="736600"/>
            <a:chExt cx="7237978" cy="3392870"/>
          </a:xfrm>
        </p:grpSpPr>
        <p:pic>
          <p:nvPicPr>
            <p:cNvPr id="18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50659CD9-34D6-4034-A1C6-11053950F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22" y="736600"/>
              <a:ext cx="7237978" cy="339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C3AEA72F-9F75-4C82-8997-FAD18B172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761" y="1479176"/>
              <a:ext cx="5519749" cy="140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None/>
              </a:pP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Tây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0D12E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altLang="en-US" sz="3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US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Sai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AF8938-FFE3-4F95-B439-CB93AA98638D}"/>
              </a:ext>
            </a:extLst>
          </p:cNvPr>
          <p:cNvGrpSpPr>
            <a:grpSpLocks/>
          </p:cNvGrpSpPr>
          <p:nvPr/>
        </p:nvGrpSpPr>
        <p:grpSpPr bwMode="auto">
          <a:xfrm>
            <a:off x="3695146" y="4110176"/>
            <a:ext cx="3921856" cy="2079331"/>
            <a:chOff x="2170114" y="4109224"/>
            <a:chExt cx="3920948" cy="2078850"/>
          </a:xfrm>
        </p:grpSpPr>
        <p:pic>
          <p:nvPicPr>
            <p:cNvPr id="21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9571570D-A2DE-4EF0-B232-3B996655F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14" y="4109224"/>
              <a:ext cx="3920948" cy="2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5277A130-1577-4C57-A9AB-F64BF2C80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992" y="4695896"/>
              <a:ext cx="3429000" cy="55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Sai</a:t>
              </a:r>
              <a:endParaRPr lang="en-US" alt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552D3F-8FD5-4C72-9058-3F20161DB4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4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2972" y="6274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C:\Users\ADMIN\Desktop\Giai cuu con vat\depositphotos_8033217-stock-illustration-cartoon-hunter-with-a-blunderbuss.jpg">
            <a:hlinkClick r:id="rId6" action="ppaction://hlinksldjump"/>
            <a:extLst>
              <a:ext uri="{FF2B5EF4-FFF2-40B4-BE49-F238E27FC236}">
                <a16:creationId xmlns:a16="http://schemas.microsoft.com/office/drawing/2014/main" id="{A3AC82F3-29D3-49E9-904B-4783F7A9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22260" y="3604684"/>
            <a:ext cx="2313737" cy="301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EACE9-7902-4B6C-8BE4-72787C2EE1F9}"/>
              </a:ext>
            </a:extLst>
          </p:cNvPr>
          <p:cNvGrpSpPr>
            <a:grpSpLocks/>
          </p:cNvGrpSpPr>
          <p:nvPr/>
        </p:nvGrpSpPr>
        <p:grpSpPr bwMode="auto">
          <a:xfrm>
            <a:off x="2366467" y="261659"/>
            <a:ext cx="7239653" cy="4158735"/>
            <a:chOff x="382022" y="736600"/>
            <a:chExt cx="7237978" cy="3392870"/>
          </a:xfrm>
        </p:grpSpPr>
        <p:pic>
          <p:nvPicPr>
            <p:cNvPr id="16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9E1740F6-7331-4DEE-84D6-C02E60437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22" y="736600"/>
              <a:ext cx="7237978" cy="3392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92D0B6E7-1038-44E7-9C3B-F41789E7C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1761" y="1479176"/>
              <a:ext cx="5519749" cy="158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0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Các dân tộc ở Tây Nguyên thường sống tập trung thành … 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vi-VN" altLang="en-US" sz="3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Bản</a:t>
              </a:r>
              <a:r>
                <a:rPr lang="vi-VN" altLang="en-US" sz="30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0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30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Làng</a:t>
              </a:r>
              <a:r>
                <a:rPr lang="vi-VN" altLang="en-US" sz="30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altLang="en-US" sz="30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alt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Buôn</a:t>
              </a:r>
              <a:endParaRPr lang="en-US" alt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57BE20-E6A3-4BAB-8280-ACD0FA663FAE}"/>
              </a:ext>
            </a:extLst>
          </p:cNvPr>
          <p:cNvGrpSpPr>
            <a:grpSpLocks/>
          </p:cNvGrpSpPr>
          <p:nvPr/>
        </p:nvGrpSpPr>
        <p:grpSpPr bwMode="auto">
          <a:xfrm>
            <a:off x="3695146" y="4110176"/>
            <a:ext cx="3921856" cy="2079331"/>
            <a:chOff x="2170114" y="4109224"/>
            <a:chExt cx="3920948" cy="2078850"/>
          </a:xfrm>
        </p:grpSpPr>
        <p:pic>
          <p:nvPicPr>
            <p:cNvPr id="19" name="Picture 2" descr="C:\Users\ADMIN\Desktop\Giai cuu con vat\wooden-board-theme-image-1-vector-clip-art_csp9738361.jpg">
              <a:extLst>
                <a:ext uri="{FF2B5EF4-FFF2-40B4-BE49-F238E27FC236}">
                  <a16:creationId xmlns:a16="http://schemas.microsoft.com/office/drawing/2014/main" id="{E0532890-FA82-42C0-A2D0-08E9BDD90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14" y="4109224"/>
              <a:ext cx="3920948" cy="207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53D065BB-417E-4BE8-A580-99443A32A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3992" y="4695896"/>
              <a:ext cx="3429000" cy="553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en-US" alt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Buôn</a:t>
              </a:r>
              <a:endParaRPr lang="en-US" alt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6" descr="Hình ảnh có liên quan">
            <a:extLst>
              <a:ext uri="{FF2B5EF4-FFF2-40B4-BE49-F238E27FC236}">
                <a16:creationId xmlns:a16="http://schemas.microsoft.com/office/drawing/2014/main" id="{E8816A3C-731C-4CD8-9B65-16B2C181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87" y="2908071"/>
            <a:ext cx="2404209" cy="24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CC1F4984-418B-49DE-AE0C-C7969EC9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5276" y="4619105"/>
            <a:ext cx="1699316" cy="16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Kết quả hình ảnh cho elephant cartoon">
            <a:extLst>
              <a:ext uri="{FF2B5EF4-FFF2-40B4-BE49-F238E27FC236}">
                <a16:creationId xmlns:a16="http://schemas.microsoft.com/office/drawing/2014/main" id="{955F0273-CC99-4E3D-B20F-3AD6798B9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" b="96600" l="5251" r="98091">
                        <a14:foregroundMark x1="5728" y1="4400" x2="7160" y2="48200"/>
                        <a14:foregroundMark x1="95704" y1="56800" x2="87112" y2="83600"/>
                        <a14:foregroundMark x1="87112" y1="83600" x2="25776" y2="92600"/>
                        <a14:foregroundMark x1="25776" y1="92600" x2="25298" y2="93600"/>
                        <a14:foregroundMark x1="22434" y1="96000" x2="49881" y2="95600"/>
                        <a14:foregroundMark x1="49881" y1="95600" x2="89976" y2="96600"/>
                        <a14:foregroundMark x1="95704" y1="62600" x2="98091" y2="92800"/>
                        <a14:foregroundMark x1="98091" y1="92800" x2="95704" y2="90000"/>
                        <a14:foregroundMark x1="97136" y1="58000" x2="98329" y2="75600"/>
                        <a14:foregroundMark x1="5251" y1="35200" x2="44153" y2="39600"/>
                        <a14:foregroundMark x1="44153" y1="39600" x2="44869" y2="40000"/>
                        <a14:foregroundMark x1="93795" y1="42600" x2="96659" y2="29200"/>
                        <a14:foregroundMark x1="6205" y1="1400" x2="7876" y2="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60" t="-9928" r="-17752" b="1"/>
          <a:stretch/>
        </p:blipFill>
        <p:spPr bwMode="auto">
          <a:xfrm>
            <a:off x="9769582" y="4041082"/>
            <a:ext cx="2649962" cy="281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151F97-EAF1-4B8D-B820-7BC5629C5A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4.833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2972" y="6274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50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E909499-DB28-488E-94E3-E9C928A34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750" r="60000" b="71250"/>
          <a:stretch/>
        </p:blipFill>
        <p:spPr>
          <a:xfrm rot="21077820">
            <a:off x="-103641" y="4933797"/>
            <a:ext cx="3182746" cy="18860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0987" y="1372394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8BB366-6807-4DB3-BC19-8926A7C9A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750" r="60000" b="71250"/>
          <a:stretch/>
        </p:blipFill>
        <p:spPr>
          <a:xfrm>
            <a:off x="325660" y="631627"/>
            <a:ext cx="1564766" cy="9272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55B729-5A6B-4A89-A46E-2AD573B061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 t="66759" r="2649" b="11073"/>
          <a:stretch/>
        </p:blipFill>
        <p:spPr>
          <a:xfrm flipH="1">
            <a:off x="8717432" y="5585068"/>
            <a:ext cx="2743200" cy="1274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C224A6-95B1-464D-AF21-EE84993E10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8" t="66759" r="2649" b="11073"/>
          <a:stretch/>
        </p:blipFill>
        <p:spPr>
          <a:xfrm flipH="1">
            <a:off x="7011987" y="2400058"/>
            <a:ext cx="1143000" cy="531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909499-DB28-488E-94E3-E9C928A34C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750" r="60000" b="71250"/>
          <a:stretch/>
        </p:blipFill>
        <p:spPr>
          <a:xfrm>
            <a:off x="628841" y="5938356"/>
            <a:ext cx="958404" cy="567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DC63B-3DB2-44BC-A6F8-570740CE96F8}"/>
              </a:ext>
            </a:extLst>
          </p:cNvPr>
          <p:cNvGrpSpPr/>
          <p:nvPr/>
        </p:nvGrpSpPr>
        <p:grpSpPr>
          <a:xfrm>
            <a:off x="115982" y="304800"/>
            <a:ext cx="11963209" cy="4524315"/>
            <a:chOff x="611378" y="-3860390"/>
            <a:chExt cx="11963209" cy="4524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7CD9EE-F68C-4F9D-9CC2-1B949E52889D}"/>
                </a:ext>
              </a:extLst>
            </p:cNvPr>
            <p:cNvSpPr txBox="1"/>
            <p:nvPr/>
          </p:nvSpPr>
          <p:spPr>
            <a:xfrm>
              <a:off x="687387" y="-3784858"/>
              <a:ext cx="118872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>
                  <a:solidFill>
                    <a:schemeClr val="accent1">
                      <a:lumMod val="75000"/>
                    </a:schemeClr>
                  </a:solidFill>
                  <a:latin typeface="UTM Gloria" panose="02040603050506020204" pitchFamily="18" charset="0"/>
                </a:rPr>
                <a:t>HOẠT ĐỘNG SẢN XUẤT CỦA NGƯỜI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C34163-E94C-4619-90E5-29AF2E2E6661}"/>
                </a:ext>
              </a:extLst>
            </p:cNvPr>
            <p:cNvSpPr txBox="1"/>
            <p:nvPr/>
          </p:nvSpPr>
          <p:spPr>
            <a:xfrm>
              <a:off x="611378" y="-3860390"/>
              <a:ext cx="1188720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00"/>
                  </a:solidFill>
                  <a:latin typeface="UTM Gloria" panose="02040603050506020204" pitchFamily="18" charset="0"/>
                </a:rPr>
                <a:t>HOẠT ĐỘNG SẢN </a:t>
              </a:r>
              <a:r>
                <a:rPr lang="en-US" sz="8800" dirty="0">
                  <a:solidFill>
                    <a:srgbClr val="FFFF00"/>
                  </a:solidFill>
                  <a:latin typeface="UTM Gloria" panose="02040603050506020204" pitchFamily="18" charset="0"/>
                </a:rPr>
                <a:t>XUẤT</a:t>
              </a:r>
              <a:r>
                <a:rPr lang="en-US" sz="9600" dirty="0">
                  <a:solidFill>
                    <a:srgbClr val="FFFF00"/>
                  </a:solidFill>
                  <a:latin typeface="UTM Gloria" panose="02040603050506020204" pitchFamily="18" charset="0"/>
                </a:rPr>
                <a:t> CỦA NGƯỜI</a:t>
              </a:r>
            </a:p>
            <a:p>
              <a:pPr algn="ctr"/>
              <a:r>
                <a:rPr lang="en-US" sz="9600" dirty="0">
                  <a:solidFill>
                    <a:srgbClr val="FFFF00"/>
                  </a:solidFill>
                  <a:latin typeface="UTM Gloria" panose="02040603050506020204" pitchFamily="18" charset="0"/>
                </a:rPr>
                <a:t>DÂN Ở TÂY NGUYÊN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12BBBE4-83D0-40F7-9D38-F7D9E774E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7" y="-532606"/>
            <a:ext cx="7543800" cy="439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76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千图网海量PPT模板www.58pic.com">
  <a:themeElements>
    <a:clrScheme name="自定义 157">
      <a:dk1>
        <a:srgbClr val="000000"/>
      </a:dk1>
      <a:lt1>
        <a:srgbClr val="FFFFFF"/>
      </a:lt1>
      <a:dk2>
        <a:srgbClr val="007787"/>
      </a:dk2>
      <a:lt2>
        <a:srgbClr val="AFD4B5"/>
      </a:lt2>
      <a:accent1>
        <a:srgbClr val="007787"/>
      </a:accent1>
      <a:accent2>
        <a:srgbClr val="00BE69"/>
      </a:accent2>
      <a:accent3>
        <a:srgbClr val="2AB08F"/>
      </a:accent3>
      <a:accent4>
        <a:srgbClr val="007787"/>
      </a:accent4>
      <a:accent5>
        <a:srgbClr val="EB693C"/>
      </a:accent5>
      <a:accent6>
        <a:srgbClr val="007787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24151</TotalTime>
  <Words>1186</Words>
  <Application>Microsoft Office PowerPoint</Application>
  <PresentationFormat>Custom</PresentationFormat>
  <Paragraphs>201</Paragraphs>
  <Slides>39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Rockwell</vt:lpstr>
      <vt:lpstr>UTM Gloria</vt:lpstr>
      <vt:lpstr>字魂59号-创粗黑</vt:lpstr>
      <vt:lpstr>.VnTime</vt:lpstr>
      <vt:lpstr>Calibri</vt:lpstr>
      <vt:lpstr>#9Slide03 AllRoundGothic</vt:lpstr>
      <vt:lpstr>Calibri Light</vt:lpstr>
      <vt:lpstr>Times New Roman</vt:lpstr>
      <vt:lpstr>Arial</vt:lpstr>
      <vt:lpstr>Comic Sans MS</vt:lpstr>
      <vt:lpstr>UTM Micra</vt:lpstr>
      <vt:lpstr>千图网海量PPT模板www.58pic.com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 Tay Nguyen</dc:title>
  <dc:subject>Dia li</dc:subject>
  <dc:creator>KTUTS</dc:creator>
  <cp:keywords>Hana</cp:keywords>
  <cp:lastModifiedBy>ADMIN</cp:lastModifiedBy>
  <cp:revision>11827</cp:revision>
  <cp:lastPrinted>1601-01-01T00:00:00Z</cp:lastPrinted>
  <dcterms:created xsi:type="dcterms:W3CDTF">2015-07-08T08:22:29Z</dcterms:created>
  <dcterms:modified xsi:type="dcterms:W3CDTF">2022-10-23T02:05:59Z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