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2" r:id="rId2"/>
    <p:sldMasterId id="2147483704" r:id="rId3"/>
  </p:sldMasterIdLst>
  <p:notesMasterIdLst>
    <p:notesMasterId r:id="rId12"/>
  </p:notesMasterIdLst>
  <p:sldIdLst>
    <p:sldId id="289" r:id="rId4"/>
    <p:sldId id="290" r:id="rId5"/>
    <p:sldId id="257" r:id="rId6"/>
    <p:sldId id="286" r:id="rId7"/>
    <p:sldId id="285" r:id="rId8"/>
    <p:sldId id="266" r:id="rId9"/>
    <p:sldId id="268" r:id="rId10"/>
    <p:sldId id="293" r:id="rId11"/>
  </p:sldIdLst>
  <p:sldSz cx="9144000" cy="5143500" type="screen16x9"/>
  <p:notesSz cx="6858000" cy="9144000"/>
  <p:custDataLst>
    <p:tags r:id="rId13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972" y="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2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0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0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7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4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2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688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151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2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24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58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23F0-467C-4859-B005-52F7959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FE2-AA91-4A67-8CAF-91FE5A7A13CF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C0E6-B2C8-4362-BEAA-E638060F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F6463-A08C-473F-8D85-8077E8D5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B9C7-DA24-4A63-AE5F-F30EF41A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1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5F56-6E7C-4A06-8202-0B6CD581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5775-BA01-4F94-98A7-CFDA7B8308D5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DB8F-F165-43B7-A035-DD589C5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884A-1732-4EC7-8D78-91DFE40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C32-DA28-4BBC-B819-DE9A9C58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0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B3BC7-7085-49A1-8EA2-B68DA669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F9A-3FF9-44D6-A2F0-87E90549D8A7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ABE9A-C7B6-4AE9-A22F-B13A761F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79F3-0A0C-48AE-A6A7-BF0249CF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3EE5-D4EA-4095-8337-BAD563D4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0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0ED0B2-5F68-456B-B31F-19F0FFD9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BAAC-539E-4DBF-8772-C314D383D8C3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3B09D-E6CF-42CA-8FE5-85F84ED9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BE8641-8D11-4B5C-BE7A-A5AFFDD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D360-BEB6-4A65-97C6-908692A8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7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CA6EF6-6E28-4D29-AC8F-769C7084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84B-48A5-46CD-95D7-A792D418526E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B15146-EDB6-47A4-B37B-E3D07F73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ADC77-FDC8-4010-BDCA-7A2DA93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5B4B-FB82-449A-9B73-01356A6C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2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6E08DF-7BE2-4DDD-86B3-DE2D4E60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9B68-DAEC-4F3B-94AB-6CE67BD5C569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E8A946-E691-4D34-8B54-2E961B6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B01BB1-7CFB-469E-B5CB-A6A07AC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9EF9-F3DE-427A-8497-52B2D8CD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5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700BE6-B8BE-4E1A-B3FE-60A9CFAD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AA5B-BA1E-4B1B-AA8E-9BFEC0F8EE3B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DBB34F-B0E1-4738-B6F4-A1AB10B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CDBE9-0CD6-4D0B-9913-BE0E6070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008-8669-453C-ACC4-1363CC95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7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245F6B-360A-4739-8AFF-B8F42E7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9AD-91FC-4688-886B-3BE988B9BCE3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EAEF78-D3BB-4D84-A25F-F87DA206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12851-667B-45A4-AB99-419E7885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04FC-C493-437E-B839-6D6EE575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5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B45A-1C8E-4A9A-82CD-3EF8A586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3B35-F4FC-410C-BDE3-639624BB5371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FFFEF-31D6-4D23-BDAD-258BADB1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37C5-F7A5-4537-9C0E-D4AD6A2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26FE-3F0B-47AE-9EA2-32E42521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F219-4A25-4DA5-AEEB-4707775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051B-A84F-44CD-B5F0-C786BE5B0C35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61D5-9CF2-4933-83E7-FCBC4274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1BE4-C90C-4FD1-8CA6-EFD3D5B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986F-C37E-4002-BB3F-8133DBBC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27" r:id="rId8"/>
    <p:sldLayoutId id="2147483719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25" r:id="rId8"/>
    <p:sldLayoutId id="2147483723" r:id="rId9"/>
    <p:sldLayoutId id="2147483700" r:id="rId10"/>
    <p:sldLayoutId id="2147483701" r:id="rId11"/>
    <p:sldLayoutId id="2147483702" r:id="rId12"/>
    <p:sldLayoutId id="2147483703" r:id="rId13"/>
    <p:sldLayoutId id="2147483728" r:id="rId14"/>
    <p:sldLayoutId id="2147483726" r:id="rId15"/>
    <p:sldLayoutId id="2147483724" r:id="rId16"/>
    <p:sldLayoutId id="2147483722" r:id="rId17"/>
    <p:sldLayoutId id="2147483718" r:id="rId18"/>
    <p:sldLayoutId id="2147483660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D86D67-1DAE-4DCF-9388-513CFB5B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5AC130-EDAC-427B-8F46-3BFCA7ED9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5499-BA14-4A43-8C23-A9714BCA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BBC23-4D8B-4AA6-BEA0-3DD65308B862}" type="datetimeFigureOut">
              <a:rPr lang="en-US"/>
              <a:pPr>
                <a:defRPr/>
              </a:pPr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E397-3952-408B-A66A-D90FD4C5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AE90-2D8C-4228-AB8A-444C7803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F1E59-37A1-46FB-A434-D6F8C85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">
            <a:extLst>
              <a:ext uri="{FF2B5EF4-FFF2-40B4-BE49-F238E27FC236}">
                <a16:creationId xmlns:a16="http://schemas.microsoft.com/office/drawing/2014/main" id="{4DCF3AD1-8593-CA01-3E4F-E01203A826E1}"/>
              </a:ext>
            </a:extLst>
          </p:cNvPr>
          <p:cNvSpPr/>
          <p:nvPr/>
        </p:nvSpPr>
        <p:spPr>
          <a:xfrm>
            <a:off x="323528" y="1482502"/>
            <a:ext cx="8280920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 latinLnBrk="0">
              <a:defRPr/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 defTabSz="1459575" latinLnBrk="0">
              <a:defRPr/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TIẾT HỌC TOÁN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634974DD-4173-52CC-0990-79DBB4BA5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9F2AC6-7488-F6ED-22E7-8DAB16D742E4}"/>
              </a:ext>
            </a:extLst>
          </p:cNvPr>
          <p:cNvSpPr txBox="1"/>
          <p:nvPr/>
        </p:nvSpPr>
        <p:spPr>
          <a:xfrm>
            <a:off x="1273552" y="1131590"/>
            <a:ext cx="65968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TOÁN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3: NHIỀU HƠN, ÍT HƠN, BẰNG NHAU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1</a:t>
            </a:r>
            <a:r>
              <a:rPr lang="en-US" alt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TRANG 20- 21</a:t>
            </a:r>
            <a:r>
              <a:rPr lang="vi-VN" alt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altLang="en-US" sz="2800" b="1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2E6C7E-B526-292F-B498-214655122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074789" cy="10747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BA5F4E-B9B5-E25D-8083-DFC752DABA76}"/>
              </a:ext>
            </a:extLst>
          </p:cNvPr>
          <p:cNvSpPr txBox="1"/>
          <p:nvPr/>
        </p:nvSpPr>
        <p:spPr>
          <a:xfrm>
            <a:off x="2118722" y="685875"/>
            <a:ext cx="4690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0840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7"/>
    </mc:Choice>
    <mc:Fallback xmlns="">
      <p:transition spd="slow" advTm="10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7735">
            <a:off x="11177" y="-725048"/>
            <a:ext cx="10176555" cy="637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109326" y="1210799"/>
            <a:ext cx="4550906" cy="5909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240" b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zh-CN" sz="3240" b="1" dirty="0">
              <a:solidFill>
                <a:srgbClr val="00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67" name="组合 47166"/>
          <p:cNvGrpSpPr/>
          <p:nvPr/>
        </p:nvGrpSpPr>
        <p:grpSpPr>
          <a:xfrm>
            <a:off x="1553600" y="3634952"/>
            <a:ext cx="581422" cy="1480293"/>
            <a:chOff x="2109" y="1670"/>
            <a:chExt cx="272" cy="684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28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5" y="1682"/>
              <a:ext cx="239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7171" name="TextBox 71"/>
          <p:cNvSpPr txBox="1"/>
          <p:nvPr/>
        </p:nvSpPr>
        <p:spPr>
          <a:xfrm>
            <a:off x="2195735" y="3524008"/>
            <a:ext cx="5391207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So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sánh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nhóm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đồ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qua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1553600" y="2187032"/>
            <a:ext cx="552269" cy="1403815"/>
            <a:chOff x="2431" y="1055"/>
            <a:chExt cx="272" cy="687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28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41" y="1070"/>
              <a:ext cx="239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7176" name="TextBox 71"/>
          <p:cNvSpPr txBox="1"/>
          <p:nvPr/>
        </p:nvSpPr>
        <p:spPr>
          <a:xfrm>
            <a:off x="2195736" y="2151237"/>
            <a:ext cx="5391207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ban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hơi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ít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altLang="zh-CN" sz="28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800" dirty="0">
              <a:solidFill>
                <a:srgbClr val="000000"/>
              </a:solidFill>
              <a:latin typeface="UTM Avo" pitchFamily="18" charset="0"/>
            </a:endParaRPr>
          </a:p>
        </p:txBody>
      </p:sp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565" y="3498137"/>
            <a:ext cx="1923668" cy="1736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498529">
            <a:off x="-267377" y="106147"/>
            <a:ext cx="2109795" cy="152824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00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5"/>
    </mc:Choice>
    <mc:Fallback xmlns="">
      <p:transition spd="slow" advTm="27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6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71" grpId="0"/>
      <p:bldP spid="471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F847DD-BE30-4593-B556-3729686E6E8F}"/>
              </a:ext>
            </a:extLst>
          </p:cNvPr>
          <p:cNvSpPr txBox="1"/>
          <p:nvPr/>
        </p:nvSpPr>
        <p:spPr>
          <a:xfrm>
            <a:off x="3779912" y="1600840"/>
            <a:ext cx="536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lá ít hơn số ếch.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3779912" y="1139175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ếch nhiều hơn số lá.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677C7-6167-4C77-9204-5C7AD1ECCE58}"/>
              </a:ext>
            </a:extLst>
          </p:cNvPr>
          <p:cNvSpPr txBox="1"/>
          <p:nvPr/>
        </p:nvSpPr>
        <p:spPr>
          <a:xfrm>
            <a:off x="2123729" y="3438922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Số thỏ bằng số cà rốt.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21704" y="0"/>
            <a:ext cx="91222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7C02C037-D4B9-4C49-A2E0-17F814C39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4515966"/>
            <a:ext cx="487363" cy="487363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03798"/>
            <a:ext cx="4620829" cy="20631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1419622"/>
            <a:ext cx="549919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THỰC HÀNH –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8ABA8-73BA-47B2-88CD-CCA65A5B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22" y="101978"/>
            <a:ext cx="2574387" cy="78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F2FFE-3E2D-4B1A-9BEC-BC4454E2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800" y="966074"/>
            <a:ext cx="662423" cy="63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6D6B5-8669-4134-8456-4E6237FF3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927" y="1050483"/>
            <a:ext cx="5116329" cy="873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96AC2-E477-4765-9061-EB38C8BD3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424" y="1923678"/>
            <a:ext cx="5511151" cy="225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A9B6B-522B-4C5A-8ABC-27A97ADB5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0480" y="4299942"/>
            <a:ext cx="5135070" cy="50637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536504" y="2787774"/>
            <a:ext cx="360040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44616" y="2859782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0720" y="2787774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2848" y="2931790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539552" y="66138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1331640" y="771550"/>
            <a:ext cx="6336704" cy="3096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CAD856-708E-4E84-89CC-2B3D72677F19}"/>
              </a:ext>
            </a:extLst>
          </p:cNvPr>
          <p:cNvSpPr txBox="1"/>
          <p:nvPr/>
        </p:nvSpPr>
        <p:spPr>
          <a:xfrm>
            <a:off x="2216264" y="4042935"/>
            <a:ext cx="65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a. </a:t>
            </a:r>
            <a:r>
              <a:rPr lang="vi-VN" sz="2800" b="1" dirty="0"/>
              <a:t>Số ổ cắm nhiều hơn số đồ vật.</a:t>
            </a:r>
          </a:p>
          <a:p>
            <a:r>
              <a:rPr lang="en-US" sz="2800" b="1" dirty="0"/>
              <a:t>b. </a:t>
            </a:r>
            <a:r>
              <a:rPr lang="vi-VN" sz="2800" b="1" dirty="0"/>
              <a:t>Số đồ vật nhiều hơn số ổ cắm.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2174702" y="4042935"/>
            <a:ext cx="506437" cy="5367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763688" y="2536266"/>
            <a:ext cx="216024" cy="64807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99992" y="2608274"/>
            <a:ext cx="288032" cy="5760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940152" y="2752290"/>
            <a:ext cx="504056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59832" y="2824298"/>
            <a:ext cx="360040" cy="360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320781" y="0"/>
            <a:ext cx="6733741" cy="576064"/>
            <a:chOff x="843190" y="1074847"/>
            <a:chExt cx="6733741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843190" y="1074847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41894" y="1096825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2483768" y="416783"/>
            <a:ext cx="4896544" cy="3554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9D83C-B7B5-4DB5-87BB-EDA0BAABAE3F}"/>
              </a:ext>
            </a:extLst>
          </p:cNvPr>
          <p:cNvSpPr txBox="1"/>
          <p:nvPr/>
        </p:nvSpPr>
        <p:spPr>
          <a:xfrm>
            <a:off x="3275856" y="4012153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a. Số chim nhiều hơn số cá.</a:t>
            </a:r>
          </a:p>
          <a:p>
            <a:r>
              <a:rPr lang="en-US" sz="2400" b="1" dirty="0"/>
              <a:t>b.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Số chim bằng số cá.</a:t>
            </a:r>
          </a:p>
          <a:p>
            <a:r>
              <a:rPr lang="vi-VN" sz="2400" b="1" dirty="0"/>
              <a:t>c. Số cá ít hơn số mèo.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8B972B-A7EB-482E-8AE8-C9E4B777BC39}"/>
              </a:ext>
            </a:extLst>
          </p:cNvPr>
          <p:cNvSpPr/>
          <p:nvPr/>
        </p:nvSpPr>
        <p:spPr>
          <a:xfrm>
            <a:off x="3208264" y="4406957"/>
            <a:ext cx="438725" cy="410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666241" y="1906478"/>
            <a:ext cx="50405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586121" y="2482542"/>
            <a:ext cx="2304256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386321" y="1114390"/>
            <a:ext cx="1368152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28" y="-92546"/>
            <a:ext cx="9289032" cy="51435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27584" y="1059582"/>
            <a:ext cx="7772400" cy="236589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học</a:t>
            </a:r>
            <a:b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- Xem trước các bài sau: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Luyện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tập</a:t>
            </a:r>
            <a:b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(Tiết 2)</a:t>
            </a:r>
            <a:b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4" name="文本框 62"/>
          <p:cNvSpPr txBox="1"/>
          <p:nvPr/>
        </p:nvSpPr>
        <p:spPr bwMode="auto">
          <a:xfrm>
            <a:off x="3347864" y="339502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9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60538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190</Words>
  <Application>Microsoft Office PowerPoint</Application>
  <PresentationFormat>On-screen Show (16:9)</PresentationFormat>
  <Paragraphs>29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Aharoni</vt:lpstr>
      <vt:lpstr>Arial</vt:lpstr>
      <vt:lpstr>Arial-Rounded</vt:lpstr>
      <vt:lpstr>Calibri</vt:lpstr>
      <vt:lpstr>Calibri Light</vt:lpstr>
      <vt:lpstr>Times New Roman</vt:lpstr>
      <vt:lpstr>UTM Avo</vt:lpstr>
      <vt:lpstr>Wingdings</vt:lpstr>
      <vt:lpstr>Custom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Ms Quyen</cp:lastModifiedBy>
  <cp:revision>157</cp:revision>
  <dcterms:created xsi:type="dcterms:W3CDTF">2014-04-01T16:27:38Z</dcterms:created>
  <dcterms:modified xsi:type="dcterms:W3CDTF">2022-09-17T15:14:35Z</dcterms:modified>
</cp:coreProperties>
</file>