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316" r:id="rId3"/>
    <p:sldId id="318" r:id="rId4"/>
    <p:sldId id="303" r:id="rId5"/>
    <p:sldId id="314" r:id="rId6"/>
    <p:sldId id="294" r:id="rId7"/>
    <p:sldId id="306" r:id="rId8"/>
    <p:sldId id="315" r:id="rId9"/>
    <p:sldId id="320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45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15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5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7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1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1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56" y="115159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0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1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6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3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9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89" y="3475500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502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TỰ NHIÊN VÀ XÃ HỘI</a:t>
            </a:r>
            <a:endParaRPr lang="zh-CN" altLang="en-US" sz="2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7" y="2490145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76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8030" y="4933516"/>
            <a:ext cx="79852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                                                            </a:t>
            </a:r>
            <a:endParaRPr lang="en-US" sz="4267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679" y="3289293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67984" y="2648172"/>
            <a:ext cx="5873115" cy="22116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1: Kể về gia đình của em</a:t>
            </a:r>
            <a:endParaRPr lang="en-US" altLang="zh-CN" sz="60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0664" y="-24121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649862"/>
            <a:ext cx="5797716" cy="4428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EE158-D7F7-4D04-9653-F203FB96D686}"/>
              </a:ext>
            </a:extLst>
          </p:cNvPr>
          <p:cNvSpPr txBox="1"/>
          <p:nvPr/>
        </p:nvSpPr>
        <p:spPr>
          <a:xfrm>
            <a:off x="7164401" y="1962785"/>
            <a:ext cx="2547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" y="3327375"/>
            <a:ext cx="5587023" cy="27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6">
            <a:extLst>
              <a:ext uri="{FF2B5EF4-FFF2-40B4-BE49-F238E27FC236}">
                <a16:creationId xmlns:a16="http://schemas.microsoft.com/office/drawing/2014/main" id="{8E06ADA2-EE35-4475-A877-ED4E1DB735DF}"/>
              </a:ext>
            </a:extLst>
          </p:cNvPr>
          <p:cNvSpPr txBox="1">
            <a:spLocks/>
          </p:cNvSpPr>
          <p:nvPr/>
        </p:nvSpPr>
        <p:spPr>
          <a:xfrm>
            <a:off x="108723" y="317916"/>
            <a:ext cx="9034339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Mọi người trong gia đình Hoa tham gia công việc nhà như thế nào?</a:t>
            </a:r>
          </a:p>
        </p:txBody>
      </p:sp>
      <p:pic>
        <p:nvPicPr>
          <p:cNvPr id="57" name="Content Placeholder 5" descr="411_20200407093737_cd-1---bai-1---kham-pha---trang-8-9">
            <a:extLst>
              <a:ext uri="{FF2B5EF4-FFF2-40B4-BE49-F238E27FC236}">
                <a16:creationId xmlns:a16="http://schemas.microsoft.com/office/drawing/2014/main" id="{2653E368-9398-4964-9385-F23D0EAF4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3" y="2787374"/>
            <a:ext cx="8047990" cy="391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" name="图片 7" descr="572005ec0a0c4">
            <a:extLst>
              <a:ext uri="{FF2B5EF4-FFF2-40B4-BE49-F238E27FC236}">
                <a16:creationId xmlns:a16="http://schemas.microsoft.com/office/drawing/2014/main" id="{51D430E6-C12A-4EFC-BC1C-3485C295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6360" y="115247"/>
            <a:ext cx="3467735" cy="1959610"/>
          </a:xfrm>
          <a:prstGeom prst="rect">
            <a:avLst/>
          </a:prstGeom>
        </p:spPr>
      </p:pic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A805C848-F44B-4187-A358-822F14A2AD70}"/>
              </a:ext>
            </a:extLst>
          </p:cNvPr>
          <p:cNvSpPr/>
          <p:nvPr/>
        </p:nvSpPr>
        <p:spPr>
          <a:xfrm rot="1228761">
            <a:off x="8355663" y="2888289"/>
            <a:ext cx="3694018" cy="1730035"/>
          </a:xfrm>
          <a:prstGeom prst="wedgeEllipseCallout">
            <a:avLst>
              <a:gd name="adj1" fmla="val -25758"/>
              <a:gd name="adj2" fmla="val 111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Gia đình Hoa cùng nhau nấu ăn rất vui vẻ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89D86D-6A50-4D30-A865-59004820BA98}"/>
              </a:ext>
            </a:extLst>
          </p:cNvPr>
          <p:cNvSpPr txBox="1"/>
          <p:nvPr/>
        </p:nvSpPr>
        <p:spPr>
          <a:xfrm>
            <a:off x="2378122" y="244455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Vẽ gia đình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53C127-4A5E-4000-9C86-2FF9CBE1A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5" y="1346424"/>
            <a:ext cx="8598090" cy="502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2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0008" y="4410165"/>
            <a:ext cx="3081020" cy="21786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FAA2711-187C-4475-81AA-B5685D355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452" y="363727"/>
            <a:ext cx="9697720" cy="121221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ABB9F36-4563-4DE4-9D98-522F03BF3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49" y="1801711"/>
            <a:ext cx="8131175" cy="2948940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B5F4CB10-577E-463F-8930-4F847EEE9C62}"/>
              </a:ext>
            </a:extLst>
          </p:cNvPr>
          <p:cNvSpPr/>
          <p:nvPr/>
        </p:nvSpPr>
        <p:spPr>
          <a:xfrm>
            <a:off x="3067101" y="4959320"/>
            <a:ext cx="2234565" cy="850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Tưới cây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33F26CC-3F78-48BD-9106-BB6823F1F1E7}"/>
              </a:ext>
            </a:extLst>
          </p:cNvPr>
          <p:cNvSpPr/>
          <p:nvPr/>
        </p:nvSpPr>
        <p:spPr>
          <a:xfrm>
            <a:off x="5722989" y="4955803"/>
            <a:ext cx="2476500" cy="837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Gấp quần áo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AA374AFF-4BA2-4B6B-83AA-63F4A5F7896A}"/>
              </a:ext>
            </a:extLst>
          </p:cNvPr>
          <p:cNvSpPr/>
          <p:nvPr/>
        </p:nvSpPr>
        <p:spPr>
          <a:xfrm>
            <a:off x="8503655" y="4921209"/>
            <a:ext cx="1942465" cy="81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Cho gà ăn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23" name="Title 5">
            <a:extLst>
              <a:ext uri="{FF2B5EF4-FFF2-40B4-BE49-F238E27FC236}">
                <a16:creationId xmlns:a16="http://schemas.microsoft.com/office/drawing/2014/main" id="{AFADD879-9197-4C16-949A-5867282574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Kể về gia đình em</a:t>
            </a: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88531B88-E95C-47D7-92B2-8A48D24C6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08" y="1346424"/>
            <a:ext cx="8811283" cy="491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46742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AC2B70-D281-4EC1-B936-03AFAEB57DD9}"/>
              </a:ext>
            </a:extLst>
          </p:cNvPr>
          <p:cNvSpPr txBox="1"/>
          <p:nvPr/>
        </p:nvSpPr>
        <p:spPr>
          <a:xfrm>
            <a:off x="6096000" y="3331210"/>
            <a:ext cx="472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8"/>
            <a:ext cx="12192000" cy="6863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88" y="1631093"/>
            <a:ext cx="8394032" cy="2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9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158</Words>
  <Application>Microsoft Office PowerPoint</Application>
  <PresentationFormat>Widescreen</PresentationFormat>
  <Paragraphs>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Microsoft YaHei</vt:lpstr>
      <vt:lpstr>宋体</vt:lpstr>
      <vt:lpstr>Arial</vt:lpstr>
      <vt:lpstr>Calibri</vt:lpstr>
      <vt:lpstr>inpin heiti</vt:lpstr>
      <vt:lpstr>Times New Roman</vt:lpstr>
      <vt:lpstr>UVN Minh Map</vt:lpstr>
      <vt:lpstr>迷你简细行楷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ASUS</cp:lastModifiedBy>
  <cp:revision>38</cp:revision>
  <dcterms:created xsi:type="dcterms:W3CDTF">2017-03-13T01:41:00Z</dcterms:created>
  <dcterms:modified xsi:type="dcterms:W3CDTF">2022-08-30T16:35:04Z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