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99" r:id="rId3"/>
    <p:sldId id="293" r:id="rId4"/>
    <p:sldId id="256" r:id="rId5"/>
    <p:sldId id="261" r:id="rId6"/>
    <p:sldId id="258" r:id="rId7"/>
    <p:sldId id="260" r:id="rId8"/>
    <p:sldId id="263" r:id="rId9"/>
    <p:sldId id="272" r:id="rId10"/>
    <p:sldId id="265" r:id="rId11"/>
    <p:sldId id="266" r:id="rId12"/>
    <p:sldId id="286" r:id="rId13"/>
    <p:sldId id="271" r:id="rId14"/>
    <p:sldId id="273" r:id="rId15"/>
    <p:sldId id="274" r:id="rId16"/>
    <p:sldId id="289" r:id="rId17"/>
    <p:sldId id="290" r:id="rId18"/>
    <p:sldId id="291" r:id="rId19"/>
    <p:sldId id="292" r:id="rId20"/>
    <p:sldId id="294" r:id="rId21"/>
    <p:sldId id="277" r:id="rId22"/>
    <p:sldId id="287" r:id="rId23"/>
    <p:sldId id="288" r:id="rId24"/>
    <p:sldId id="279" r:id="rId25"/>
    <p:sldId id="298" r:id="rId26"/>
    <p:sldId id="281" r:id="rId27"/>
    <p:sldId id="296" r:id="rId28"/>
    <p:sldId id="295" r:id="rId29"/>
    <p:sldId id="284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61" d="100"/>
          <a:sy n="61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0ED9C-6651-469D-8DC9-1056FDFEC381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A8F04-B9CB-48D5-8B1C-25A4EB4E1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5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38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g"/><Relationship Id="rId3" Type="http://schemas.openxmlformats.org/officeDocument/2006/relationships/audio" Target="../media/media3.m4a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0.jpeg"/><Relationship Id="rId5" Type="http://schemas.openxmlformats.org/officeDocument/2006/relationships/audio" Target="../media/media4.m4a"/><Relationship Id="rId10" Type="http://schemas.openxmlformats.org/officeDocument/2006/relationships/image" Target="../media/image39.jpeg"/><Relationship Id="rId4" Type="http://schemas.microsoft.com/office/2007/relationships/media" Target="../media/media4.m4a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5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40.jpe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37.jpeg"/><Relationship Id="rId7" Type="http://schemas.openxmlformats.org/officeDocument/2006/relationships/image" Target="../media/image4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0.jpeg"/><Relationship Id="rId4" Type="http://schemas.openxmlformats.org/officeDocument/2006/relationships/image" Target="../media/image48.png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8.pn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4.wdp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475500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VÀ XÃ HỘI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030" y="4933516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                                                               </a:t>
            </a:r>
            <a:endParaRPr lang="en-US" sz="4267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599035702295107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2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7" y="2544418"/>
            <a:ext cx="3050167" cy="204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34" y="2699249"/>
            <a:ext cx="2654553" cy="37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4" y="3360019"/>
            <a:ext cx="3763618" cy="3655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6476" y="4693492"/>
            <a:ext cx="6400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C00000"/>
                </a:solidFill>
              </a:rPr>
              <a:t>Kể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tên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và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giới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thiệu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một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số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ở, </a:t>
            </a:r>
            <a:r>
              <a:rPr lang="en-US" sz="2600" b="1" i="1" dirty="0" err="1">
                <a:solidFill>
                  <a:srgbClr val="C00000"/>
                </a:solidFill>
              </a:rPr>
              <a:t>khung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xung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mà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bạn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vừa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sát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trong</a:t>
            </a:r>
            <a:r>
              <a:rPr lang="en-US" sz="2600" b="1" i="1" dirty="0">
                <a:solidFill>
                  <a:srgbClr val="C00000"/>
                </a:solidFill>
              </a:rPr>
              <a:t> video.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0962" y="4674802"/>
            <a:ext cx="64599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Có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rất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nhiều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và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đặc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điểm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không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gian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xung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quanh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của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từng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cũng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62" y="2555703"/>
            <a:ext cx="2785344" cy="2018262"/>
          </a:xfrm>
          <a:prstGeom prst="rect">
            <a:avLst/>
          </a:prstGeom>
        </p:spPr>
      </p:pic>
      <p:pic>
        <p:nvPicPr>
          <p:cNvPr id="12" name="Hẻm 68-188-7 Nguyễn Văn Linh 10">
            <a:hlinkClick r:id="" action="ppaction://media"/>
            <a:extLst>
              <a:ext uri="{FF2B5EF4-FFF2-40B4-BE49-F238E27FC236}">
                <a16:creationId xmlns:a16="http://schemas.microsoft.com/office/drawing/2014/main" id="{1488FF7A-6D66-4020-8977-1257C3DF3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97" y="6433918"/>
            <a:ext cx="304800" cy="3048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03C54A-037A-4408-BB38-F778FAAE54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27">
        <p:split orient="vert"/>
      </p:transition>
    </mc:Choice>
    <mc:Fallback xmlns="">
      <p:transition spd="slow" advTm="308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72" objId="8"/>
        <p14:triggerEvt type="onClick" time="73" objId="8"/>
        <p14:stopEvt time="8677" objId="8"/>
        <p14:playEvt time="17922" objId="12"/>
        <p14:triggerEvt type="onClick" time="17922" objId="12"/>
        <p14:stopEvt time="29806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73">
        <p:split orient="vert"/>
      </p:transition>
    </mc:Choice>
    <mc:Fallback xmlns="">
      <p:transition spd="slow" advTm="346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98">
        <p:split orient="vert"/>
      </p:transition>
    </mc:Choice>
    <mc:Fallback xmlns="">
      <p:transition spd="slow" advTm="31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88">
        <p:split orient="vert"/>
      </p:transition>
    </mc:Choice>
    <mc:Fallback xmlns="">
      <p:transition spd="slow" advTm="22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10" y="317985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2" y="2439972"/>
            <a:ext cx="3892259" cy="285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2439972"/>
            <a:ext cx="3911653" cy="285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57" y="1377394"/>
            <a:ext cx="3125595" cy="444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1610" y="5295507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Chung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2" y="5233489"/>
            <a:ext cx="136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723098" y="5833478"/>
            <a:ext cx="303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ở </a:t>
            </a:r>
            <a:r>
              <a:rPr lang="en-US" sz="2800" dirty="0" err="1"/>
              <a:t>phố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79">
        <p:split orient="vert"/>
      </p:transition>
    </mc:Choice>
    <mc:Fallback xmlns="">
      <p:transition spd="slow" advTm="12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17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" y="2567741"/>
            <a:ext cx="2912239" cy="4081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4753723"/>
            <a:ext cx="3383280" cy="20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36175"/>
            <a:ext cx="3383280" cy="217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5" y="2436176"/>
            <a:ext cx="3867164" cy="2172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3" y="4720696"/>
            <a:ext cx="3867165" cy="20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148">
        <p:wipe/>
      </p:transition>
    </mc:Choice>
    <mc:Fallback xmlns="">
      <p:transition spd="slow" advTm="7148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2" y="683193"/>
            <a:ext cx="1907823" cy="2260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3684" y="2245326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88" b="870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8" y="0"/>
            <a:ext cx="2174789" cy="2419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8131" y="2880146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41" b="78125" l="12598" r="89844">
                        <a14:foregroundMark x1="16992" y1="32715" x2="22559" y2="49121"/>
                        <a14:foregroundMark x1="15723" y1="31934" x2="22070" y2="50000"/>
                        <a14:foregroundMark x1="16992" y1="32520" x2="51367" y2="22461"/>
                        <a14:foregroundMark x1="52539" y1="22266" x2="62012" y2="19336"/>
                        <a14:foregroundMark x1="25977" y1="52539" x2="34082" y2="74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9270">
            <a:off x="8917104" y="367976"/>
            <a:ext cx="3484739" cy="3309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5770" y="5548251"/>
            <a:ext cx="21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tẩy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7188" l="10000" r="90000">
                        <a14:foregroundMark x1="34531" y1="83594" x2="65781" y2="48750"/>
                        <a14:foregroundMark x1="72031" y1="46250" x2="83438" y2="3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59" y="3351908"/>
            <a:ext cx="2202788" cy="2202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687">
            <a:off x="10229627" y="4827793"/>
            <a:ext cx="859697" cy="611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78" y="2582908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6273" y="623542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33677" y="4064053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4">
        <p:split orient="vert"/>
      </p:transition>
    </mc:Choice>
    <mc:Fallback xmlns=""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7"/>
    </mc:Choice>
    <mc:Fallback xmlns="">
      <p:transition spd="slow" advTm="3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"/>
    </mc:Choice>
    <mc:Fallback xmlns="">
      <p:transition spd="slow" advTm="949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" y="251837"/>
            <a:ext cx="1154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  <a:r>
              <a:rPr lang="en-US" sz="3000" b="1" dirty="0" err="1">
                <a:latin typeface="UTM Neo Sans Intel" panose="02040603050506090204" pitchFamily="18" charset="0"/>
              </a:rPr>
              <a:t>Vẽ</a:t>
            </a:r>
            <a:r>
              <a:rPr lang="en-US" sz="3000" b="1" dirty="0">
                <a:latin typeface="UTM Neo Sans Intel" panose="02040603050506090204" pitchFamily="18" charset="0"/>
              </a:rPr>
              <a:t>, </a:t>
            </a:r>
            <a:r>
              <a:rPr lang="en-US" sz="3000" b="1" dirty="0" err="1">
                <a:latin typeface="UTM Neo Sans Intel" panose="02040603050506090204" pitchFamily="18" charset="0"/>
              </a:rPr>
              <a:t>trang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trí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thiệp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mời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sinh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nhật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và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gửi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đến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bạn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của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em</a:t>
            </a:r>
            <a:endParaRPr lang="en-US" sz="3000" b="1" dirty="0">
              <a:latin typeface="UTM Neo Sans Intel" panose="0204060305050609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A5984-128D-10FF-9BD1-DEBAE514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84" y="1050461"/>
            <a:ext cx="10723972" cy="58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8767"/>
      </p:ext>
    </p:extLst>
  </p:cSld>
  <p:clrMapOvr>
    <a:masterClrMapping/>
  </p:clrMapOvr>
  <p:transition spd="slow" advTm="67969">
    <p:circle/>
  </p:transition>
  <p:extLst>
    <p:ext uri="{E180D4A7-C9FB-4DFB-919C-405C955672EB}">
      <p14:showEvtLst xmlns:p14="http://schemas.microsoft.com/office/powerpoint/2010/main">
        <p14:playEvt time="12276" objId="5"/>
        <p14:triggerEvt type="onClick" time="12276" objId="5"/>
        <p14:pauseEvt time="66472" objId="5"/>
        <p14:stopEvt time="67969" objId="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967" t="16734" r="8333" b="132"/>
          <a:stretch/>
        </p:blipFill>
        <p:spPr>
          <a:xfrm>
            <a:off x="1444752" y="896111"/>
            <a:ext cx="9381744" cy="52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78">
        <p:circle/>
      </p:transition>
    </mc:Choice>
    <mc:Fallback xmlns="">
      <p:transition spd="slow" advTm="30078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42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NGÔI NHÀ CỦA EM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 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F0EE5-3376-472D-B923-6C0CD2EE3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5"/>
          <a:stretch/>
        </p:blipFill>
        <p:spPr>
          <a:xfrm>
            <a:off x="-528" y="1135558"/>
            <a:ext cx="12192528" cy="57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3945"/>
      </p:ext>
    </p:extLst>
  </p:cSld>
  <p:clrMapOvr>
    <a:masterClrMapping/>
  </p:clrMapOvr>
  <p:transition spd="slow" advTm="21879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841" y="3197015"/>
            <a:ext cx="1035091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Ngôi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nhà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của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em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–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Tiết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B91FD-C49B-4216-BF5F-1EB35321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D9A369-3BF8-4999-8739-F4B5DA0AE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>
                        <a14:foregroundMark x1="50444" y1="49167" x2="51222" y2="56333"/>
                        <a14:foregroundMark x1="48667" y1="51167" x2="53889" y2="56333"/>
                        <a14:foregroundMark x1="35889" y1="66667" x2="34444" y2="99833"/>
                        <a14:foregroundMark x1="55000" y1="74000" x2="68111" y2="98167"/>
                        <a14:foregroundMark x1="37778" y1="65667" x2="6177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7" y="2583624"/>
            <a:ext cx="5877791" cy="391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05" y="683820"/>
            <a:ext cx="9664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Cái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gì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để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tránh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nắng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mưa</a:t>
            </a:r>
            <a:endParaRPr lang="en-US" sz="4400" dirty="0">
              <a:latin typeface="UTM God's Word" panose="0204060305050602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Đêm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được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an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giấc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xưa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nay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vẫn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cần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372" y1="83046" x2="28372" y2="83046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1" y="3191463"/>
            <a:ext cx="1471733" cy="2382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65789" y="2312277"/>
            <a:ext cx="3947655" cy="2070263"/>
          </a:xfrm>
          <a:prstGeom prst="cloudCallout">
            <a:avLst>
              <a:gd name="adj1" fmla="val 43267"/>
              <a:gd name="adj2" fmla="val 506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UTM Americana EB" panose="0204060305050602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43">
        <p:split orient="vert"/>
      </p:transition>
    </mc:Choice>
    <mc:Fallback xmlns="">
      <p:transition spd="slow" advTm="144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2" y="871129"/>
            <a:ext cx="5986871" cy="598687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507225" y="1226302"/>
            <a:ext cx="4669971" cy="1578428"/>
          </a:xfrm>
          <a:prstGeom prst="wedgeEllipseCallout">
            <a:avLst>
              <a:gd name="adj1" fmla="val -41883"/>
              <a:gd name="adj2" fmla="val 6388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Windsor BT" panose="02040603050506020204" pitchFamily="18" charset="0"/>
              </a:rPr>
              <a:t>Xin </a:t>
            </a:r>
            <a:r>
              <a:rPr lang="en-US" sz="2800" dirty="0" err="1">
                <a:latin typeface="UTM Windsor BT" panose="02040603050506020204" pitchFamily="18" charset="0"/>
              </a:rPr>
              <a:t>chào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các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bạn</a:t>
            </a:r>
            <a:r>
              <a:rPr lang="en-US" sz="2800" dirty="0">
                <a:latin typeface="UTM Windsor BT" panose="02040603050506020204" pitchFamily="18" charset="0"/>
              </a:rPr>
              <a:t>, </a:t>
            </a:r>
            <a:r>
              <a:rPr lang="en-US" sz="2800" dirty="0" err="1">
                <a:latin typeface="UTM Windsor BT" panose="02040603050506020204" pitchFamily="18" charset="0"/>
              </a:rPr>
              <a:t>mình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là</a:t>
            </a:r>
            <a:r>
              <a:rPr lang="en-US" sz="2800" dirty="0">
                <a:latin typeface="UTM Windsor BT" panose="02040603050506020204" pitchFamily="18" charset="0"/>
              </a:rPr>
              <a:t> Minh…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960238"/>
      </p:ext>
    </p:extLst>
  </p:cSld>
  <p:clrMapOvr>
    <a:masterClrMapping/>
  </p:clrMapOvr>
  <p:transition spd="slow" advTm="10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6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1018</TotalTime>
  <Words>594</Words>
  <Application>Microsoft Office PowerPoint</Application>
  <PresentationFormat>Widescreen</PresentationFormat>
  <Paragraphs>82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#9Slide05 SVNTradeMark</vt:lpstr>
      <vt:lpstr>Arial</vt:lpstr>
      <vt:lpstr>Calibri</vt:lpstr>
      <vt:lpstr>Calibri Light</vt:lpstr>
      <vt:lpstr>Times New Roman</vt:lpstr>
      <vt:lpstr>UTM A&amp;S Heartbeat</vt:lpstr>
      <vt:lpstr>UTM Americana EB</vt:lpstr>
      <vt:lpstr>UTM Aristote</vt:lpstr>
      <vt:lpstr>UTM Bell</vt:lpstr>
      <vt:lpstr>UTM Cooper Black</vt:lpstr>
      <vt:lpstr>UTM Flamenco</vt:lpstr>
      <vt:lpstr>UTM God's Word</vt:lpstr>
      <vt:lpstr>UTM Neo Sans Intel</vt:lpstr>
      <vt:lpstr>UTM Seagull</vt:lpstr>
      <vt:lpstr>UTM Windsor BT</vt:lpstr>
      <vt:lpstr>UVN Minh Map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93</cp:revision>
  <dcterms:created xsi:type="dcterms:W3CDTF">2021-08-25T10:38:51Z</dcterms:created>
  <dcterms:modified xsi:type="dcterms:W3CDTF">2022-09-11T03:04:03Z</dcterms:modified>
</cp:coreProperties>
</file>