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4" r:id="rId3"/>
    <p:sldId id="259" r:id="rId4"/>
    <p:sldId id="275" r:id="rId5"/>
    <p:sldId id="261" r:id="rId6"/>
    <p:sldId id="265" r:id="rId7"/>
    <p:sldId id="269" r:id="rId8"/>
    <p:sldId id="266" r:id="rId9"/>
    <p:sldId id="267" r:id="rId10"/>
    <p:sldId id="271" r:id="rId11"/>
    <p:sldId id="262" r:id="rId12"/>
    <p:sldId id="268" r:id="rId13"/>
    <p:sldId id="272" r:id="rId14"/>
    <p:sldId id="263" r:id="rId15"/>
    <p:sldId id="273" r:id="rId16"/>
    <p:sldId id="264" r:id="rId17"/>
    <p:sldId id="260" r:id="rId18"/>
  </p:sldIdLst>
  <p:sldSz cx="12192000" cy="6858000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HP-211" panose="020B0803050302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7E6"/>
    <a:srgbClr val="7AC6C1"/>
    <a:srgbClr val="C8DEA3"/>
    <a:srgbClr val="ACDCD9"/>
    <a:srgbClr val="FBF6EC"/>
    <a:srgbClr val="82B5A9"/>
    <a:srgbClr val="C86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B46C9C-5ED6-4B1A-8AC1-219A17510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9A2BB-EA08-4DB5-8712-759D10E526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788B-3BC9-477C-958C-1EBDE950DF6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5CFF6-2AD4-4563-A843-BCBA53FEB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386A-BAA4-4E95-91F2-EE9F87882C2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01677-9C16-4E16-AFBC-287E2620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1DEE-2D7A-4B44-BE86-0F7314CFD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AA7B9-9127-4789-9D69-14E9D6A8D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A955-A942-4F0C-983F-4D5EE88A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945E-DA8A-48BC-8D30-D32D0DDC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3338-2469-4398-9F3C-D299AB26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5B9F-13F5-41B7-B768-54AA2504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A0CF7-2DE3-40C0-BED8-D51B284F5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5AADC-297A-4158-876C-6117C450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32D4-0D17-4543-9BF2-D6D41E5B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66541-AA85-4132-A5B2-916218E1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4A11F-3EBF-4C6A-BCA5-9C983D9D9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5481-C8B1-4BA7-AB69-529175169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EE78-9281-47D9-B99B-093D6BE3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E7B4-7F23-4F01-A233-4B41F03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3FFC-F10F-4B8E-BE9A-4606DCF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956-5137-433A-8A42-C0D0CE82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F6419-F96F-4DF8-8476-A5FF7F977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B975-6472-4F28-840A-350F54A0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37C56-852F-4F90-ACD5-4E187FA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A274B-8953-4F5A-B47A-C01694E3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FDB1-7CA1-4A86-9F67-B02F07AA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1EC3-218B-4912-94B2-0B70C17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56050-0985-48AE-A369-B6C777AA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2D0F-5896-44C7-847D-835F01E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6129-037A-4042-8FFD-E90CA16D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9173-9512-443B-B74C-28B3863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EA295-4A6B-491F-B3D3-C031BF2B9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E233E-CFC9-463B-AAE6-51993D36E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06D57-2C85-42F6-AF6F-78201AEB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159C7-B2FB-437D-8F47-65249416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A2C65-1B7A-45CF-B06A-FBF270A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D6DE-DCF8-42C8-B6F3-9268D636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1B3DE-F703-463B-B78D-4FEEA80F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96CCF-C9F8-4F21-A6BB-83A9E56F0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790FD-EF44-4E46-9B83-38DA0178A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26845-F672-4A8B-AEE7-CBBA9813B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68AE8-3ECF-4922-8988-3AF7ECEA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888F6-3C08-4809-9D7F-85CC809B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E6EE3-3C9D-4437-A82A-2BE1989A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4AC6-224C-4DE9-90B4-77C615D4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AC001-191E-46FA-8CC6-51C2D470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F9F66-2AB7-4F4C-A8DB-DAF95939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8D62E-969E-4BC2-8340-7C9E50A3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8C306-E903-4AAD-BE01-69C027B0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F46DB-4C37-422E-A06E-3EFD9755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ECF39-3367-44C8-960C-99316167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2" descr="花">
            <a:extLst>
              <a:ext uri="{FF2B5EF4-FFF2-40B4-BE49-F238E27FC236}">
                <a16:creationId xmlns:a16="http://schemas.microsoft.com/office/drawing/2014/main" id="{077FE378-A887-4C9B-8846-EBD13282D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355" y="26670"/>
            <a:ext cx="3412490" cy="2594610"/>
          </a:xfrm>
          <a:prstGeom prst="rect">
            <a:avLst/>
          </a:prstGeom>
        </p:spPr>
      </p:pic>
      <p:pic>
        <p:nvPicPr>
          <p:cNvPr id="6" name="4" descr="花1">
            <a:extLst>
              <a:ext uri="{FF2B5EF4-FFF2-40B4-BE49-F238E27FC236}">
                <a16:creationId xmlns:a16="http://schemas.microsoft.com/office/drawing/2014/main" id="{D530FDA5-0D92-4CC5-AEE6-5488B4B7D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79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0973-11EA-425D-99C3-8416CFB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08DC-D04F-427C-8C6E-34263E9C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506B-982D-4B95-B46C-90DA8993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24834-6435-4868-9164-6A2A6BD3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ABCA5-7B62-4016-A9A0-0DFF4ADB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3B301-FD32-4DEE-897B-F66C66D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1B6B-0578-4D66-99AC-9F5910E2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937BC-140E-49F9-8A48-9A93A5626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4E386-34FC-4DA2-93F4-D2AAF4B8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86819-88CA-44C4-B849-74D675B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6DE1-80D8-475D-BB2F-1A3557D8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7300B-6BA1-469F-90EE-978CB045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1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7D55E7E-17B5-C1C8-57D6-3BA96D46A1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B5F1D-7C87-45F7-B0D0-18DB1A1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13A15-18EC-44C9-9FF9-5C3B1048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5A7B-C2E3-441B-BD88-823E6449D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A475-0C03-44D4-8DFA-52304414B80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0889-3693-4742-90FC-9F8638CE0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7CF0-D6B4-4CF5-965C-76BBF83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">
            <a:extLst>
              <a:ext uri="{FF2B5EF4-FFF2-40B4-BE49-F238E27FC236}">
                <a16:creationId xmlns:a16="http://schemas.microsoft.com/office/drawing/2014/main" id="{65D6CAD6-752D-4363-BA8E-89E9B93B57D9}"/>
              </a:ext>
            </a:extLst>
          </p:cNvPr>
          <p:cNvSpPr txBox="1"/>
          <p:nvPr/>
        </p:nvSpPr>
        <p:spPr>
          <a:xfrm>
            <a:off x="2866605" y="757329"/>
            <a:ext cx="62591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b="1" dirty="0" err="1">
                <a:ln w="19050">
                  <a:solidFill>
                    <a:schemeClr val="bg1"/>
                  </a:solidFill>
                </a:ln>
                <a:solidFill>
                  <a:srgbClr val="7AC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</a:t>
            </a:r>
            <a:r>
              <a:rPr lang="en-US" altLang="zh-CN" sz="20000" b="1" dirty="0">
                <a:ln w="19050">
                  <a:solidFill>
                    <a:schemeClr val="bg1"/>
                  </a:solidFill>
                </a:ln>
                <a:solidFill>
                  <a:srgbClr val="7AC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7</a:t>
            </a:r>
            <a:endParaRPr lang="zh-CN" altLang="en-US" sz="20000" b="1" dirty="0">
              <a:ln w="19050">
                <a:solidFill>
                  <a:schemeClr val="bg1"/>
                </a:solidFill>
              </a:ln>
              <a:solidFill>
                <a:srgbClr val="7AC6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73EBC885-2317-431E-872E-8B23037AC225}"/>
              </a:ext>
            </a:extLst>
          </p:cNvPr>
          <p:cNvSpPr/>
          <p:nvPr/>
        </p:nvSpPr>
        <p:spPr>
          <a:xfrm>
            <a:off x="3140296" y="3783316"/>
            <a:ext cx="1563342" cy="1563342"/>
          </a:xfrm>
          <a:prstGeom prst="ellipse">
            <a:avLst/>
          </a:prstGeom>
          <a:solidFill>
            <a:srgbClr val="FBF6EC"/>
          </a:solidFill>
          <a:ln w="38100">
            <a:solidFill>
              <a:srgbClr val="C861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+mn-ea"/>
                <a:sym typeface="+mn-lt"/>
              </a:rPr>
              <a:t>Ô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EE030726-F7F6-4761-A2F6-16684DC2A366}"/>
              </a:ext>
            </a:extLst>
          </p:cNvPr>
          <p:cNvSpPr/>
          <p:nvPr/>
        </p:nvSpPr>
        <p:spPr>
          <a:xfrm>
            <a:off x="5264214" y="3783316"/>
            <a:ext cx="1563342" cy="1563342"/>
          </a:xfrm>
          <a:prstGeom prst="ellipse">
            <a:avLst/>
          </a:prstGeom>
          <a:solidFill>
            <a:srgbClr val="FBF6EC"/>
          </a:solidFill>
          <a:ln w="38100">
            <a:solidFill>
              <a:srgbClr val="C861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+mn-ea"/>
                <a:sym typeface="+mn-lt"/>
              </a:rPr>
              <a:t>ô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046008-4678-4952-A21A-1CC77FC2B04C}"/>
              </a:ext>
            </a:extLst>
          </p:cNvPr>
          <p:cNvGrpSpPr/>
          <p:nvPr/>
        </p:nvGrpSpPr>
        <p:grpSpPr>
          <a:xfrm>
            <a:off x="7388132" y="3783316"/>
            <a:ext cx="1563342" cy="1563342"/>
            <a:chOff x="7388132" y="3783316"/>
            <a:chExt cx="1563342" cy="1563342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6B292B96-EB71-419E-BFC6-ECDBBBA340DB}"/>
                </a:ext>
              </a:extLst>
            </p:cNvPr>
            <p:cNvSpPr/>
            <p:nvPr/>
          </p:nvSpPr>
          <p:spPr>
            <a:xfrm>
              <a:off x="7388132" y="3783316"/>
              <a:ext cx="1563342" cy="1563342"/>
            </a:xfrm>
            <a:prstGeom prst="ellipse">
              <a:avLst/>
            </a:prstGeom>
            <a:solidFill>
              <a:srgbClr val="FBF6EC"/>
            </a:solidFill>
            <a:ln w="38100">
              <a:solidFill>
                <a:srgbClr val="C8617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endParaRPr lang="zh-CN" altLang="en-US" sz="9600" dirty="0">
                <a:solidFill>
                  <a:schemeClr val="tx1"/>
                </a:solidFill>
                <a:latin typeface="Arial Rounded MT Bold" panose="020F0704030504030204" pitchFamily="34" charset="0"/>
                <a:cs typeface="+mn-ea"/>
                <a:sym typeface="+mn-lt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FD40BC-ED23-49E5-96CE-F2C14BE380A6}"/>
                </a:ext>
              </a:extLst>
            </p:cNvPr>
            <p:cNvSpPr/>
            <p:nvPr/>
          </p:nvSpPr>
          <p:spPr>
            <a:xfrm>
              <a:off x="8072581" y="4802909"/>
              <a:ext cx="221673" cy="22167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48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2227629" y="2382982"/>
            <a:ext cx="7886189" cy="1828800"/>
            <a:chOff x="2449302" y="2253673"/>
            <a:chExt cx="7886189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7886189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2" y="2449412"/>
              <a:ext cx="7784589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TÔ VÀ VIẾT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163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E19C84-A185-4518-9C78-ECDFAC1E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718780"/>
            <a:ext cx="5630649" cy="5630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C625E-171B-47DC-8A95-8F0CE722F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0BF6A1-86A9-4162-9F60-2BC482F2A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3" y="1376756"/>
            <a:ext cx="4666488" cy="4666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8D34D-F442-4422-9303-7166866C3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96" y="1327942"/>
            <a:ext cx="4764116" cy="4764116"/>
          </a:xfrm>
          <a:prstGeom prst="rect">
            <a:avLst/>
          </a:prstGeom>
        </p:spPr>
      </p:pic>
      <p:pic>
        <p:nvPicPr>
          <p:cNvPr id="7" name="2" descr="花">
            <a:extLst>
              <a:ext uri="{FF2B5EF4-FFF2-40B4-BE49-F238E27FC236}">
                <a16:creationId xmlns:a16="http://schemas.microsoft.com/office/drawing/2014/main" id="{2282AAF1-30CD-45CC-BEB9-6EE6F2B2E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6AF0AC-9F52-4F08-8787-5584C4E62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0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ĐỌC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175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B23171-64AE-4C39-8B29-471D26985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67" y="702046"/>
            <a:ext cx="9816391" cy="465464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742181-F383-4F2F-86E0-C9A929F28918}"/>
              </a:ext>
            </a:extLst>
          </p:cNvPr>
          <p:cNvSpPr/>
          <p:nvPr/>
        </p:nvSpPr>
        <p:spPr>
          <a:xfrm>
            <a:off x="3803199" y="5454693"/>
            <a:ext cx="4578777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399B4-A36F-4100-8CEC-8140E3E62883}"/>
              </a:ext>
            </a:extLst>
          </p:cNvPr>
          <p:cNvSpPr/>
          <p:nvPr/>
        </p:nvSpPr>
        <p:spPr>
          <a:xfrm>
            <a:off x="4055910" y="5429625"/>
            <a:ext cx="4145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Bố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bê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bể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cá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50077B-F937-4013-8DAB-7E730A16D7EA}"/>
              </a:ext>
            </a:extLst>
          </p:cNvPr>
          <p:cNvSpPr/>
          <p:nvPr/>
        </p:nvSpPr>
        <p:spPr>
          <a:xfrm>
            <a:off x="4412936" y="5461459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2" descr="花">
            <a:extLst>
              <a:ext uri="{FF2B5EF4-FFF2-40B4-BE49-F238E27FC236}">
                <a16:creationId xmlns:a16="http://schemas.microsoft.com/office/drawing/2014/main" id="{F557E2FF-EB13-4FE1-B4A4-A21B539181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2725B-DA81-48DE-BD08-23188A956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5" y="72850"/>
            <a:ext cx="2382984" cy="9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0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NÓI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339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AF192-1EC8-4AD8-BEEF-ED0D56D4E7B5}"/>
              </a:ext>
            </a:extLst>
          </p:cNvPr>
          <p:cNvSpPr/>
          <p:nvPr/>
        </p:nvSpPr>
        <p:spPr>
          <a:xfrm>
            <a:off x="4268834" y="583941"/>
            <a:ext cx="3588976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011C9-C256-4B0B-94F3-B2345ADD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88" y="1488935"/>
            <a:ext cx="8430868" cy="4810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3FF3E6-9669-4C18-B208-4631435F6354}"/>
              </a:ext>
            </a:extLst>
          </p:cNvPr>
          <p:cNvSpPr/>
          <p:nvPr/>
        </p:nvSpPr>
        <p:spPr>
          <a:xfrm>
            <a:off x="5011541" y="558873"/>
            <a:ext cx="19575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Xe </a:t>
            </a:r>
            <a:r>
              <a:rPr lang="en-US" sz="4800" dirty="0" err="1">
                <a:latin typeface="HP-211" panose="020B0803050302020204" pitchFamily="34" charset="0"/>
              </a:rPr>
              <a:t>cộ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4FCBA-6087-49AD-86EB-3A9FB551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7" y="101596"/>
            <a:ext cx="1966472" cy="7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6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D857174D-D912-4CE8-B7B5-86891BC27A00}"/>
              </a:ext>
            </a:extLst>
          </p:cNvPr>
          <p:cNvSpPr txBox="1"/>
          <p:nvPr/>
        </p:nvSpPr>
        <p:spPr>
          <a:xfrm>
            <a:off x="3282570" y="1783942"/>
            <a:ext cx="562686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spc="-3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CỦNG CỐ</a:t>
            </a:r>
          </a:p>
          <a:p>
            <a:pPr algn="ctr"/>
            <a:r>
              <a:rPr lang="en-US" altLang="zh-CN" sz="11500" spc="-3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BÀI HỌC</a:t>
            </a:r>
            <a:endParaRPr lang="zh-CN" altLang="en-US" sz="11500" spc="-300" dirty="0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627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2227629" y="2382982"/>
            <a:ext cx="7886189" cy="1828800"/>
            <a:chOff x="2449302" y="2253673"/>
            <a:chExt cx="7886189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7886189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2" y="2449412"/>
              <a:ext cx="7784589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NHẬN BIẾT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8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A11999-54B7-4C60-B5D7-B089AF6335EA}"/>
              </a:ext>
            </a:extLst>
          </p:cNvPr>
          <p:cNvSpPr/>
          <p:nvPr/>
        </p:nvSpPr>
        <p:spPr>
          <a:xfrm>
            <a:off x="1616362" y="5567830"/>
            <a:ext cx="8880307" cy="796763"/>
          </a:xfrm>
          <a:prstGeom prst="roundRect">
            <a:avLst/>
          </a:prstGeom>
          <a:solidFill>
            <a:srgbClr val="ACDC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1A3AC-3CFE-44D9-AC2D-E19C7865E9E8}"/>
              </a:ext>
            </a:extLst>
          </p:cNvPr>
          <p:cNvSpPr/>
          <p:nvPr/>
        </p:nvSpPr>
        <p:spPr>
          <a:xfrm>
            <a:off x="1810961" y="5529314"/>
            <a:ext cx="85587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Bố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và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đi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bộ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trên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hè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phố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8AF66-2A84-4291-AE01-648F75BBB110}"/>
              </a:ext>
            </a:extLst>
          </p:cNvPr>
          <p:cNvSpPr/>
          <p:nvPr/>
        </p:nvSpPr>
        <p:spPr>
          <a:xfrm>
            <a:off x="2167017" y="5561667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ABFBF-FCA7-41FF-85E0-FFD7E4C858C1}"/>
              </a:ext>
            </a:extLst>
          </p:cNvPr>
          <p:cNvSpPr/>
          <p:nvPr/>
        </p:nvSpPr>
        <p:spPr>
          <a:xfrm>
            <a:off x="5848799" y="5559934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66ADB-E8B4-4108-8E2C-84B82A2AD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7" y="823556"/>
            <a:ext cx="10219205" cy="45889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8610F3-9FF4-4973-B0E0-6531177585C3}"/>
              </a:ext>
            </a:extLst>
          </p:cNvPr>
          <p:cNvSpPr/>
          <p:nvPr/>
        </p:nvSpPr>
        <p:spPr>
          <a:xfrm>
            <a:off x="9529124" y="5559934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5CF8C-1825-4A87-A1E7-7D1B9CDD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1" y="64293"/>
            <a:ext cx="2977684" cy="6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ĐỌC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23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565E1C-0FD5-4669-86B5-08D9B81AF154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90AB9-2A0B-4DE4-ACF5-05572EA76E94}"/>
              </a:ext>
            </a:extLst>
          </p:cNvPr>
          <p:cNvSpPr/>
          <p:nvPr/>
        </p:nvSpPr>
        <p:spPr>
          <a:xfrm>
            <a:off x="4411694" y="1116926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8D9CD2-D30D-40E8-805A-646D24EB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41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890AB9-2A0B-4DE4-ACF5-05572EA76E94}"/>
              </a:ext>
            </a:extLst>
          </p:cNvPr>
          <p:cNvSpPr/>
          <p:nvPr/>
        </p:nvSpPr>
        <p:spPr>
          <a:xfrm>
            <a:off x="5543643" y="316042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B573C5B-D6BE-44C8-9C68-76CE1CE59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20108"/>
              </p:ext>
            </p:extLst>
          </p:nvPr>
        </p:nvGraphicFramePr>
        <p:xfrm>
          <a:off x="1023148" y="245696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8" name="Text Box 66">
            <a:extLst>
              <a:ext uri="{FF2B5EF4-FFF2-40B4-BE49-F238E27FC236}">
                <a16:creationId xmlns:a16="http://schemas.microsoft.com/office/drawing/2014/main" id="{B7B139FA-3D81-43A7-A8A6-49AC8F5C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274" y="245376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9" name="Text Box 66">
            <a:extLst>
              <a:ext uri="{FF2B5EF4-FFF2-40B4-BE49-F238E27FC236}">
                <a16:creationId xmlns:a16="http://schemas.microsoft.com/office/drawing/2014/main" id="{B8819163-29A4-4ECD-B2F9-363A1FEE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672" y="245376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ô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D332EE-016D-451E-8100-926213D6EE31}"/>
              </a:ext>
            </a:extLst>
          </p:cNvPr>
          <p:cNvGrpSpPr/>
          <p:nvPr/>
        </p:nvGrpSpPr>
        <p:grpSpPr>
          <a:xfrm>
            <a:off x="2311421" y="3409140"/>
            <a:ext cx="2777039" cy="2079022"/>
            <a:chOff x="2036787" y="3648794"/>
            <a:chExt cx="2777039" cy="2079022"/>
          </a:xfrm>
        </p:grpSpPr>
        <p:sp>
          <p:nvSpPr>
            <p:cNvPr id="11" name="Text Box 66">
              <a:extLst>
                <a:ext uri="{FF2B5EF4-FFF2-40B4-BE49-F238E27FC236}">
                  <a16:creationId xmlns:a16="http://schemas.microsoft.com/office/drawing/2014/main" id="{6D64582C-8164-4454-B4FB-39A4D2813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6787" y="4096600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b</a:t>
              </a:r>
              <a:r>
                <a:rPr lang="en-US" sz="10000" dirty="0" err="1">
                  <a:solidFill>
                    <a:srgbClr val="FF0000"/>
                  </a:solidFill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ố</a:t>
              </a:r>
              <a:endParaRPr lang="vi-VN" sz="10000" dirty="0">
                <a:solidFill>
                  <a:srgbClr val="FF0000"/>
                </a:solidFill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1FA8CF-B166-460A-9F3E-4A54AD2B5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78"/>
            <a:stretch/>
          </p:blipFill>
          <p:spPr>
            <a:xfrm>
              <a:off x="2454470" y="3648794"/>
              <a:ext cx="2359356" cy="905818"/>
            </a:xfrm>
            <a:prstGeom prst="rect">
              <a:avLst/>
            </a:prstGeom>
          </p:spPr>
        </p:pic>
      </p:grp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1C6AD61B-9A1F-46CC-B254-CDFF0B183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778337"/>
              </p:ext>
            </p:extLst>
          </p:nvPr>
        </p:nvGraphicFramePr>
        <p:xfrm>
          <a:off x="6581133" y="246269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4" name="Text Box 66">
            <a:extLst>
              <a:ext uri="{FF2B5EF4-FFF2-40B4-BE49-F238E27FC236}">
                <a16:creationId xmlns:a16="http://schemas.microsoft.com/office/drawing/2014/main" id="{B054A4D9-9CE1-46BF-AB8B-C57634FC2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259" y="245949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2ABC0A33-D030-4EF0-9C3D-D4C6611A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6657" y="245949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ô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F8FBEF57-2E25-49AC-B6D2-0F60CEA1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241" y="386104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ộ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DA114E-9AB9-4F3E-9C5A-C3EB9706B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09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1CDE931E-3F83-478B-81DF-E3A8309C70FF}"/>
              </a:ext>
            </a:extLst>
          </p:cNvPr>
          <p:cNvSpPr/>
          <p:nvPr/>
        </p:nvSpPr>
        <p:spPr>
          <a:xfrm>
            <a:off x="8029617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ộ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3B1F1ED-A8D4-4324-878F-BC62ACFEB505}"/>
              </a:ext>
            </a:extLst>
          </p:cNvPr>
          <p:cNvSpPr/>
          <p:nvPr/>
        </p:nvSpPr>
        <p:spPr>
          <a:xfrm>
            <a:off x="1887235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ô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C27F2A9E-3F4C-423D-87C5-8268D4D28369}"/>
              </a:ext>
            </a:extLst>
          </p:cNvPr>
          <p:cNvSpPr/>
          <p:nvPr/>
        </p:nvSpPr>
        <p:spPr>
          <a:xfrm>
            <a:off x="8029617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ộ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E0D5BA-922B-400A-B96C-CD02CEC7F67E}"/>
              </a:ext>
            </a:extLst>
          </p:cNvPr>
          <p:cNvGrpSpPr/>
          <p:nvPr/>
        </p:nvGrpSpPr>
        <p:grpSpPr>
          <a:xfrm>
            <a:off x="1887235" y="2083810"/>
            <a:ext cx="1836278" cy="1024130"/>
            <a:chOff x="1887235" y="1808238"/>
            <a:chExt cx="1836278" cy="1024130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2309C6C3-8E23-4EC3-B3E7-75EC0048DA7A}"/>
                </a:ext>
              </a:extLst>
            </p:cNvPr>
            <p:cNvSpPr/>
            <p:nvPr/>
          </p:nvSpPr>
          <p:spPr>
            <a:xfrm>
              <a:off x="1887235" y="1808238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HP-211" panose="020B0803050302020204" pitchFamily="34" charset="0"/>
                  <a:cs typeface="Arial" pitchFamily="34" charset="0"/>
                </a:rPr>
                <a:t>bố</a:t>
              </a:r>
              <a:endParaRPr lang="vi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B07C9A-4057-452B-89EE-EFD256494656}"/>
                </a:ext>
              </a:extLst>
            </p:cNvPr>
            <p:cNvSpPr/>
            <p:nvPr/>
          </p:nvSpPr>
          <p:spPr>
            <a:xfrm>
              <a:off x="2725418" y="1816705"/>
              <a:ext cx="69281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HP-211" panose="020B0803050302020204" pitchFamily="34" charset="0"/>
                </a:rPr>
                <a:t>ô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821F7E-2CF5-4829-BC6D-2E48BB6CAB68}"/>
              </a:ext>
            </a:extLst>
          </p:cNvPr>
          <p:cNvGrpSpPr/>
          <p:nvPr/>
        </p:nvGrpSpPr>
        <p:grpSpPr>
          <a:xfrm>
            <a:off x="4958426" y="2083810"/>
            <a:ext cx="1836278" cy="1020840"/>
            <a:chOff x="4958426" y="1808238"/>
            <a:chExt cx="1836278" cy="1020840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2A254773-A2A7-4E01-AEA8-4FD3AF795BDC}"/>
                </a:ext>
              </a:extLst>
            </p:cNvPr>
            <p:cNvSpPr/>
            <p:nvPr/>
          </p:nvSpPr>
          <p:spPr>
            <a:xfrm>
              <a:off x="4958426" y="1808238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HP-211" panose="020B0803050302020204" pitchFamily="34" charset="0"/>
                  <a:cs typeface="Arial" pitchFamily="34" charset="0"/>
                </a:rPr>
                <a:t>b</a:t>
              </a:r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ổ</a:t>
              </a:r>
              <a:endParaRPr lang="vi-VN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305647-FD96-49C9-9648-71FB46F06E00}"/>
                </a:ext>
              </a:extLst>
            </p:cNvPr>
            <p:cNvSpPr/>
            <p:nvPr/>
          </p:nvSpPr>
          <p:spPr>
            <a:xfrm>
              <a:off x="5794626" y="1813415"/>
              <a:ext cx="69281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HP-211" panose="020B0803050302020204" pitchFamily="34" charset="0"/>
                </a:rPr>
                <a:t>ô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D18E5D-1704-47C0-90F5-91F60F3ACE43}"/>
              </a:ext>
            </a:extLst>
          </p:cNvPr>
          <p:cNvGrpSpPr/>
          <p:nvPr/>
        </p:nvGrpSpPr>
        <p:grpSpPr>
          <a:xfrm>
            <a:off x="4958426" y="3902884"/>
            <a:ext cx="1836278" cy="1018952"/>
            <a:chOff x="4958426" y="3627312"/>
            <a:chExt cx="1836278" cy="1018952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24BB44E7-C0B5-40F6-8264-B5DC60F53764}"/>
                </a:ext>
              </a:extLst>
            </p:cNvPr>
            <p:cNvSpPr/>
            <p:nvPr/>
          </p:nvSpPr>
          <p:spPr>
            <a:xfrm>
              <a:off x="4958426" y="3627312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HP-211" panose="020B0803050302020204" pitchFamily="34" charset="0"/>
                  <a:cs typeface="Arial" pitchFamily="34" charset="0"/>
                </a:rPr>
                <a:t>cổ</a:t>
              </a:r>
              <a:endParaRPr lang="vi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8030BD-A5D8-4026-87DF-FFE40ADEB920}"/>
                </a:ext>
              </a:extLst>
            </p:cNvPr>
            <p:cNvSpPr/>
            <p:nvPr/>
          </p:nvSpPr>
          <p:spPr>
            <a:xfrm>
              <a:off x="5784759" y="3630601"/>
              <a:ext cx="69281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HP-211" panose="020B0803050302020204" pitchFamily="34" charset="0"/>
                </a:rPr>
                <a:t>ô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DBF9E73-BF4C-42E9-8A5D-E99A68B10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2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17579B93-F33B-437E-9061-44FB20BE316E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54" name="1">
              <a:extLst>
                <a:ext uri="{FF2B5EF4-FFF2-40B4-BE49-F238E27FC236}">
                  <a16:creationId xmlns:a16="http://schemas.microsoft.com/office/drawing/2014/main" id="{92263AE7-3AAE-4825-870C-F78B8316C1DB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8AE4166-8425-423A-9CDD-B281C2A41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r="4139"/>
            <a:stretch/>
          </p:blipFill>
          <p:spPr>
            <a:xfrm>
              <a:off x="8359784" y="1873955"/>
              <a:ext cx="2707688" cy="2533850"/>
            </a:xfrm>
            <a:prstGeom prst="rect">
              <a:avLst/>
            </a:prstGeom>
          </p:spPr>
        </p:pic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C13925E2-47CA-4B90-8AD8-A50BF0868AB2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39" name="1">
              <a:extLst>
                <a:ext uri="{FF2B5EF4-FFF2-40B4-BE49-F238E27FC236}">
                  <a16:creationId xmlns:a16="http://schemas.microsoft.com/office/drawing/2014/main" id="{4505CD89-78AD-419B-9027-784FD6F7FEA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EE6EF3-1D4B-45DD-B4D5-26172B9CE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558" y="1693084"/>
              <a:ext cx="2607394" cy="2778184"/>
            </a:xfrm>
            <a:prstGeom prst="rect">
              <a:avLst/>
            </a:prstGeom>
          </p:spPr>
        </p:pic>
      </p:grp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1ED2C092-7A1A-4F5F-B6C5-6A6AA8047C6E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21" name="1">
              <a:extLst>
                <a:ext uri="{FF2B5EF4-FFF2-40B4-BE49-F238E27FC236}">
                  <a16:creationId xmlns:a16="http://schemas.microsoft.com/office/drawing/2014/main" id="{804E5EC9-675E-4719-93A3-BB2B5D60394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141055C-8504-421E-9562-C1AE41172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2" r="20996"/>
            <a:stretch/>
          </p:blipFill>
          <p:spPr>
            <a:xfrm>
              <a:off x="4705511" y="1460227"/>
              <a:ext cx="2308074" cy="3034488"/>
            </a:xfrm>
            <a:prstGeom prst="rect">
              <a:avLst/>
            </a:prstGeom>
          </p:spPr>
        </p:pic>
      </p:grpSp>
      <p:pic>
        <p:nvPicPr>
          <p:cNvPr id="4" name="PHẠM DUYÊN 4 - 9Slide.vn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E1A46860-04FD-4264-8DCA-74A18D15F975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bố</a:t>
            </a:r>
            <a:endParaRPr lang="en-US" sz="6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46631EC9-D816-4515-8C6B-4E1A6DFF4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21" y="4471268"/>
            <a:ext cx="1420491" cy="1603387"/>
          </a:xfrm>
          <a:prstGeom prst="rect">
            <a:avLst/>
          </a:prstGeom>
        </p:spPr>
      </p:pic>
      <p:sp>
        <p:nvSpPr>
          <p:cNvPr id="46" name="PHẠM DUYÊN 7 - 9Slide.vn">
            <a:extLst>
              <a:ext uri="{FF2B5EF4-FFF2-40B4-BE49-F238E27FC236}">
                <a16:creationId xmlns:a16="http://schemas.microsoft.com/office/drawing/2014/main" id="{9EBAE03B-CAD4-40B5-967A-8395F69D2048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cô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bé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pic>
        <p:nvPicPr>
          <p:cNvPr id="59" name="PHẠM DUYÊN 8 - 9Slide.vn">
            <a:extLst>
              <a:ext uri="{FF2B5EF4-FFF2-40B4-BE49-F238E27FC236}">
                <a16:creationId xmlns:a16="http://schemas.microsoft.com/office/drawing/2014/main" id="{D6217758-D841-4D28-A5D0-539F01C0F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042" y="4464983"/>
            <a:ext cx="1420491" cy="1603387"/>
          </a:xfrm>
          <a:prstGeom prst="rect">
            <a:avLst/>
          </a:prstGeom>
        </p:spPr>
      </p:pic>
      <p:sp>
        <p:nvSpPr>
          <p:cNvPr id="57" name="PHẠM DUYÊN 9 - 9Slide.vn">
            <a:extLst>
              <a:ext uri="{FF2B5EF4-FFF2-40B4-BE49-F238E27FC236}">
                <a16:creationId xmlns:a16="http://schemas.microsoft.com/office/drawing/2014/main" id="{F0B2F8DE-747A-44B0-9414-4CCF398184EB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cổ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cò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pic>
        <p:nvPicPr>
          <p:cNvPr id="63" name="PHẠM DUYÊN 10 - 9Slide.vn">
            <a:extLst>
              <a:ext uri="{FF2B5EF4-FFF2-40B4-BE49-F238E27FC236}">
                <a16:creationId xmlns:a16="http://schemas.microsoft.com/office/drawing/2014/main" id="{151E81EF-73A9-4D44-A119-F78ACB0CB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930" y="4462922"/>
            <a:ext cx="1420491" cy="1603387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8E55CEA6-5E1F-420D-A200-30E4F21A5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0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 descr="花">
            <a:extLst>
              <a:ext uri="{FF2B5EF4-FFF2-40B4-BE49-F238E27FC236}">
                <a16:creationId xmlns:a16="http://schemas.microsoft.com/office/drawing/2014/main" id="{BDADAA77-ED0A-40EB-9A67-2056B6B99D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70A67-3A67-43AA-93D5-41DB3274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88" y="106013"/>
            <a:ext cx="5304623" cy="32305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BA9174-F3DD-480E-88D6-C0A5ABF59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40" y="2981763"/>
            <a:ext cx="4773238" cy="1056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53D9A-0BEB-49F5-8F8F-842FAFAA8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131" y="2981763"/>
            <a:ext cx="4760360" cy="1056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2F5DC2-E758-4202-9DE2-EE365E51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681" y="3928051"/>
            <a:ext cx="7788636" cy="3059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3529C-2C05-4FF3-B5FC-A291DAF05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8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</TotalTime>
  <Words>64</Words>
  <Application>Microsoft Office PowerPoint</Application>
  <PresentationFormat>Widescreen</PresentationFormat>
  <Paragraphs>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Arial-Rounded</vt:lpstr>
      <vt:lpstr>Calibri Light</vt:lpstr>
      <vt:lpstr>Arial Rounded MT Bold</vt:lpstr>
      <vt:lpstr>Century Gothic</vt:lpstr>
      <vt:lpstr>HP-211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94</cp:revision>
  <dcterms:created xsi:type="dcterms:W3CDTF">2021-06-27T09:11:13Z</dcterms:created>
  <dcterms:modified xsi:type="dcterms:W3CDTF">2022-07-25T10:29:00Z</dcterms:modified>
  <cp:category>9Slide.vn</cp:category>
</cp:coreProperties>
</file>