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20"/>
  </p:notesMasterIdLst>
  <p:sldIdLst>
    <p:sldId id="330" r:id="rId3"/>
    <p:sldId id="324" r:id="rId4"/>
    <p:sldId id="325" r:id="rId5"/>
    <p:sldId id="306" r:id="rId6"/>
    <p:sldId id="262" r:id="rId7"/>
    <p:sldId id="307" r:id="rId8"/>
    <p:sldId id="309" r:id="rId9"/>
    <p:sldId id="308" r:id="rId10"/>
    <p:sldId id="310" r:id="rId11"/>
    <p:sldId id="312" r:id="rId12"/>
    <p:sldId id="314" r:id="rId13"/>
    <p:sldId id="315" r:id="rId14"/>
    <p:sldId id="316" r:id="rId15"/>
    <p:sldId id="318" r:id="rId16"/>
    <p:sldId id="320" r:id="rId17"/>
    <p:sldId id="273" r:id="rId18"/>
    <p:sldId id="321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A45F"/>
    <a:srgbClr val="F0C9BF"/>
    <a:srgbClr val="ACD868"/>
    <a:srgbClr val="59C030"/>
    <a:srgbClr val="F6B843"/>
    <a:srgbClr val="66E5B9"/>
    <a:srgbClr val="FFED8E"/>
    <a:srgbClr val="B2E3FC"/>
    <a:srgbClr val="FFF89A"/>
    <a:srgbClr val="F06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5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11/09/2022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243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57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48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04185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42508235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926232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306852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751845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1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3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11544449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227150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589241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030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77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12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13"/>
          <p:cNvGrpSpPr/>
          <p:nvPr/>
        </p:nvGrpSpPr>
        <p:grpSpPr>
          <a:xfrm>
            <a:off x="-60833" y="304900"/>
            <a:ext cx="12308400" cy="6248200"/>
            <a:chOff x="-45625" y="228675"/>
            <a:chExt cx="9231300" cy="4686150"/>
          </a:xfrm>
        </p:grpSpPr>
        <p:cxnSp>
          <p:nvCxnSpPr>
            <p:cNvPr id="575" name="Google Shape;575;p13"/>
            <p:cNvCxnSpPr/>
            <p:nvPr/>
          </p:nvCxnSpPr>
          <p:spPr>
            <a:xfrm>
              <a:off x="-45625" y="2286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3"/>
            <p:cNvCxnSpPr/>
            <p:nvPr/>
          </p:nvCxnSpPr>
          <p:spPr>
            <a:xfrm>
              <a:off x="-45625" y="5634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3"/>
            <p:cNvCxnSpPr/>
            <p:nvPr/>
          </p:nvCxnSpPr>
          <p:spPr>
            <a:xfrm>
              <a:off x="-45625" y="8981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3"/>
            <p:cNvCxnSpPr/>
            <p:nvPr/>
          </p:nvCxnSpPr>
          <p:spPr>
            <a:xfrm>
              <a:off x="-45625" y="12328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3"/>
            <p:cNvCxnSpPr/>
            <p:nvPr/>
          </p:nvCxnSpPr>
          <p:spPr>
            <a:xfrm>
              <a:off x="-45625" y="15675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3"/>
            <p:cNvCxnSpPr/>
            <p:nvPr/>
          </p:nvCxnSpPr>
          <p:spPr>
            <a:xfrm>
              <a:off x="-45625" y="19023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3"/>
            <p:cNvCxnSpPr/>
            <p:nvPr/>
          </p:nvCxnSpPr>
          <p:spPr>
            <a:xfrm>
              <a:off x="-45625" y="22370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3"/>
            <p:cNvCxnSpPr/>
            <p:nvPr/>
          </p:nvCxnSpPr>
          <p:spPr>
            <a:xfrm>
              <a:off x="-45625" y="25717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3"/>
            <p:cNvCxnSpPr/>
            <p:nvPr/>
          </p:nvCxnSpPr>
          <p:spPr>
            <a:xfrm>
              <a:off x="-45625" y="29064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3"/>
            <p:cNvCxnSpPr/>
            <p:nvPr/>
          </p:nvCxnSpPr>
          <p:spPr>
            <a:xfrm>
              <a:off x="-45625" y="32412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3"/>
            <p:cNvCxnSpPr/>
            <p:nvPr/>
          </p:nvCxnSpPr>
          <p:spPr>
            <a:xfrm>
              <a:off x="-45625" y="35759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3"/>
            <p:cNvCxnSpPr/>
            <p:nvPr/>
          </p:nvCxnSpPr>
          <p:spPr>
            <a:xfrm>
              <a:off x="-45625" y="391065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3"/>
            <p:cNvCxnSpPr/>
            <p:nvPr/>
          </p:nvCxnSpPr>
          <p:spPr>
            <a:xfrm>
              <a:off x="-45625" y="424537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3"/>
            <p:cNvCxnSpPr/>
            <p:nvPr/>
          </p:nvCxnSpPr>
          <p:spPr>
            <a:xfrm>
              <a:off x="-45625" y="4580100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3"/>
            <p:cNvCxnSpPr/>
            <p:nvPr/>
          </p:nvCxnSpPr>
          <p:spPr>
            <a:xfrm>
              <a:off x="-45625" y="4914825"/>
              <a:ext cx="9231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0" name="Google Shape;590;p13"/>
            <p:cNvSpPr/>
            <p:nvPr/>
          </p:nvSpPr>
          <p:spPr>
            <a:xfrm>
              <a:off x="128175" y="31878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128175" y="65351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128175" y="98823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128175" y="132296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128175" y="165768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128175" y="199240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128175" y="232713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128175" y="266185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128175" y="299658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128175" y="3331304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128175" y="3666028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128175" y="4000752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128175" y="4335476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128175" y="4670200"/>
              <a:ext cx="154500" cy="154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-1177510" y="-695500"/>
            <a:ext cx="13369508" cy="8127779"/>
            <a:chOff x="-883133" y="-521625"/>
            <a:chExt cx="10027131" cy="6095834"/>
          </a:xfrm>
        </p:grpSpPr>
        <p:sp>
          <p:nvSpPr>
            <p:cNvPr id="605" name="Google Shape;605;p13"/>
            <p:cNvSpPr/>
            <p:nvPr/>
          </p:nvSpPr>
          <p:spPr>
            <a:xfrm rot="10800000">
              <a:off x="2126547" y="3977961"/>
              <a:ext cx="7017451" cy="1596247"/>
            </a:xfrm>
            <a:custGeom>
              <a:avLst/>
              <a:gdLst/>
              <a:ahLst/>
              <a:cxnLst/>
              <a:rect l="l" t="t" r="r" b="b"/>
              <a:pathLst>
                <a:path w="252699" h="57481" extrusionOk="0">
                  <a:moveTo>
                    <a:pt x="0" y="0"/>
                  </a:moveTo>
                  <a:lnTo>
                    <a:pt x="0" y="56215"/>
                  </a:lnTo>
                  <a:cubicBezTo>
                    <a:pt x="3031" y="57064"/>
                    <a:pt x="6179" y="57481"/>
                    <a:pt x="9057" y="57481"/>
                  </a:cubicBezTo>
                  <a:cubicBezTo>
                    <a:pt x="11003" y="57481"/>
                    <a:pt x="12825" y="57291"/>
                    <a:pt x="14403" y="56914"/>
                  </a:cubicBezTo>
                  <a:cubicBezTo>
                    <a:pt x="24905" y="54375"/>
                    <a:pt x="32782" y="45799"/>
                    <a:pt x="41088" y="38732"/>
                  </a:cubicBezTo>
                  <a:cubicBezTo>
                    <a:pt x="47685" y="33119"/>
                    <a:pt x="55978" y="28117"/>
                    <a:pt x="64214" y="28117"/>
                  </a:cubicBezTo>
                  <a:cubicBezTo>
                    <a:pt x="66346" y="28117"/>
                    <a:pt x="68475" y="28453"/>
                    <a:pt x="70569" y="29199"/>
                  </a:cubicBezTo>
                  <a:cubicBezTo>
                    <a:pt x="75575" y="30978"/>
                    <a:pt x="79562" y="34868"/>
                    <a:pt x="84163" y="37567"/>
                  </a:cubicBezTo>
                  <a:cubicBezTo>
                    <a:pt x="88748" y="40253"/>
                    <a:pt x="93963" y="41520"/>
                    <a:pt x="99209" y="41520"/>
                  </a:cubicBezTo>
                  <a:cubicBezTo>
                    <a:pt x="110063" y="41520"/>
                    <a:pt x="121052" y="36098"/>
                    <a:pt x="126883" y="26611"/>
                  </a:cubicBezTo>
                  <a:cubicBezTo>
                    <a:pt x="128306" y="24304"/>
                    <a:pt x="129717" y="21581"/>
                    <a:pt x="132281" y="20869"/>
                  </a:cubicBezTo>
                  <a:cubicBezTo>
                    <a:pt x="132714" y="20749"/>
                    <a:pt x="133149" y="20695"/>
                    <a:pt x="133583" y="20695"/>
                  </a:cubicBezTo>
                  <a:cubicBezTo>
                    <a:pt x="135500" y="20695"/>
                    <a:pt x="137411" y="21737"/>
                    <a:pt x="139151" y="22697"/>
                  </a:cubicBezTo>
                  <a:cubicBezTo>
                    <a:pt x="153080" y="30353"/>
                    <a:pt x="168868" y="34181"/>
                    <a:pt x="184654" y="34181"/>
                  </a:cubicBezTo>
                  <a:cubicBezTo>
                    <a:pt x="200389" y="34181"/>
                    <a:pt x="216123" y="30377"/>
                    <a:pt x="230013" y="22771"/>
                  </a:cubicBezTo>
                  <a:cubicBezTo>
                    <a:pt x="237755" y="18538"/>
                    <a:pt x="245104" y="13029"/>
                    <a:pt x="249864" y="5460"/>
                  </a:cubicBezTo>
                  <a:cubicBezTo>
                    <a:pt x="250956" y="3717"/>
                    <a:pt x="251901" y="1889"/>
                    <a:pt x="252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3"/>
            <p:cNvSpPr/>
            <p:nvPr/>
          </p:nvSpPr>
          <p:spPr>
            <a:xfrm rot="10800000">
              <a:off x="-883133" y="3810509"/>
              <a:ext cx="7057983" cy="1763691"/>
            </a:xfrm>
            <a:custGeom>
              <a:avLst/>
              <a:gdLst/>
              <a:ahLst/>
              <a:cxnLst/>
              <a:rect l="l" t="t" r="r" b="b"/>
              <a:pathLst>
                <a:path w="208323" h="52057" extrusionOk="0">
                  <a:moveTo>
                    <a:pt x="1" y="0"/>
                  </a:moveTo>
                  <a:cubicBezTo>
                    <a:pt x="13709" y="7137"/>
                    <a:pt x="29108" y="10795"/>
                    <a:pt x="44488" y="10795"/>
                  </a:cubicBezTo>
                  <a:cubicBezTo>
                    <a:pt x="56843" y="10795"/>
                    <a:pt x="69186" y="8434"/>
                    <a:pt x="80630" y="3619"/>
                  </a:cubicBezTo>
                  <a:cubicBezTo>
                    <a:pt x="82272" y="2929"/>
                    <a:pt x="84057" y="2186"/>
                    <a:pt x="85785" y="2186"/>
                  </a:cubicBezTo>
                  <a:cubicBezTo>
                    <a:pt x="86421" y="2186"/>
                    <a:pt x="87050" y="2286"/>
                    <a:pt x="87660" y="2527"/>
                  </a:cubicBezTo>
                  <a:cubicBezTo>
                    <a:pt x="90139" y="3509"/>
                    <a:pt x="91267" y="6355"/>
                    <a:pt x="92445" y="8797"/>
                  </a:cubicBezTo>
                  <a:cubicBezTo>
                    <a:pt x="97812" y="19896"/>
                    <a:pt x="109909" y="26724"/>
                    <a:pt x="121854" y="26724"/>
                  </a:cubicBezTo>
                  <a:cubicBezTo>
                    <a:pt x="125965" y="26724"/>
                    <a:pt x="130058" y="25915"/>
                    <a:pt x="133852" y="24194"/>
                  </a:cubicBezTo>
                  <a:cubicBezTo>
                    <a:pt x="138698" y="21998"/>
                    <a:pt x="143054" y="18550"/>
                    <a:pt x="148206" y="17299"/>
                  </a:cubicBezTo>
                  <a:cubicBezTo>
                    <a:pt x="149661" y="16949"/>
                    <a:pt x="151112" y="16786"/>
                    <a:pt x="152552" y="16786"/>
                  </a:cubicBezTo>
                  <a:cubicBezTo>
                    <a:pt x="161513" y="16786"/>
                    <a:pt x="170071" y="23092"/>
                    <a:pt x="176572" y="29899"/>
                  </a:cubicBezTo>
                  <a:cubicBezTo>
                    <a:pt x="184129" y="37800"/>
                    <a:pt x="191122" y="47173"/>
                    <a:pt x="201305" y="50792"/>
                  </a:cubicBezTo>
                  <a:cubicBezTo>
                    <a:pt x="203293" y="51504"/>
                    <a:pt x="205722" y="51933"/>
                    <a:pt x="208323" y="52056"/>
                  </a:cubicBezTo>
                  <a:lnTo>
                    <a:pt x="208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-320625" y="-521625"/>
              <a:ext cx="1731900" cy="1731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7931925" y="88450"/>
              <a:ext cx="893100" cy="893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09" name="Google Shape;609;p13"/>
          <p:cNvSpPr txBox="1">
            <a:spLocks noGrp="1"/>
          </p:cNvSpPr>
          <p:nvPr>
            <p:ph type="title"/>
          </p:nvPr>
        </p:nvSpPr>
        <p:spPr>
          <a:xfrm>
            <a:off x="2156620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0" name="Google Shape;610;p13"/>
          <p:cNvSpPr txBox="1">
            <a:spLocks noGrp="1"/>
          </p:cNvSpPr>
          <p:nvPr>
            <p:ph type="subTitle" idx="1"/>
          </p:nvPr>
        </p:nvSpPr>
        <p:spPr>
          <a:xfrm>
            <a:off x="2156604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2"/>
          </p:nvPr>
        </p:nvSpPr>
        <p:spPr>
          <a:xfrm>
            <a:off x="2156620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2" name="Google Shape;612;p13"/>
          <p:cNvSpPr txBox="1">
            <a:spLocks noGrp="1"/>
          </p:cNvSpPr>
          <p:nvPr>
            <p:ph type="subTitle" idx="3"/>
          </p:nvPr>
        </p:nvSpPr>
        <p:spPr>
          <a:xfrm>
            <a:off x="2156804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3"/>
          <p:cNvSpPr txBox="1">
            <a:spLocks noGrp="1"/>
          </p:cNvSpPr>
          <p:nvPr>
            <p:ph type="title" idx="4"/>
          </p:nvPr>
        </p:nvSpPr>
        <p:spPr>
          <a:xfrm>
            <a:off x="7227451" y="1771733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5"/>
          </p:nvPr>
        </p:nvSpPr>
        <p:spPr>
          <a:xfrm>
            <a:off x="7227451" y="2475333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6"/>
          </p:nvPr>
        </p:nvSpPr>
        <p:spPr>
          <a:xfrm>
            <a:off x="7227451" y="4115900"/>
            <a:ext cx="399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7"/>
          </p:nvPr>
        </p:nvSpPr>
        <p:spPr>
          <a:xfrm>
            <a:off x="7227451" y="4819500"/>
            <a:ext cx="3530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title" idx="8"/>
          </p:nvPr>
        </p:nvSpPr>
        <p:spPr>
          <a:xfrm>
            <a:off x="953467" y="713333"/>
            <a:ext cx="1028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4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18" name="Google Shape;618;p13"/>
          <p:cNvGrpSpPr/>
          <p:nvPr/>
        </p:nvGrpSpPr>
        <p:grpSpPr>
          <a:xfrm>
            <a:off x="307946" y="5813663"/>
            <a:ext cx="11653737" cy="1402071"/>
            <a:chOff x="230958" y="4360246"/>
            <a:chExt cx="8740303" cy="1051553"/>
          </a:xfrm>
        </p:grpSpPr>
        <p:grpSp>
          <p:nvGrpSpPr>
            <p:cNvPr id="619" name="Google Shape;619;p13"/>
            <p:cNvGrpSpPr/>
            <p:nvPr/>
          </p:nvGrpSpPr>
          <p:grpSpPr>
            <a:xfrm flipH="1">
              <a:off x="3404038" y="4360246"/>
              <a:ext cx="5567223" cy="1051553"/>
              <a:chOff x="160188" y="206146"/>
              <a:chExt cx="5567223" cy="1051553"/>
            </a:xfrm>
          </p:grpSpPr>
          <p:sp>
            <p:nvSpPr>
              <p:cNvPr id="620" name="Google Shape;620;p13"/>
              <p:cNvSpPr/>
              <p:nvPr/>
            </p:nvSpPr>
            <p:spPr>
              <a:xfrm rot="-1583282">
                <a:off x="178451" y="229214"/>
                <a:ext cx="130274" cy="112564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 rot="1151728">
                <a:off x="627374" y="1064525"/>
                <a:ext cx="85769" cy="74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 rot="1937948">
                <a:off x="1137085" y="584284"/>
                <a:ext cx="130254" cy="112446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 rot="1151394">
                <a:off x="636407" y="39018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 rot="-2700000">
                <a:off x="170504" y="11869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 rot="-2700000">
                <a:off x="1917477" y="10219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 rot="1151394">
                <a:off x="2661232" y="755860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 rot="-2700000">
                <a:off x="380854" y="6754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 rot="9216718">
                <a:off x="5093771" y="581067"/>
                <a:ext cx="130274" cy="112564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 rot="8100000">
                <a:off x="5652205" y="1020120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 rot="-2700000">
                <a:off x="4627552" y="749268"/>
                <a:ext cx="143401" cy="123885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31" name="Google Shape;631;p13"/>
            <p:cNvGrpSpPr/>
            <p:nvPr/>
          </p:nvGrpSpPr>
          <p:grpSpPr>
            <a:xfrm flipH="1">
              <a:off x="230958" y="4845052"/>
              <a:ext cx="2456042" cy="536605"/>
              <a:chOff x="-381539" y="4542927"/>
              <a:chExt cx="2456042" cy="536605"/>
            </a:xfrm>
          </p:grpSpPr>
          <p:sp>
            <p:nvSpPr>
              <p:cNvPr id="632" name="Google Shape;632;p13"/>
              <p:cNvSpPr/>
              <p:nvPr/>
            </p:nvSpPr>
            <p:spPr>
              <a:xfrm rot="-2700000">
                <a:off x="953379" y="473479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 rot="-2700000">
                <a:off x="1908302" y="4660068"/>
                <a:ext cx="143401" cy="123885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 rot="1151728">
                <a:off x="174874" y="4554975"/>
                <a:ext cx="85769" cy="74003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 rot="1937948">
                <a:off x="421535" y="4940959"/>
                <a:ext cx="130254" cy="112446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 rot="1151394">
                <a:off x="1169807" y="4969235"/>
                <a:ext cx="64801" cy="55881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 rot="-2700000">
                <a:off x="-371246" y="4793348"/>
                <a:ext cx="64912" cy="56003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0781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4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648C866-82C3-4273-947D-91EF692AEC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ACCE60-7EFD-41A3-AF84-6A418BAD7F89}"/>
              </a:ext>
            </a:extLst>
          </p:cNvPr>
          <p:cNvSpPr/>
          <p:nvPr userDrawn="1"/>
        </p:nvSpPr>
        <p:spPr>
          <a:xfrm>
            <a:off x="8373518" y="6501173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3849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4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52" y="186497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 sz="24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03896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kern="0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Google Shape;54;p13"/>
          <p:cNvSpPr txBox="1">
            <a:spLocks/>
          </p:cNvSpPr>
          <p:nvPr/>
        </p:nvSpPr>
        <p:spPr>
          <a:xfrm>
            <a:off x="3707258" y="3902019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1: A </a:t>
            </a:r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30CE91-0EDB-4DCE-BA4A-6E4875EE4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55" y="542551"/>
            <a:ext cx="2805732" cy="76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64D0F-691D-3811-5856-114BF989E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203" y="1308295"/>
            <a:ext cx="8889662" cy="5146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573634"/>
      </p:ext>
    </p:extLst>
  </p:cSld>
  <p:clrMapOvr>
    <a:masterClrMapping/>
  </p:clrMapOvr>
  <p:transition advTm="51651">
    <p:fade/>
  </p:transition>
  <p:extLst>
    <p:ext uri="{E180D4A7-C9FB-4DFB-919C-405C955672EB}">
      <p14:showEvtLst xmlns:p14="http://schemas.microsoft.com/office/powerpoint/2010/main">
        <p14:playEvt time="27416" objId="10"/>
        <p14:triggerEvt type="onClick" time="27416" objId="10"/>
        <p14:stopEvt time="44624" objId="1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p:transition advTm="12711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86455-EC30-4B11-A3D2-304AA7CC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374" t="6158" r="4166" b="51839"/>
          <a:stretch>
            <a:fillRect/>
          </a:stretch>
        </p:blipFill>
        <p:spPr bwMode="auto">
          <a:xfrm>
            <a:off x="1649191" y="942045"/>
            <a:ext cx="8085652" cy="485386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49496610"/>
      </p:ext>
    </p:extLst>
  </p:cSld>
  <p:clrMapOvr>
    <a:masterClrMapping/>
  </p:clrMapOvr>
  <p:transition advTm="43152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ransition advTm="55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D2E230-63CC-4218-BD66-B7BEFBCFBB19}"/>
              </a:ext>
            </a:extLst>
          </p:cNvPr>
          <p:cNvGrpSpPr/>
          <p:nvPr/>
        </p:nvGrpSpPr>
        <p:grpSpPr>
          <a:xfrm>
            <a:off x="737737" y="850070"/>
            <a:ext cx="5054999" cy="5827820"/>
            <a:chOff x="963774" y="136809"/>
            <a:chExt cx="4224092" cy="48698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9B7DD2-0CB6-4470-B6B6-9883EC7F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9445" y="136809"/>
              <a:ext cx="3534808" cy="48698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67DADA-2D9B-4E54-BA67-1ADF3B46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1779" y="2458882"/>
              <a:ext cx="1356087" cy="23162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2BF91F-707C-4EC5-85E4-D853451F3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18859" y="2900778"/>
              <a:ext cx="1043925" cy="14775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B0DD0D-7906-401A-A875-5DF51ECA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0971" y="2728058"/>
              <a:ext cx="831697" cy="16887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5F2D79-109A-4831-9AEC-177853B8C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2219" y="311540"/>
              <a:ext cx="2290323" cy="27321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98A89D1-724B-48B8-AA15-9D6874EEA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3774" y="1549201"/>
              <a:ext cx="1469147" cy="12572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23983A-7BC1-4ED4-A807-021E325379AC}"/>
              </a:ext>
            </a:extLst>
          </p:cNvPr>
          <p:cNvGrpSpPr/>
          <p:nvPr/>
        </p:nvGrpSpPr>
        <p:grpSpPr>
          <a:xfrm>
            <a:off x="6463696" y="809287"/>
            <a:ext cx="5128552" cy="5868603"/>
            <a:chOff x="4198231" y="136420"/>
            <a:chExt cx="4256453" cy="487066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635709-45FA-42EF-ACDF-29BD61D1C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8231" y="136420"/>
              <a:ext cx="4256453" cy="48706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60E3B9-4C3B-4AA3-91DC-E55690D59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3400" y="2571750"/>
              <a:ext cx="2279095" cy="21935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FB3D83-D7E5-4BDC-9FF7-6B483392B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18604" y="1782213"/>
              <a:ext cx="1468173" cy="1208736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E3C8B9E-116D-429D-8B1F-2D28509AC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973" y="217511"/>
            <a:ext cx="2262346" cy="7145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183609"/>
      </p:ext>
    </p:extLst>
  </p:cSld>
  <p:clrMapOvr>
    <a:masterClrMapping/>
  </p:clrMapOvr>
  <p:transition advTm="708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12" y="1662414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1" y="-39756"/>
            <a:ext cx="3026501" cy="2279373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538" y="3578087"/>
            <a:ext cx="3233531" cy="238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ransition advTm="5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3;p18">
            <a:extLst>
              <a:ext uri="{FF2B5EF4-FFF2-40B4-BE49-F238E27FC236}">
                <a16:creationId xmlns:a16="http://schemas.microsoft.com/office/drawing/2014/main" id="{96705257-8A49-4B89-8D0A-1EDA8EC288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102" y="1137711"/>
            <a:ext cx="4286807" cy="5173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18">
            <a:extLst>
              <a:ext uri="{FF2B5EF4-FFF2-40B4-BE49-F238E27FC236}">
                <a16:creationId xmlns:a16="http://schemas.microsoft.com/office/drawing/2014/main" id="{0420D26D-4048-44E4-A9C0-75E095EAF4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381" y="1137711"/>
            <a:ext cx="4253907" cy="517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6A747D-56A2-4CCA-9C92-22424D445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50" y="315021"/>
            <a:ext cx="1837637" cy="8226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CB6A3-8EF4-4F8B-A09E-D9A865CDEF66}"/>
              </a:ext>
            </a:extLst>
          </p:cNvPr>
          <p:cNvSpPr txBox="1"/>
          <p:nvPr/>
        </p:nvSpPr>
        <p:spPr>
          <a:xfrm>
            <a:off x="4386469" y="131422"/>
            <a:ext cx="4055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</a:rPr>
              <a:t>Chào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hỏi</a:t>
            </a:r>
            <a:endParaRPr lang="en-US" sz="48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068814"/>
      </p:ext>
    </p:extLst>
  </p:cSld>
  <p:clrMapOvr>
    <a:masterClrMapping/>
  </p:clrMapOvr>
  <p:transition advTm="151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HOẠT ĐỘNG TIẾP NỐI</a:t>
            </a:r>
            <a:endParaRPr lang="vi-VN" sz="4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ransition advTm="212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68771307-7343-4126-BCF6-33F7D57A6F60}"/>
              </a:ext>
            </a:extLst>
          </p:cNvPr>
          <p:cNvSpPr txBox="1">
            <a:spLocks/>
          </p:cNvSpPr>
          <p:nvPr/>
        </p:nvSpPr>
        <p:spPr>
          <a:xfrm>
            <a:off x="3697434" y="2427623"/>
            <a:ext cx="5256534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GB" sz="7200" b="1" dirty="0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7200" b="1" dirty="0" err="1">
                <a:solidFill>
                  <a:srgbClr val="002060"/>
                </a:solidFill>
                <a:latin typeface="r0c0i Linotte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GB" sz="7200" b="1" dirty="0">
              <a:solidFill>
                <a:srgbClr val="002060"/>
              </a:solidFill>
              <a:latin typeface="r0c0i Linotte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79089"/>
      </p:ext>
    </p:extLst>
  </p:cSld>
  <p:clrMapOvr>
    <a:masterClrMapping/>
  </p:clrMapOvr>
  <p:transition advTm="72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1E7FD-71A0-C8AC-9FCD-B440BB647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714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ransition advTm="125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9BD48-B5BA-4729-8E02-3A08DDC9E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077" y="1019310"/>
            <a:ext cx="6384905" cy="5102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BFE658-E19C-418B-A589-9B16572E4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101" y="2069231"/>
            <a:ext cx="1204841" cy="2395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32D211-02E5-48B7-A307-D624F7C99B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804" y="2024835"/>
            <a:ext cx="1302258" cy="23463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4201CF-D9D5-4825-98E2-900CB8251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077" y="3664618"/>
            <a:ext cx="6384905" cy="224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ransition advTm="441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AB7D14-C7C8-4203-9B98-0E574530BBA0}"/>
              </a:ext>
            </a:extLst>
          </p:cNvPr>
          <p:cNvGrpSpPr/>
          <p:nvPr/>
        </p:nvGrpSpPr>
        <p:grpSpPr>
          <a:xfrm>
            <a:off x="2610550" y="1056602"/>
            <a:ext cx="5928139" cy="4347177"/>
            <a:chOff x="2267648" y="203384"/>
            <a:chExt cx="5927316" cy="4736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3B1EF3-8643-4C82-AED8-3166D6CE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648" y="203384"/>
              <a:ext cx="5927316" cy="47367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C702E1-41B2-49AA-B700-58A5D26A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374" y="1208910"/>
              <a:ext cx="1208929" cy="21782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268F8D9-10F5-4083-94A0-5474AD86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648" y="2848692"/>
              <a:ext cx="5927316" cy="20830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B1483-9DD9-495F-A4ED-A543A722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671" y="1253305"/>
              <a:ext cx="1118493" cy="2223889"/>
            </a:xfrm>
            <a:prstGeom prst="rect">
              <a:avLst/>
            </a:prstGeom>
          </p:spPr>
        </p:pic>
      </p:grp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404B07-0191-4565-BD55-22B44CF2DD42}"/>
              </a:ext>
            </a:extLst>
          </p:cNvPr>
          <p:cNvSpPr txBox="1"/>
          <p:nvPr/>
        </p:nvSpPr>
        <p:spPr>
          <a:xfrm>
            <a:off x="3124522" y="5404164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Nam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ca </a:t>
            </a:r>
            <a:r>
              <a:rPr lang="en-US" sz="4000" dirty="0" err="1">
                <a:latin typeface="UTM Avo" panose="02040603050506020204" pitchFamily="18" charset="0"/>
                <a:cs typeface="Arial-SGK-TV" pitchFamily="2" charset="0"/>
              </a:rPr>
              <a:t>hát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DD621F-0103-440F-B6D4-850E9EFE9B46}"/>
              </a:ext>
            </a:extLst>
          </p:cNvPr>
          <p:cNvSpPr txBox="1"/>
          <p:nvPr/>
        </p:nvSpPr>
        <p:spPr>
          <a:xfrm>
            <a:off x="3472988" y="540416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211DFF-410C-4C32-A3BE-C17C094786B5}"/>
              </a:ext>
            </a:extLst>
          </p:cNvPr>
          <p:cNvSpPr txBox="1"/>
          <p:nvPr/>
        </p:nvSpPr>
        <p:spPr>
          <a:xfrm>
            <a:off x="4533433" y="5413977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09367-B3A6-4CDF-B73E-EEA7674453FC}"/>
              </a:ext>
            </a:extLst>
          </p:cNvPr>
          <p:cNvSpPr txBox="1"/>
          <p:nvPr/>
        </p:nvSpPr>
        <p:spPr>
          <a:xfrm>
            <a:off x="5309580" y="540416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5A01BF-534A-48C7-9BB9-E036F05EE55A}"/>
              </a:ext>
            </a:extLst>
          </p:cNvPr>
          <p:cNvSpPr txBox="1"/>
          <p:nvPr/>
        </p:nvSpPr>
        <p:spPr>
          <a:xfrm>
            <a:off x="5900339" y="540416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3CF006-5E90-45BD-957F-16118D7BB141}"/>
              </a:ext>
            </a:extLst>
          </p:cNvPr>
          <p:cNvSpPr txBox="1"/>
          <p:nvPr/>
        </p:nvSpPr>
        <p:spPr>
          <a:xfrm>
            <a:off x="6594420" y="5404549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ransition advTm="527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82792809-F2E7-40AB-85C9-E27E6B241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ransition advTm="5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71861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7A9E899-F9FB-45FE-8ED1-800051257E9E}"/>
              </a:ext>
            </a:extLst>
          </p:cNvPr>
          <p:cNvGrpSpPr/>
          <p:nvPr/>
        </p:nvGrpSpPr>
        <p:grpSpPr>
          <a:xfrm>
            <a:off x="3198975" y="1844565"/>
            <a:ext cx="5157233" cy="3585564"/>
            <a:chOff x="2420257" y="1139209"/>
            <a:chExt cx="4303486" cy="2865001"/>
          </a:xfrm>
        </p:grpSpPr>
        <p:sp>
          <p:nvSpPr>
            <p:cNvPr id="25" name="Rectangle: Rounded Corners 1">
              <a:extLst>
                <a:ext uri="{FF2B5EF4-FFF2-40B4-BE49-F238E27FC236}">
                  <a16:creationId xmlns:a16="http://schemas.microsoft.com/office/drawing/2014/main" id="{6E6E9D6C-86E2-4482-B418-3203813CEBAF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39BB32-821B-4C19-9A6F-337F25455478}"/>
                </a:ext>
              </a:extLst>
            </p:cNvPr>
            <p:cNvSpPr txBox="1"/>
            <p:nvPr/>
          </p:nvSpPr>
          <p:spPr>
            <a:xfrm>
              <a:off x="3824515" y="1139209"/>
              <a:ext cx="1182914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UTM Avo" panose="02040603050506020204" pitchFamily="18" charset="0"/>
                  <a:cs typeface="Arial-SGK-TV" pitchFamily="2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ransition advTm="24832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ransition advTm="5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2986</TotalTime>
  <Words>66</Words>
  <Application>Microsoft Office PowerPoint</Application>
  <PresentationFormat>Widescreen</PresentationFormat>
  <Paragraphs>15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Arial-SGK-TV</vt:lpstr>
      <vt:lpstr>Bebas Neue</vt:lpstr>
      <vt:lpstr>Calibri</vt:lpstr>
      <vt:lpstr>Kalam</vt:lpstr>
      <vt:lpstr>Montserrat</vt:lpstr>
      <vt:lpstr>Patrick Hand</vt:lpstr>
      <vt:lpstr>r0c0i Linotte</vt:lpstr>
      <vt:lpstr>Times New Roman</vt:lpstr>
      <vt:lpstr>UTM Avo</vt:lpstr>
      <vt:lpstr>UTM Cookies</vt:lpstr>
      <vt:lpstr>UVN Minh Map</vt:lpstr>
      <vt:lpstr>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Ms Quyen</cp:lastModifiedBy>
  <cp:revision>291</cp:revision>
  <dcterms:created xsi:type="dcterms:W3CDTF">2021-06-02T01:34:28Z</dcterms:created>
  <dcterms:modified xsi:type="dcterms:W3CDTF">2022-09-11T02:46:17Z</dcterms:modified>
  <cp:category>9Slide.vn</cp:category>
</cp:coreProperties>
</file>