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9"/>
  </p:notesMasterIdLst>
  <p:sldIdLst>
    <p:sldId id="417" r:id="rId2"/>
    <p:sldId id="408" r:id="rId3"/>
    <p:sldId id="419" r:id="rId4"/>
    <p:sldId id="420" r:id="rId5"/>
    <p:sldId id="421" r:id="rId6"/>
    <p:sldId id="422" r:id="rId7"/>
    <p:sldId id="423" r:id="rId8"/>
    <p:sldId id="424" r:id="rId9"/>
    <p:sldId id="425" r:id="rId10"/>
    <p:sldId id="426" r:id="rId11"/>
    <p:sldId id="411" r:id="rId12"/>
    <p:sldId id="427" r:id="rId13"/>
    <p:sldId id="428" r:id="rId14"/>
    <p:sldId id="429" r:id="rId15"/>
    <p:sldId id="430" r:id="rId16"/>
    <p:sldId id="431" r:id="rId17"/>
    <p:sldId id="418" r:id="rId18"/>
  </p:sldIdLst>
  <p:sldSz cx="9144000" cy="5143500" type="screen16x9"/>
  <p:notesSz cx="6858000" cy="9144000"/>
  <p:embeddedFontLst>
    <p:embeddedFont>
      <p:font typeface="Arial-Rounded" panose="020B0500000000000000" pitchFamily="34" charset="0"/>
      <p:regular r:id="rId20"/>
    </p:embeddedFont>
    <p:embeddedFont>
      <p:font typeface="Kalam" panose="020B0604020202020204" charset="0"/>
      <p:regular r:id="rId21"/>
      <p:bold r:id="rId22"/>
    </p:embeddedFon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UVN Minh Map" panose="00000400000000000000" pitchFamily="2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06" autoAdjust="0"/>
  </p:normalViewPr>
  <p:slideViewPr>
    <p:cSldViewPr snapToGrid="0">
      <p:cViewPr varScale="1">
        <p:scale>
          <a:sx n="86" d="100"/>
          <a:sy n="86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73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b45389a103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b45389a103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973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b45389a103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b45389a103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51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2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3316499" y="447664"/>
            <a:ext cx="2707325" cy="677245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1" name="Google Shape;131;p11"/>
          <p:cNvGrpSpPr/>
          <p:nvPr/>
        </p:nvGrpSpPr>
        <p:grpSpPr>
          <a:xfrm>
            <a:off x="6760542" y="312649"/>
            <a:ext cx="2276197" cy="2225690"/>
            <a:chOff x="6052308" y="4198488"/>
            <a:chExt cx="1450269" cy="1418089"/>
          </a:xfrm>
        </p:grpSpPr>
        <p:sp>
          <p:nvSpPr>
            <p:cNvPr id="132" name="Google Shape;132;p11"/>
            <p:cNvSpPr/>
            <p:nvPr/>
          </p:nvSpPr>
          <p:spPr>
            <a:xfrm>
              <a:off x="6375051" y="4485385"/>
              <a:ext cx="812371" cy="811637"/>
            </a:xfrm>
            <a:custGeom>
              <a:avLst/>
              <a:gdLst/>
              <a:ahLst/>
              <a:cxnLst/>
              <a:rect l="l" t="t" r="r" b="b"/>
              <a:pathLst>
                <a:path w="6640" h="6634" extrusionOk="0">
                  <a:moveTo>
                    <a:pt x="3320" y="0"/>
                  </a:moveTo>
                  <a:cubicBezTo>
                    <a:pt x="1486" y="0"/>
                    <a:pt x="0" y="1481"/>
                    <a:pt x="0" y="3314"/>
                  </a:cubicBezTo>
                  <a:cubicBezTo>
                    <a:pt x="0" y="5147"/>
                    <a:pt x="1486" y="6634"/>
                    <a:pt x="3320" y="6634"/>
                  </a:cubicBezTo>
                  <a:cubicBezTo>
                    <a:pt x="5153" y="6634"/>
                    <a:pt x="6639" y="5147"/>
                    <a:pt x="6639" y="3314"/>
                  </a:cubicBezTo>
                  <a:cubicBezTo>
                    <a:pt x="6639" y="1481"/>
                    <a:pt x="5153" y="0"/>
                    <a:pt x="3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6505470" y="4206685"/>
              <a:ext cx="175932" cy="227439"/>
            </a:xfrm>
            <a:custGeom>
              <a:avLst/>
              <a:gdLst/>
              <a:ahLst/>
              <a:cxnLst/>
              <a:rect l="l" t="t" r="r" b="b"/>
              <a:pathLst>
                <a:path w="1438" h="1859" extrusionOk="0">
                  <a:moveTo>
                    <a:pt x="414" y="1"/>
                  </a:moveTo>
                  <a:cubicBezTo>
                    <a:pt x="362" y="1"/>
                    <a:pt x="309" y="31"/>
                    <a:pt x="299" y="86"/>
                  </a:cubicBezTo>
                  <a:cubicBezTo>
                    <a:pt x="225" y="494"/>
                    <a:pt x="158" y="908"/>
                    <a:pt x="85" y="1316"/>
                  </a:cubicBezTo>
                  <a:cubicBezTo>
                    <a:pt x="61" y="1462"/>
                    <a:pt x="0" y="1645"/>
                    <a:pt x="98" y="1773"/>
                  </a:cubicBezTo>
                  <a:cubicBezTo>
                    <a:pt x="142" y="1833"/>
                    <a:pt x="199" y="1856"/>
                    <a:pt x="261" y="1856"/>
                  </a:cubicBezTo>
                  <a:cubicBezTo>
                    <a:pt x="293" y="1856"/>
                    <a:pt x="326" y="1850"/>
                    <a:pt x="359" y="1840"/>
                  </a:cubicBezTo>
                  <a:cubicBezTo>
                    <a:pt x="375" y="1852"/>
                    <a:pt x="391" y="1858"/>
                    <a:pt x="410" y="1858"/>
                  </a:cubicBezTo>
                  <a:cubicBezTo>
                    <a:pt x="420" y="1858"/>
                    <a:pt x="432" y="1856"/>
                    <a:pt x="445" y="1852"/>
                  </a:cubicBezTo>
                  <a:cubicBezTo>
                    <a:pt x="737" y="1791"/>
                    <a:pt x="1029" y="1724"/>
                    <a:pt x="1322" y="1657"/>
                  </a:cubicBezTo>
                  <a:cubicBezTo>
                    <a:pt x="1389" y="1645"/>
                    <a:pt x="1438" y="1548"/>
                    <a:pt x="1395" y="1487"/>
                  </a:cubicBezTo>
                  <a:cubicBezTo>
                    <a:pt x="1060" y="1036"/>
                    <a:pt x="768" y="561"/>
                    <a:pt x="512" y="55"/>
                  </a:cubicBezTo>
                  <a:cubicBezTo>
                    <a:pt x="493" y="1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6855619" y="4198488"/>
              <a:ext cx="157213" cy="234780"/>
            </a:xfrm>
            <a:custGeom>
              <a:avLst/>
              <a:gdLst/>
              <a:ahLst/>
              <a:cxnLst/>
              <a:rect l="l" t="t" r="r" b="b"/>
              <a:pathLst>
                <a:path w="1285" h="1919" extrusionOk="0">
                  <a:moveTo>
                    <a:pt x="1156" y="0"/>
                  </a:moveTo>
                  <a:cubicBezTo>
                    <a:pt x="1130" y="0"/>
                    <a:pt x="1105" y="9"/>
                    <a:pt x="1085" y="31"/>
                  </a:cubicBezTo>
                  <a:lnTo>
                    <a:pt x="251" y="963"/>
                  </a:lnTo>
                  <a:cubicBezTo>
                    <a:pt x="153" y="1072"/>
                    <a:pt x="1" y="1194"/>
                    <a:pt x="19" y="1359"/>
                  </a:cubicBezTo>
                  <a:cubicBezTo>
                    <a:pt x="31" y="1468"/>
                    <a:pt x="110" y="1529"/>
                    <a:pt x="202" y="1554"/>
                  </a:cubicBezTo>
                  <a:cubicBezTo>
                    <a:pt x="214" y="1578"/>
                    <a:pt x="238" y="1602"/>
                    <a:pt x="269" y="1608"/>
                  </a:cubicBezTo>
                  <a:cubicBezTo>
                    <a:pt x="555" y="1712"/>
                    <a:pt x="835" y="1809"/>
                    <a:pt x="1115" y="1913"/>
                  </a:cubicBezTo>
                  <a:cubicBezTo>
                    <a:pt x="1126" y="1917"/>
                    <a:pt x="1137" y="1918"/>
                    <a:pt x="1147" y="1918"/>
                  </a:cubicBezTo>
                  <a:cubicBezTo>
                    <a:pt x="1208" y="1918"/>
                    <a:pt x="1273" y="1865"/>
                    <a:pt x="1268" y="1803"/>
                  </a:cubicBezTo>
                  <a:cubicBezTo>
                    <a:pt x="1225" y="1243"/>
                    <a:pt x="1231" y="683"/>
                    <a:pt x="1280" y="122"/>
                  </a:cubicBezTo>
                  <a:cubicBezTo>
                    <a:pt x="1284" y="54"/>
                    <a:pt x="1219" y="0"/>
                    <a:pt x="1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7119515" y="4416994"/>
              <a:ext cx="222913" cy="202236"/>
            </a:xfrm>
            <a:custGeom>
              <a:avLst/>
              <a:gdLst/>
              <a:ahLst/>
              <a:cxnLst/>
              <a:rect l="l" t="t" r="r" b="b"/>
              <a:pathLst>
                <a:path w="1822" h="1653" extrusionOk="0">
                  <a:moveTo>
                    <a:pt x="1683" y="1"/>
                  </a:moveTo>
                  <a:cubicBezTo>
                    <a:pt x="1675" y="1"/>
                    <a:pt x="1666" y="2"/>
                    <a:pt x="1657" y="5"/>
                  </a:cubicBezTo>
                  <a:cubicBezTo>
                    <a:pt x="1255" y="121"/>
                    <a:pt x="853" y="237"/>
                    <a:pt x="457" y="352"/>
                  </a:cubicBezTo>
                  <a:cubicBezTo>
                    <a:pt x="317" y="395"/>
                    <a:pt x="122" y="413"/>
                    <a:pt x="49" y="559"/>
                  </a:cubicBezTo>
                  <a:cubicBezTo>
                    <a:pt x="0" y="663"/>
                    <a:pt x="37" y="754"/>
                    <a:pt x="104" y="827"/>
                  </a:cubicBezTo>
                  <a:cubicBezTo>
                    <a:pt x="97" y="852"/>
                    <a:pt x="104" y="882"/>
                    <a:pt x="128" y="907"/>
                  </a:cubicBezTo>
                  <a:lnTo>
                    <a:pt x="688" y="1613"/>
                  </a:lnTo>
                  <a:cubicBezTo>
                    <a:pt x="709" y="1639"/>
                    <a:pt x="743" y="1653"/>
                    <a:pt x="777" y="1653"/>
                  </a:cubicBezTo>
                  <a:cubicBezTo>
                    <a:pt x="814" y="1653"/>
                    <a:pt x="852" y="1636"/>
                    <a:pt x="871" y="1601"/>
                  </a:cubicBezTo>
                  <a:cubicBezTo>
                    <a:pt x="1133" y="1102"/>
                    <a:pt x="1431" y="633"/>
                    <a:pt x="1772" y="182"/>
                  </a:cubicBezTo>
                  <a:cubicBezTo>
                    <a:pt x="1822" y="116"/>
                    <a:pt x="1763" y="1"/>
                    <a:pt x="1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7272935" y="4725301"/>
              <a:ext cx="229642" cy="167735"/>
            </a:xfrm>
            <a:custGeom>
              <a:avLst/>
              <a:gdLst/>
              <a:ahLst/>
              <a:cxnLst/>
              <a:rect l="l" t="t" r="r" b="b"/>
              <a:pathLst>
                <a:path w="1877" h="1371" extrusionOk="0">
                  <a:moveTo>
                    <a:pt x="261" y="1"/>
                  </a:moveTo>
                  <a:cubicBezTo>
                    <a:pt x="213" y="1"/>
                    <a:pt x="166" y="11"/>
                    <a:pt x="123" y="37"/>
                  </a:cubicBezTo>
                  <a:cubicBezTo>
                    <a:pt x="25" y="98"/>
                    <a:pt x="13" y="196"/>
                    <a:pt x="31" y="293"/>
                  </a:cubicBezTo>
                  <a:cubicBezTo>
                    <a:pt x="13" y="311"/>
                    <a:pt x="1" y="342"/>
                    <a:pt x="7" y="378"/>
                  </a:cubicBezTo>
                  <a:cubicBezTo>
                    <a:pt x="37" y="677"/>
                    <a:pt x="74" y="969"/>
                    <a:pt x="104" y="1268"/>
                  </a:cubicBezTo>
                  <a:cubicBezTo>
                    <a:pt x="114" y="1325"/>
                    <a:pt x="172" y="1371"/>
                    <a:pt x="225" y="1371"/>
                  </a:cubicBezTo>
                  <a:cubicBezTo>
                    <a:pt x="241" y="1371"/>
                    <a:pt x="255" y="1367"/>
                    <a:pt x="269" y="1359"/>
                  </a:cubicBezTo>
                  <a:cubicBezTo>
                    <a:pt x="756" y="1073"/>
                    <a:pt x="1262" y="835"/>
                    <a:pt x="1785" y="634"/>
                  </a:cubicBezTo>
                  <a:cubicBezTo>
                    <a:pt x="1877" y="598"/>
                    <a:pt x="1877" y="445"/>
                    <a:pt x="1779" y="421"/>
                  </a:cubicBezTo>
                  <a:cubicBezTo>
                    <a:pt x="1383" y="305"/>
                    <a:pt x="981" y="190"/>
                    <a:pt x="579" y="80"/>
                  </a:cubicBezTo>
                  <a:cubicBezTo>
                    <a:pt x="483" y="51"/>
                    <a:pt x="369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7211151" y="5023452"/>
              <a:ext cx="240286" cy="170182"/>
            </a:xfrm>
            <a:custGeom>
              <a:avLst/>
              <a:gdLst/>
              <a:ahLst/>
              <a:cxnLst/>
              <a:rect l="l" t="t" r="r" b="b"/>
              <a:pathLst>
                <a:path w="1964" h="1391" extrusionOk="0">
                  <a:moveTo>
                    <a:pt x="695" y="0"/>
                  </a:moveTo>
                  <a:cubicBezTo>
                    <a:pt x="585" y="0"/>
                    <a:pt x="518" y="73"/>
                    <a:pt x="481" y="165"/>
                  </a:cubicBezTo>
                  <a:cubicBezTo>
                    <a:pt x="457" y="177"/>
                    <a:pt x="433" y="195"/>
                    <a:pt x="414" y="226"/>
                  </a:cubicBezTo>
                  <a:cubicBezTo>
                    <a:pt x="286" y="494"/>
                    <a:pt x="159" y="768"/>
                    <a:pt x="31" y="1036"/>
                  </a:cubicBezTo>
                  <a:cubicBezTo>
                    <a:pt x="0" y="1097"/>
                    <a:pt x="43" y="1194"/>
                    <a:pt x="122" y="1194"/>
                  </a:cubicBezTo>
                  <a:cubicBezTo>
                    <a:pt x="682" y="1212"/>
                    <a:pt x="1237" y="1279"/>
                    <a:pt x="1791" y="1389"/>
                  </a:cubicBezTo>
                  <a:cubicBezTo>
                    <a:pt x="1797" y="1390"/>
                    <a:pt x="1803" y="1391"/>
                    <a:pt x="1809" y="1391"/>
                  </a:cubicBezTo>
                  <a:cubicBezTo>
                    <a:pt x="1893" y="1391"/>
                    <a:pt x="1963" y="1274"/>
                    <a:pt x="1901" y="1200"/>
                  </a:cubicBezTo>
                  <a:cubicBezTo>
                    <a:pt x="1620" y="896"/>
                    <a:pt x="1340" y="585"/>
                    <a:pt x="1060" y="274"/>
                  </a:cubicBezTo>
                  <a:cubicBezTo>
                    <a:pt x="963" y="171"/>
                    <a:pt x="859" y="0"/>
                    <a:pt x="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7002432" y="5272422"/>
              <a:ext cx="193305" cy="222423"/>
            </a:xfrm>
            <a:custGeom>
              <a:avLst/>
              <a:gdLst/>
              <a:ahLst/>
              <a:cxnLst/>
              <a:rect l="l" t="t" r="r" b="b"/>
              <a:pathLst>
                <a:path w="1580" h="1818" extrusionOk="0">
                  <a:moveTo>
                    <a:pt x="1070" y="1"/>
                  </a:moveTo>
                  <a:cubicBezTo>
                    <a:pt x="1015" y="1"/>
                    <a:pt x="962" y="24"/>
                    <a:pt x="914" y="60"/>
                  </a:cubicBezTo>
                  <a:cubicBezTo>
                    <a:pt x="908" y="59"/>
                    <a:pt x="902" y="58"/>
                    <a:pt x="895" y="58"/>
                  </a:cubicBezTo>
                  <a:cubicBezTo>
                    <a:pt x="875" y="58"/>
                    <a:pt x="852" y="65"/>
                    <a:pt x="829" y="79"/>
                  </a:cubicBezTo>
                  <a:cubicBezTo>
                    <a:pt x="579" y="237"/>
                    <a:pt x="324" y="395"/>
                    <a:pt x="68" y="560"/>
                  </a:cubicBezTo>
                  <a:cubicBezTo>
                    <a:pt x="13" y="596"/>
                    <a:pt x="1" y="700"/>
                    <a:pt x="62" y="743"/>
                  </a:cubicBezTo>
                  <a:cubicBezTo>
                    <a:pt x="531" y="1059"/>
                    <a:pt x="969" y="1407"/>
                    <a:pt x="1377" y="1790"/>
                  </a:cubicBezTo>
                  <a:cubicBezTo>
                    <a:pt x="1396" y="1809"/>
                    <a:pt x="1421" y="1817"/>
                    <a:pt x="1446" y="1817"/>
                  </a:cubicBezTo>
                  <a:cubicBezTo>
                    <a:pt x="1510" y="1817"/>
                    <a:pt x="1579" y="1763"/>
                    <a:pt x="1566" y="1693"/>
                  </a:cubicBezTo>
                  <a:cubicBezTo>
                    <a:pt x="1493" y="1285"/>
                    <a:pt x="1420" y="871"/>
                    <a:pt x="1347" y="462"/>
                  </a:cubicBezTo>
                  <a:cubicBezTo>
                    <a:pt x="1322" y="322"/>
                    <a:pt x="1322" y="121"/>
                    <a:pt x="1182" y="36"/>
                  </a:cubicBezTo>
                  <a:cubicBezTo>
                    <a:pt x="1145" y="11"/>
                    <a:pt x="1108" y="1"/>
                    <a:pt x="1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6720796" y="5393787"/>
              <a:ext cx="174464" cy="222790"/>
            </a:xfrm>
            <a:custGeom>
              <a:avLst/>
              <a:gdLst/>
              <a:ahLst/>
              <a:cxnLst/>
              <a:rect l="l" t="t" r="r" b="b"/>
              <a:pathLst>
                <a:path w="1426" h="1821" extrusionOk="0">
                  <a:moveTo>
                    <a:pt x="1036" y="0"/>
                  </a:moveTo>
                  <a:cubicBezTo>
                    <a:pt x="737" y="0"/>
                    <a:pt x="439" y="0"/>
                    <a:pt x="134" y="6"/>
                  </a:cubicBezTo>
                  <a:cubicBezTo>
                    <a:pt x="67" y="6"/>
                    <a:pt x="0" y="92"/>
                    <a:pt x="31" y="159"/>
                  </a:cubicBezTo>
                  <a:cubicBezTo>
                    <a:pt x="262" y="670"/>
                    <a:pt x="445" y="1200"/>
                    <a:pt x="591" y="1742"/>
                  </a:cubicBezTo>
                  <a:cubicBezTo>
                    <a:pt x="605" y="1793"/>
                    <a:pt x="657" y="1821"/>
                    <a:pt x="707" y="1821"/>
                  </a:cubicBezTo>
                  <a:cubicBezTo>
                    <a:pt x="748" y="1821"/>
                    <a:pt x="788" y="1802"/>
                    <a:pt x="804" y="1761"/>
                  </a:cubicBezTo>
                  <a:cubicBezTo>
                    <a:pt x="963" y="1371"/>
                    <a:pt x="1115" y="987"/>
                    <a:pt x="1273" y="603"/>
                  </a:cubicBezTo>
                  <a:cubicBezTo>
                    <a:pt x="1322" y="469"/>
                    <a:pt x="1426" y="299"/>
                    <a:pt x="1359" y="153"/>
                  </a:cubicBezTo>
                  <a:cubicBezTo>
                    <a:pt x="1314" y="59"/>
                    <a:pt x="1230" y="30"/>
                    <a:pt x="1142" y="30"/>
                  </a:cubicBezTo>
                  <a:cubicBezTo>
                    <a:pt x="1133" y="30"/>
                    <a:pt x="1124" y="30"/>
                    <a:pt x="1115" y="31"/>
                  </a:cubicBezTo>
                  <a:cubicBezTo>
                    <a:pt x="1097" y="13"/>
                    <a:pt x="1072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6408574" y="5292853"/>
              <a:ext cx="187188" cy="229275"/>
            </a:xfrm>
            <a:custGeom>
              <a:avLst/>
              <a:gdLst/>
              <a:ahLst/>
              <a:cxnLst/>
              <a:rect l="l" t="t" r="r" b="b"/>
              <a:pathLst>
                <a:path w="1530" h="1874" extrusionOk="0">
                  <a:moveTo>
                    <a:pt x="506" y="1"/>
                  </a:moveTo>
                  <a:cubicBezTo>
                    <a:pt x="454" y="1"/>
                    <a:pt x="399" y="35"/>
                    <a:pt x="390" y="88"/>
                  </a:cubicBezTo>
                  <a:cubicBezTo>
                    <a:pt x="311" y="643"/>
                    <a:pt x="189" y="1191"/>
                    <a:pt x="25" y="1727"/>
                  </a:cubicBezTo>
                  <a:cubicBezTo>
                    <a:pt x="1" y="1798"/>
                    <a:pt x="70" y="1874"/>
                    <a:pt x="140" y="1874"/>
                  </a:cubicBezTo>
                  <a:cubicBezTo>
                    <a:pt x="159" y="1874"/>
                    <a:pt x="178" y="1868"/>
                    <a:pt x="195" y="1855"/>
                  </a:cubicBezTo>
                  <a:cubicBezTo>
                    <a:pt x="530" y="1611"/>
                    <a:pt x="871" y="1367"/>
                    <a:pt x="1206" y="1124"/>
                  </a:cubicBezTo>
                  <a:cubicBezTo>
                    <a:pt x="1322" y="1039"/>
                    <a:pt x="1499" y="947"/>
                    <a:pt x="1517" y="789"/>
                  </a:cubicBezTo>
                  <a:cubicBezTo>
                    <a:pt x="1529" y="673"/>
                    <a:pt x="1462" y="600"/>
                    <a:pt x="1377" y="557"/>
                  </a:cubicBezTo>
                  <a:cubicBezTo>
                    <a:pt x="1371" y="533"/>
                    <a:pt x="1352" y="503"/>
                    <a:pt x="1328" y="484"/>
                  </a:cubicBezTo>
                  <a:cubicBezTo>
                    <a:pt x="1072" y="332"/>
                    <a:pt x="816" y="174"/>
                    <a:pt x="561" y="15"/>
                  </a:cubicBezTo>
                  <a:cubicBezTo>
                    <a:pt x="544" y="5"/>
                    <a:pt x="525" y="1"/>
                    <a:pt x="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6133789" y="5064438"/>
              <a:ext cx="233190" cy="175198"/>
            </a:xfrm>
            <a:custGeom>
              <a:avLst/>
              <a:gdLst/>
              <a:ahLst/>
              <a:cxnLst/>
              <a:rect l="l" t="t" r="r" b="b"/>
              <a:pathLst>
                <a:path w="1906" h="1432" extrusionOk="0">
                  <a:moveTo>
                    <a:pt x="1327" y="0"/>
                  </a:moveTo>
                  <a:cubicBezTo>
                    <a:pt x="1299" y="0"/>
                    <a:pt x="1272" y="9"/>
                    <a:pt x="1253" y="31"/>
                  </a:cubicBezTo>
                  <a:cubicBezTo>
                    <a:pt x="888" y="463"/>
                    <a:pt x="498" y="865"/>
                    <a:pt x="72" y="1231"/>
                  </a:cubicBezTo>
                  <a:cubicBezTo>
                    <a:pt x="0" y="1290"/>
                    <a:pt x="46" y="1432"/>
                    <a:pt x="139" y="1432"/>
                  </a:cubicBezTo>
                  <a:cubicBezTo>
                    <a:pt x="141" y="1432"/>
                    <a:pt x="143" y="1432"/>
                    <a:pt x="145" y="1432"/>
                  </a:cubicBezTo>
                  <a:cubicBezTo>
                    <a:pt x="565" y="1401"/>
                    <a:pt x="979" y="1371"/>
                    <a:pt x="1394" y="1340"/>
                  </a:cubicBezTo>
                  <a:cubicBezTo>
                    <a:pt x="1540" y="1334"/>
                    <a:pt x="1735" y="1352"/>
                    <a:pt x="1838" y="1224"/>
                  </a:cubicBezTo>
                  <a:cubicBezTo>
                    <a:pt x="1905" y="1139"/>
                    <a:pt x="1887" y="1042"/>
                    <a:pt x="1838" y="956"/>
                  </a:cubicBezTo>
                  <a:cubicBezTo>
                    <a:pt x="1850" y="926"/>
                    <a:pt x="1850" y="902"/>
                    <a:pt x="1832" y="865"/>
                  </a:cubicBezTo>
                  <a:cubicBezTo>
                    <a:pt x="1698" y="597"/>
                    <a:pt x="1570" y="329"/>
                    <a:pt x="1436" y="61"/>
                  </a:cubicBezTo>
                  <a:cubicBezTo>
                    <a:pt x="1417" y="24"/>
                    <a:pt x="1371" y="0"/>
                    <a:pt x="1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6052308" y="4778643"/>
              <a:ext cx="234046" cy="163820"/>
            </a:xfrm>
            <a:custGeom>
              <a:avLst/>
              <a:gdLst/>
              <a:ahLst/>
              <a:cxnLst/>
              <a:rect l="l" t="t" r="r" b="b"/>
              <a:pathLst>
                <a:path w="1913" h="1339" extrusionOk="0">
                  <a:moveTo>
                    <a:pt x="1784" y="0"/>
                  </a:moveTo>
                  <a:cubicBezTo>
                    <a:pt x="1777" y="0"/>
                    <a:pt x="1769" y="1"/>
                    <a:pt x="1761" y="3"/>
                  </a:cubicBezTo>
                  <a:cubicBezTo>
                    <a:pt x="1231" y="180"/>
                    <a:pt x="683" y="308"/>
                    <a:pt x="129" y="393"/>
                  </a:cubicBezTo>
                  <a:cubicBezTo>
                    <a:pt x="31" y="405"/>
                    <a:pt x="1" y="558"/>
                    <a:pt x="86" y="600"/>
                  </a:cubicBezTo>
                  <a:lnTo>
                    <a:pt x="1189" y="1191"/>
                  </a:lnTo>
                  <a:cubicBezTo>
                    <a:pt x="1294" y="1246"/>
                    <a:pt x="1420" y="1339"/>
                    <a:pt x="1547" y="1339"/>
                  </a:cubicBezTo>
                  <a:cubicBezTo>
                    <a:pt x="1573" y="1339"/>
                    <a:pt x="1600" y="1335"/>
                    <a:pt x="1627" y="1325"/>
                  </a:cubicBezTo>
                  <a:cubicBezTo>
                    <a:pt x="1731" y="1288"/>
                    <a:pt x="1773" y="1197"/>
                    <a:pt x="1773" y="1100"/>
                  </a:cubicBezTo>
                  <a:cubicBezTo>
                    <a:pt x="1792" y="1081"/>
                    <a:pt x="1810" y="1057"/>
                    <a:pt x="1816" y="1020"/>
                  </a:cubicBezTo>
                  <a:cubicBezTo>
                    <a:pt x="1846" y="722"/>
                    <a:pt x="1877" y="424"/>
                    <a:pt x="1907" y="125"/>
                  </a:cubicBezTo>
                  <a:cubicBezTo>
                    <a:pt x="1913" y="65"/>
                    <a:pt x="1850" y="0"/>
                    <a:pt x="1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6187375" y="4456878"/>
              <a:ext cx="230253" cy="196241"/>
            </a:xfrm>
            <a:custGeom>
              <a:avLst/>
              <a:gdLst/>
              <a:ahLst/>
              <a:cxnLst/>
              <a:rect l="l" t="t" r="r" b="b"/>
              <a:pathLst>
                <a:path w="1882" h="1604" extrusionOk="0">
                  <a:moveTo>
                    <a:pt x="156" y="1"/>
                  </a:moveTo>
                  <a:cubicBezTo>
                    <a:pt x="76" y="1"/>
                    <a:pt x="1" y="93"/>
                    <a:pt x="48" y="166"/>
                  </a:cubicBezTo>
                  <a:cubicBezTo>
                    <a:pt x="255" y="526"/>
                    <a:pt x="462" y="891"/>
                    <a:pt x="669" y="1251"/>
                  </a:cubicBezTo>
                  <a:cubicBezTo>
                    <a:pt x="742" y="1379"/>
                    <a:pt x="809" y="1561"/>
                    <a:pt x="968" y="1598"/>
                  </a:cubicBezTo>
                  <a:cubicBezTo>
                    <a:pt x="984" y="1602"/>
                    <a:pt x="1000" y="1603"/>
                    <a:pt x="1016" y="1603"/>
                  </a:cubicBezTo>
                  <a:cubicBezTo>
                    <a:pt x="1101" y="1603"/>
                    <a:pt x="1165" y="1549"/>
                    <a:pt x="1211" y="1482"/>
                  </a:cubicBezTo>
                  <a:cubicBezTo>
                    <a:pt x="1236" y="1476"/>
                    <a:pt x="1266" y="1464"/>
                    <a:pt x="1284" y="1439"/>
                  </a:cubicBezTo>
                  <a:cubicBezTo>
                    <a:pt x="1473" y="1202"/>
                    <a:pt x="1656" y="964"/>
                    <a:pt x="1839" y="727"/>
                  </a:cubicBezTo>
                  <a:cubicBezTo>
                    <a:pt x="1881" y="672"/>
                    <a:pt x="1857" y="568"/>
                    <a:pt x="1784" y="550"/>
                  </a:cubicBezTo>
                  <a:cubicBezTo>
                    <a:pt x="1236" y="416"/>
                    <a:pt x="706" y="233"/>
                    <a:pt x="194" y="8"/>
                  </a:cubicBezTo>
                  <a:cubicBezTo>
                    <a:pt x="182" y="3"/>
                    <a:pt x="169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buClr>
                  <a:srgbClr val="000000"/>
                </a:buClr>
                <a:buFont typeface="Arial"/>
                <a:buNone/>
              </a:pPr>
              <a:endParaRPr sz="105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1"/>
          <p:cNvSpPr/>
          <p:nvPr/>
        </p:nvSpPr>
        <p:spPr>
          <a:xfrm>
            <a:off x="104562" y="62391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1"/>
          <p:cNvSpPr/>
          <p:nvPr/>
        </p:nvSpPr>
        <p:spPr>
          <a:xfrm>
            <a:off x="700925" y="1106900"/>
            <a:ext cx="7704000" cy="2369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106900"/>
            <a:ext cx="7704000" cy="2225700"/>
          </a:xfrm>
          <a:prstGeom prst="rect">
            <a:avLst/>
          </a:prstGeom>
        </p:spPr>
        <p:txBody>
          <a:bodyPr spcFirstLastPara="1" wrap="square" lIns="121889" tIns="121889" rIns="121889" bIns="12188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7" name="Google Shape;147;p11"/>
          <p:cNvSpPr txBox="1">
            <a:spLocks noGrp="1"/>
          </p:cNvSpPr>
          <p:nvPr>
            <p:ph type="subTitle" idx="1"/>
          </p:nvPr>
        </p:nvSpPr>
        <p:spPr>
          <a:xfrm>
            <a:off x="721200" y="3599800"/>
            <a:ext cx="7704000" cy="6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7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2286318" y="643101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6455826" y="247424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393408" y="3608869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8704489" y="279779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11"/>
          <p:cNvSpPr/>
          <p:nvPr/>
        </p:nvSpPr>
        <p:spPr>
          <a:xfrm>
            <a:off x="6132864" y="540540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11"/>
          <p:cNvSpPr/>
          <p:nvPr/>
        </p:nvSpPr>
        <p:spPr>
          <a:xfrm>
            <a:off x="8371324" y="4509488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11"/>
          <p:cNvSpPr/>
          <p:nvPr/>
        </p:nvSpPr>
        <p:spPr>
          <a:xfrm>
            <a:off x="8664774" y="230742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11"/>
          <p:cNvSpPr/>
          <p:nvPr/>
        </p:nvSpPr>
        <p:spPr>
          <a:xfrm>
            <a:off x="8589135" y="4067263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11"/>
          <p:cNvSpPr/>
          <p:nvPr/>
        </p:nvSpPr>
        <p:spPr>
          <a:xfrm>
            <a:off x="7874298" y="460857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11"/>
          <p:cNvSpPr/>
          <p:nvPr/>
        </p:nvSpPr>
        <p:spPr>
          <a:xfrm>
            <a:off x="6909150" y="3002106"/>
            <a:ext cx="2084524" cy="521470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flipH="1">
            <a:off x="354519" y="144616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 flipH="1">
            <a:off x="809952" y="457132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 flipH="1">
            <a:off x="1560447" y="105631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1"/>
          <p:cNvSpPr/>
          <p:nvPr/>
        </p:nvSpPr>
        <p:spPr>
          <a:xfrm flipH="1">
            <a:off x="136701" y="821831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1"/>
          <p:cNvSpPr/>
          <p:nvPr/>
        </p:nvSpPr>
        <p:spPr>
          <a:xfrm flipH="1">
            <a:off x="104524" y="1491232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393400" y="4562274"/>
            <a:ext cx="357737" cy="379392"/>
          </a:xfrm>
          <a:custGeom>
            <a:avLst/>
            <a:gdLst/>
            <a:ahLst/>
            <a:cxnLst/>
            <a:rect l="l" t="t" r="r" b="b"/>
            <a:pathLst>
              <a:path w="2924" h="3101" extrusionOk="0">
                <a:moveTo>
                  <a:pt x="2534" y="2516"/>
                </a:moveTo>
                <a:lnTo>
                  <a:pt x="2534" y="2516"/>
                </a:lnTo>
                <a:lnTo>
                  <a:pt x="2534" y="2516"/>
                </a:lnTo>
                <a:close/>
                <a:moveTo>
                  <a:pt x="1462" y="0"/>
                </a:moveTo>
                <a:lnTo>
                  <a:pt x="1139" y="920"/>
                </a:lnTo>
                <a:lnTo>
                  <a:pt x="323" y="621"/>
                </a:lnTo>
                <a:lnTo>
                  <a:pt x="323" y="621"/>
                </a:lnTo>
                <a:lnTo>
                  <a:pt x="969" y="1188"/>
                </a:lnTo>
                <a:lnTo>
                  <a:pt x="0" y="1438"/>
                </a:lnTo>
                <a:lnTo>
                  <a:pt x="926" y="1675"/>
                </a:lnTo>
                <a:lnTo>
                  <a:pt x="384" y="2516"/>
                </a:lnTo>
                <a:lnTo>
                  <a:pt x="1157" y="1998"/>
                </a:lnTo>
                <a:lnTo>
                  <a:pt x="1462" y="3100"/>
                </a:lnTo>
                <a:lnTo>
                  <a:pt x="1760" y="1998"/>
                </a:lnTo>
                <a:lnTo>
                  <a:pt x="2534" y="2516"/>
                </a:lnTo>
                <a:lnTo>
                  <a:pt x="1998" y="1675"/>
                </a:lnTo>
                <a:lnTo>
                  <a:pt x="2924" y="1438"/>
                </a:lnTo>
                <a:lnTo>
                  <a:pt x="1955" y="1188"/>
                </a:lnTo>
                <a:lnTo>
                  <a:pt x="2601" y="621"/>
                </a:lnTo>
                <a:lnTo>
                  <a:pt x="2601" y="621"/>
                </a:lnTo>
                <a:lnTo>
                  <a:pt x="1785" y="920"/>
                </a:lnTo>
                <a:lnTo>
                  <a:pt x="146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1033108" y="4353600"/>
            <a:ext cx="273563" cy="2661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11"/>
          <p:cNvSpPr/>
          <p:nvPr/>
        </p:nvSpPr>
        <p:spPr>
          <a:xfrm>
            <a:off x="7814633" y="4154325"/>
            <a:ext cx="273563" cy="2661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2898648" y="4154358"/>
            <a:ext cx="2084524" cy="521470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11"/>
          <p:cNvSpPr/>
          <p:nvPr/>
        </p:nvSpPr>
        <p:spPr>
          <a:xfrm flipH="1">
            <a:off x="6955422" y="4162306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85749">
              <a:buClr>
                <a:srgbClr val="000000"/>
              </a:buClr>
              <a:buFont typeface="Arial"/>
              <a:buNone/>
            </a:pPr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5098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234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One column text 4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21"/>
          <p:cNvGrpSpPr/>
          <p:nvPr/>
        </p:nvGrpSpPr>
        <p:grpSpPr>
          <a:xfrm>
            <a:off x="-138780" y="3526476"/>
            <a:ext cx="1704016" cy="1671476"/>
            <a:chOff x="-138780" y="3526476"/>
            <a:chExt cx="1704016" cy="1671476"/>
          </a:xfrm>
        </p:grpSpPr>
        <p:sp>
          <p:nvSpPr>
            <p:cNvPr id="911" name="Google Shape;911;p21"/>
            <p:cNvSpPr/>
            <p:nvPr/>
          </p:nvSpPr>
          <p:spPr>
            <a:xfrm flipH="1">
              <a:off x="214228" y="4710630"/>
              <a:ext cx="1351008" cy="467736"/>
            </a:xfrm>
            <a:custGeom>
              <a:avLst/>
              <a:gdLst/>
              <a:ahLst/>
              <a:cxnLst/>
              <a:rect l="l" t="t" r="r" b="b"/>
              <a:pathLst>
                <a:path w="42058" h="14561" extrusionOk="0">
                  <a:moveTo>
                    <a:pt x="1" y="0"/>
                  </a:moveTo>
                  <a:lnTo>
                    <a:pt x="1" y="0"/>
                  </a:lnTo>
                  <a:cubicBezTo>
                    <a:pt x="1774" y="3547"/>
                    <a:pt x="9311" y="7379"/>
                    <a:pt x="13017" y="9311"/>
                  </a:cubicBezTo>
                  <a:cubicBezTo>
                    <a:pt x="16532" y="11084"/>
                    <a:pt x="20554" y="12700"/>
                    <a:pt x="24259" y="13808"/>
                  </a:cubicBezTo>
                  <a:cubicBezTo>
                    <a:pt x="26586" y="14396"/>
                    <a:pt x="28970" y="14561"/>
                    <a:pt x="31365" y="14561"/>
                  </a:cubicBezTo>
                  <a:cubicBezTo>
                    <a:pt x="34420" y="14561"/>
                    <a:pt x="37493" y="14293"/>
                    <a:pt x="40489" y="14293"/>
                  </a:cubicBezTo>
                  <a:cubicBezTo>
                    <a:pt x="40961" y="14293"/>
                    <a:pt x="41431" y="14299"/>
                    <a:pt x="41899" y="14315"/>
                  </a:cubicBezTo>
                  <a:lnTo>
                    <a:pt x="42057" y="14283"/>
                  </a:lnTo>
                  <a:cubicBezTo>
                    <a:pt x="30340" y="2407"/>
                    <a:pt x="15582" y="95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12" name="Google Shape;912;p21"/>
            <p:cNvSpPr/>
            <p:nvPr/>
          </p:nvSpPr>
          <p:spPr>
            <a:xfrm flipH="1">
              <a:off x="216345" y="4773752"/>
              <a:ext cx="1206007" cy="406446"/>
            </a:xfrm>
            <a:custGeom>
              <a:avLst/>
              <a:gdLst/>
              <a:ahLst/>
              <a:cxnLst/>
              <a:rect l="l" t="t" r="r" b="b"/>
              <a:pathLst>
                <a:path w="37544" h="12653" extrusionOk="0">
                  <a:moveTo>
                    <a:pt x="454" y="0"/>
                  </a:moveTo>
                  <a:cubicBezTo>
                    <a:pt x="175" y="0"/>
                    <a:pt x="1" y="400"/>
                    <a:pt x="303" y="537"/>
                  </a:cubicBezTo>
                  <a:cubicBezTo>
                    <a:pt x="4768" y="2501"/>
                    <a:pt x="9487" y="3672"/>
                    <a:pt x="14174" y="4939"/>
                  </a:cubicBezTo>
                  <a:cubicBezTo>
                    <a:pt x="19115" y="6269"/>
                    <a:pt x="23992" y="7821"/>
                    <a:pt x="28805" y="9563"/>
                  </a:cubicBezTo>
                  <a:cubicBezTo>
                    <a:pt x="31561" y="10576"/>
                    <a:pt x="34316" y="11590"/>
                    <a:pt x="37071" y="12635"/>
                  </a:cubicBezTo>
                  <a:cubicBezTo>
                    <a:pt x="37105" y="12647"/>
                    <a:pt x="37138" y="12653"/>
                    <a:pt x="37168" y="12653"/>
                  </a:cubicBezTo>
                  <a:cubicBezTo>
                    <a:pt x="37446" y="12653"/>
                    <a:pt x="37543" y="12176"/>
                    <a:pt x="37229" y="12033"/>
                  </a:cubicBezTo>
                  <a:cubicBezTo>
                    <a:pt x="32416" y="10260"/>
                    <a:pt x="27602" y="8454"/>
                    <a:pt x="22725" y="6839"/>
                  </a:cubicBezTo>
                  <a:cubicBezTo>
                    <a:pt x="17975" y="5287"/>
                    <a:pt x="13129" y="4116"/>
                    <a:pt x="8347" y="2722"/>
                  </a:cubicBezTo>
                  <a:cubicBezTo>
                    <a:pt x="5719" y="1962"/>
                    <a:pt x="3122" y="1139"/>
                    <a:pt x="588" y="30"/>
                  </a:cubicBezTo>
                  <a:cubicBezTo>
                    <a:pt x="542" y="9"/>
                    <a:pt x="497" y="0"/>
                    <a:pt x="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13" name="Google Shape;913;p21"/>
            <p:cNvSpPr/>
            <p:nvPr/>
          </p:nvSpPr>
          <p:spPr>
            <a:xfrm flipH="1">
              <a:off x="700484" y="4859006"/>
              <a:ext cx="219686" cy="188945"/>
            </a:xfrm>
            <a:custGeom>
              <a:avLst/>
              <a:gdLst/>
              <a:ahLst/>
              <a:cxnLst/>
              <a:rect l="l" t="t" r="r" b="b"/>
              <a:pathLst>
                <a:path w="6839" h="5882" extrusionOk="0">
                  <a:moveTo>
                    <a:pt x="3301" y="0"/>
                  </a:moveTo>
                  <a:cubicBezTo>
                    <a:pt x="3086" y="0"/>
                    <a:pt x="2872" y="224"/>
                    <a:pt x="3007" y="448"/>
                  </a:cubicBezTo>
                  <a:cubicBezTo>
                    <a:pt x="3944" y="1737"/>
                    <a:pt x="5125" y="2809"/>
                    <a:pt x="6024" y="4116"/>
                  </a:cubicBezTo>
                  <a:lnTo>
                    <a:pt x="6024" y="4116"/>
                  </a:lnTo>
                  <a:cubicBezTo>
                    <a:pt x="4120" y="4513"/>
                    <a:pt x="2148" y="4613"/>
                    <a:pt x="315" y="5294"/>
                  </a:cubicBezTo>
                  <a:cubicBezTo>
                    <a:pt x="1" y="5408"/>
                    <a:pt x="73" y="5882"/>
                    <a:pt x="368" y="5882"/>
                  </a:cubicBezTo>
                  <a:cubicBezTo>
                    <a:pt x="400" y="5882"/>
                    <a:pt x="435" y="5876"/>
                    <a:pt x="473" y="5864"/>
                  </a:cubicBezTo>
                  <a:cubicBezTo>
                    <a:pt x="2437" y="5135"/>
                    <a:pt x="4558" y="5072"/>
                    <a:pt x="6585" y="4597"/>
                  </a:cubicBezTo>
                  <a:cubicBezTo>
                    <a:pt x="6744" y="4534"/>
                    <a:pt x="6839" y="4312"/>
                    <a:pt x="6744" y="4154"/>
                  </a:cubicBezTo>
                  <a:cubicBezTo>
                    <a:pt x="5857" y="2697"/>
                    <a:pt x="4527" y="1525"/>
                    <a:pt x="3545" y="132"/>
                  </a:cubicBezTo>
                  <a:cubicBezTo>
                    <a:pt x="3480" y="39"/>
                    <a:pt x="3391" y="0"/>
                    <a:pt x="3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14" name="Google Shape;914;p21"/>
            <p:cNvSpPr/>
            <p:nvPr/>
          </p:nvSpPr>
          <p:spPr>
            <a:xfrm flipH="1">
              <a:off x="954802" y="4814580"/>
              <a:ext cx="139797" cy="153610"/>
            </a:xfrm>
            <a:custGeom>
              <a:avLst/>
              <a:gdLst/>
              <a:ahLst/>
              <a:cxnLst/>
              <a:rect l="l" t="t" r="r" b="b"/>
              <a:pathLst>
                <a:path w="4352" h="4782" extrusionOk="0">
                  <a:moveTo>
                    <a:pt x="2550" y="1"/>
                  </a:moveTo>
                  <a:cubicBezTo>
                    <a:pt x="2359" y="1"/>
                    <a:pt x="2152" y="219"/>
                    <a:pt x="2261" y="438"/>
                  </a:cubicBezTo>
                  <a:cubicBezTo>
                    <a:pt x="2783" y="1365"/>
                    <a:pt x="3464" y="2267"/>
                    <a:pt x="3721" y="3311"/>
                  </a:cubicBezTo>
                  <a:lnTo>
                    <a:pt x="3721" y="3311"/>
                  </a:lnTo>
                  <a:cubicBezTo>
                    <a:pt x="2628" y="3681"/>
                    <a:pt x="1508" y="3969"/>
                    <a:pt x="361" y="4175"/>
                  </a:cubicBezTo>
                  <a:cubicBezTo>
                    <a:pt x="1" y="4265"/>
                    <a:pt x="124" y="4781"/>
                    <a:pt x="461" y="4781"/>
                  </a:cubicBezTo>
                  <a:cubicBezTo>
                    <a:pt x="480" y="4781"/>
                    <a:pt x="499" y="4780"/>
                    <a:pt x="519" y="4777"/>
                  </a:cubicBezTo>
                  <a:cubicBezTo>
                    <a:pt x="1754" y="4523"/>
                    <a:pt x="2958" y="4207"/>
                    <a:pt x="4130" y="3795"/>
                  </a:cubicBezTo>
                  <a:cubicBezTo>
                    <a:pt x="4288" y="3731"/>
                    <a:pt x="4351" y="3605"/>
                    <a:pt x="4351" y="3446"/>
                  </a:cubicBezTo>
                  <a:cubicBezTo>
                    <a:pt x="4130" y="2243"/>
                    <a:pt x="3369" y="1198"/>
                    <a:pt x="2768" y="153"/>
                  </a:cubicBezTo>
                  <a:cubicBezTo>
                    <a:pt x="2719" y="45"/>
                    <a:pt x="2636" y="1"/>
                    <a:pt x="2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15" name="Google Shape;915;p21"/>
            <p:cNvSpPr/>
            <p:nvPr/>
          </p:nvSpPr>
          <p:spPr>
            <a:xfrm flipH="1">
              <a:off x="1176580" y="4789074"/>
              <a:ext cx="89461" cy="109345"/>
            </a:xfrm>
            <a:custGeom>
              <a:avLst/>
              <a:gdLst/>
              <a:ahLst/>
              <a:cxnLst/>
              <a:rect l="l" t="t" r="r" b="b"/>
              <a:pathLst>
                <a:path w="2785" h="3404" extrusionOk="0">
                  <a:moveTo>
                    <a:pt x="1764" y="1"/>
                  </a:moveTo>
                  <a:cubicBezTo>
                    <a:pt x="1585" y="1"/>
                    <a:pt x="1410" y="149"/>
                    <a:pt x="1486" y="377"/>
                  </a:cubicBezTo>
                  <a:cubicBezTo>
                    <a:pt x="1681" y="991"/>
                    <a:pt x="1951" y="1581"/>
                    <a:pt x="2142" y="2212"/>
                  </a:cubicBezTo>
                  <a:lnTo>
                    <a:pt x="2142" y="2212"/>
                  </a:lnTo>
                  <a:cubicBezTo>
                    <a:pt x="1558" y="2469"/>
                    <a:pt x="911" y="2617"/>
                    <a:pt x="314" y="2815"/>
                  </a:cubicBezTo>
                  <a:cubicBezTo>
                    <a:pt x="0" y="2929"/>
                    <a:pt x="98" y="3404"/>
                    <a:pt x="375" y="3404"/>
                  </a:cubicBezTo>
                  <a:cubicBezTo>
                    <a:pt x="405" y="3404"/>
                    <a:pt x="438" y="3398"/>
                    <a:pt x="473" y="3385"/>
                  </a:cubicBezTo>
                  <a:cubicBezTo>
                    <a:pt x="1201" y="3132"/>
                    <a:pt x="1961" y="2974"/>
                    <a:pt x="2626" y="2625"/>
                  </a:cubicBezTo>
                  <a:cubicBezTo>
                    <a:pt x="2753" y="2562"/>
                    <a:pt x="2784" y="2404"/>
                    <a:pt x="2784" y="2309"/>
                  </a:cubicBezTo>
                  <a:cubicBezTo>
                    <a:pt x="2594" y="1580"/>
                    <a:pt x="2278" y="915"/>
                    <a:pt x="2056" y="218"/>
                  </a:cubicBezTo>
                  <a:cubicBezTo>
                    <a:pt x="2005" y="66"/>
                    <a:pt x="1884" y="1"/>
                    <a:pt x="1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16" name="Google Shape;916;p21"/>
            <p:cNvSpPr/>
            <p:nvPr/>
          </p:nvSpPr>
          <p:spPr>
            <a:xfrm flipH="1">
              <a:off x="875455" y="4868290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9" y="1"/>
                  </a:moveTo>
                  <a:cubicBezTo>
                    <a:pt x="0" y="1"/>
                    <a:pt x="0" y="793"/>
                    <a:pt x="539" y="793"/>
                  </a:cubicBezTo>
                  <a:cubicBezTo>
                    <a:pt x="1045" y="793"/>
                    <a:pt x="1045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17" name="Google Shape;917;p21"/>
            <p:cNvSpPr/>
            <p:nvPr/>
          </p:nvSpPr>
          <p:spPr>
            <a:xfrm flipH="1">
              <a:off x="909024" y="4831670"/>
              <a:ext cx="33600" cy="26501"/>
            </a:xfrm>
            <a:custGeom>
              <a:avLst/>
              <a:gdLst/>
              <a:ahLst/>
              <a:cxnLst/>
              <a:rect l="l" t="t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18" name="Google Shape;918;p21"/>
            <p:cNvSpPr/>
            <p:nvPr/>
          </p:nvSpPr>
          <p:spPr>
            <a:xfrm flipH="1">
              <a:off x="1117568" y="4903914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19" name="Google Shape;919;p21"/>
            <p:cNvSpPr/>
            <p:nvPr/>
          </p:nvSpPr>
          <p:spPr>
            <a:xfrm flipH="1">
              <a:off x="1154188" y="492527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0"/>
                  </a:moveTo>
                  <a:cubicBezTo>
                    <a:pt x="0" y="0"/>
                    <a:pt x="0" y="792"/>
                    <a:pt x="538" y="792"/>
                  </a:cubicBezTo>
                  <a:cubicBezTo>
                    <a:pt x="1045" y="792"/>
                    <a:pt x="1045" y="0"/>
                    <a:pt x="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20" name="Google Shape;920;p21"/>
            <p:cNvSpPr/>
            <p:nvPr/>
          </p:nvSpPr>
          <p:spPr>
            <a:xfrm flipH="1">
              <a:off x="1443105" y="4752326"/>
              <a:ext cx="33600" cy="25473"/>
            </a:xfrm>
            <a:custGeom>
              <a:avLst/>
              <a:gdLst/>
              <a:ahLst/>
              <a:cxnLst/>
              <a:rect l="l" t="t" r="r" b="b"/>
              <a:pathLst>
                <a:path w="1046" h="793" extrusionOk="0">
                  <a:moveTo>
                    <a:pt x="538" y="1"/>
                  </a:moveTo>
                  <a:cubicBezTo>
                    <a:pt x="0" y="1"/>
                    <a:pt x="0" y="792"/>
                    <a:pt x="538" y="792"/>
                  </a:cubicBezTo>
                  <a:cubicBezTo>
                    <a:pt x="1045" y="792"/>
                    <a:pt x="1045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21" name="Google Shape;921;p21"/>
            <p:cNvSpPr/>
            <p:nvPr/>
          </p:nvSpPr>
          <p:spPr>
            <a:xfrm flipH="1">
              <a:off x="-114372" y="3526476"/>
              <a:ext cx="830142" cy="1226887"/>
            </a:xfrm>
            <a:custGeom>
              <a:avLst/>
              <a:gdLst/>
              <a:ahLst/>
              <a:cxnLst/>
              <a:rect l="l" t="t" r="r" b="b"/>
              <a:pathLst>
                <a:path w="25843" h="38194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8013"/>
                    <a:pt x="3991" y="18305"/>
                    <a:pt x="9153" y="24386"/>
                  </a:cubicBezTo>
                  <a:cubicBezTo>
                    <a:pt x="11718" y="27458"/>
                    <a:pt x="14600" y="30023"/>
                    <a:pt x="17798" y="32430"/>
                  </a:cubicBezTo>
                  <a:cubicBezTo>
                    <a:pt x="20047" y="34171"/>
                    <a:pt x="22454" y="37085"/>
                    <a:pt x="25367" y="37718"/>
                  </a:cubicBezTo>
                  <a:lnTo>
                    <a:pt x="25367" y="38193"/>
                  </a:lnTo>
                  <a:cubicBezTo>
                    <a:pt x="25842" y="29389"/>
                    <a:pt x="25367" y="20712"/>
                    <a:pt x="19889" y="13302"/>
                  </a:cubicBezTo>
                  <a:cubicBezTo>
                    <a:pt x="15233" y="7221"/>
                    <a:pt x="7221" y="224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22" name="Google Shape;922;p21"/>
            <p:cNvSpPr/>
            <p:nvPr/>
          </p:nvSpPr>
          <p:spPr>
            <a:xfrm flipH="1">
              <a:off x="-89993" y="3656189"/>
              <a:ext cx="701009" cy="1059689"/>
            </a:xfrm>
            <a:custGeom>
              <a:avLst/>
              <a:gdLst/>
              <a:ahLst/>
              <a:cxnLst/>
              <a:rect l="l" t="t" r="r" b="b"/>
              <a:pathLst>
                <a:path w="21823" h="32989" extrusionOk="0">
                  <a:moveTo>
                    <a:pt x="436" y="0"/>
                  </a:moveTo>
                  <a:cubicBezTo>
                    <a:pt x="202" y="0"/>
                    <a:pt x="1" y="294"/>
                    <a:pt x="223" y="491"/>
                  </a:cubicBezTo>
                  <a:cubicBezTo>
                    <a:pt x="3738" y="3785"/>
                    <a:pt x="6145" y="8092"/>
                    <a:pt x="8837" y="12051"/>
                  </a:cubicBezTo>
                  <a:cubicBezTo>
                    <a:pt x="10230" y="14077"/>
                    <a:pt x="11687" y="16104"/>
                    <a:pt x="13081" y="18163"/>
                  </a:cubicBezTo>
                  <a:cubicBezTo>
                    <a:pt x="14506" y="20284"/>
                    <a:pt x="15868" y="22470"/>
                    <a:pt x="17134" y="24718"/>
                  </a:cubicBezTo>
                  <a:cubicBezTo>
                    <a:pt x="18654" y="27347"/>
                    <a:pt x="19985" y="30038"/>
                    <a:pt x="21156" y="32794"/>
                  </a:cubicBezTo>
                  <a:cubicBezTo>
                    <a:pt x="21218" y="32930"/>
                    <a:pt x="21344" y="32989"/>
                    <a:pt x="21463" y="32989"/>
                  </a:cubicBezTo>
                  <a:cubicBezTo>
                    <a:pt x="21649" y="32989"/>
                    <a:pt x="21823" y="32847"/>
                    <a:pt x="21726" y="32635"/>
                  </a:cubicBezTo>
                  <a:cubicBezTo>
                    <a:pt x="19700" y="27758"/>
                    <a:pt x="17071" y="23166"/>
                    <a:pt x="14157" y="18733"/>
                  </a:cubicBezTo>
                  <a:cubicBezTo>
                    <a:pt x="12764" y="16579"/>
                    <a:pt x="11276" y="14489"/>
                    <a:pt x="9787" y="12399"/>
                  </a:cubicBezTo>
                  <a:cubicBezTo>
                    <a:pt x="8394" y="10372"/>
                    <a:pt x="7095" y="8282"/>
                    <a:pt x="5702" y="6255"/>
                  </a:cubicBezTo>
                  <a:cubicBezTo>
                    <a:pt x="4182" y="4070"/>
                    <a:pt x="2598" y="1885"/>
                    <a:pt x="635" y="80"/>
                  </a:cubicBezTo>
                  <a:cubicBezTo>
                    <a:pt x="572" y="24"/>
                    <a:pt x="503" y="0"/>
                    <a:pt x="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23" name="Google Shape;923;p21"/>
            <p:cNvSpPr/>
            <p:nvPr/>
          </p:nvSpPr>
          <p:spPr>
            <a:xfrm flipH="1">
              <a:off x="-28424" y="4339319"/>
              <a:ext cx="236100" cy="205102"/>
            </a:xfrm>
            <a:custGeom>
              <a:avLst/>
              <a:gdLst/>
              <a:ahLst/>
              <a:cxnLst/>
              <a:rect l="l" t="t" r="r" b="b"/>
              <a:pathLst>
                <a:path w="7350" h="6385" extrusionOk="0">
                  <a:moveTo>
                    <a:pt x="7060" y="0"/>
                  </a:moveTo>
                  <a:cubicBezTo>
                    <a:pt x="6914" y="0"/>
                    <a:pt x="6764" y="95"/>
                    <a:pt x="6764" y="285"/>
                  </a:cubicBezTo>
                  <a:cubicBezTo>
                    <a:pt x="6672" y="2146"/>
                    <a:pt x="6463" y="3978"/>
                    <a:pt x="6164" y="5780"/>
                  </a:cubicBezTo>
                  <a:lnTo>
                    <a:pt x="6164" y="5780"/>
                  </a:lnTo>
                  <a:cubicBezTo>
                    <a:pt x="6100" y="5783"/>
                    <a:pt x="6036" y="5784"/>
                    <a:pt x="5971" y="5784"/>
                  </a:cubicBezTo>
                  <a:cubicBezTo>
                    <a:pt x="5107" y="5784"/>
                    <a:pt x="4250" y="5564"/>
                    <a:pt x="3438" y="5321"/>
                  </a:cubicBezTo>
                  <a:cubicBezTo>
                    <a:pt x="2488" y="5004"/>
                    <a:pt x="1538" y="4624"/>
                    <a:pt x="620" y="4212"/>
                  </a:cubicBezTo>
                  <a:cubicBezTo>
                    <a:pt x="574" y="4191"/>
                    <a:pt x="528" y="4182"/>
                    <a:pt x="484" y="4182"/>
                  </a:cubicBezTo>
                  <a:cubicBezTo>
                    <a:pt x="199" y="4182"/>
                    <a:pt x="1" y="4581"/>
                    <a:pt x="303" y="4719"/>
                  </a:cubicBezTo>
                  <a:cubicBezTo>
                    <a:pt x="1285" y="5162"/>
                    <a:pt x="2267" y="5574"/>
                    <a:pt x="3280" y="5891"/>
                  </a:cubicBezTo>
                  <a:cubicBezTo>
                    <a:pt x="4158" y="6137"/>
                    <a:pt x="5083" y="6384"/>
                    <a:pt x="5994" y="6384"/>
                  </a:cubicBezTo>
                  <a:cubicBezTo>
                    <a:pt x="6135" y="6384"/>
                    <a:pt x="6275" y="6378"/>
                    <a:pt x="6415" y="6366"/>
                  </a:cubicBezTo>
                  <a:cubicBezTo>
                    <a:pt x="6510" y="6366"/>
                    <a:pt x="6669" y="6302"/>
                    <a:pt x="6700" y="6144"/>
                  </a:cubicBezTo>
                  <a:cubicBezTo>
                    <a:pt x="7017" y="4212"/>
                    <a:pt x="7270" y="2249"/>
                    <a:pt x="7334" y="285"/>
                  </a:cubicBezTo>
                  <a:cubicBezTo>
                    <a:pt x="7349" y="95"/>
                    <a:pt x="7207" y="0"/>
                    <a:pt x="7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24" name="Google Shape;924;p21"/>
            <p:cNvSpPr/>
            <p:nvPr/>
          </p:nvSpPr>
          <p:spPr>
            <a:xfrm flipH="1">
              <a:off x="95187" y="4083972"/>
              <a:ext cx="268897" cy="248532"/>
            </a:xfrm>
            <a:custGeom>
              <a:avLst/>
              <a:gdLst/>
              <a:ahLst/>
              <a:cxnLst/>
              <a:rect l="l" t="t" r="r" b="b"/>
              <a:pathLst>
                <a:path w="8371" h="7737" extrusionOk="0">
                  <a:moveTo>
                    <a:pt x="7682" y="0"/>
                  </a:moveTo>
                  <a:cubicBezTo>
                    <a:pt x="7531" y="0"/>
                    <a:pt x="7373" y="95"/>
                    <a:pt x="7357" y="285"/>
                  </a:cubicBezTo>
                  <a:cubicBezTo>
                    <a:pt x="7203" y="2565"/>
                    <a:pt x="7768" y="4934"/>
                    <a:pt x="7187" y="7160"/>
                  </a:cubicBezTo>
                  <a:lnTo>
                    <a:pt x="7187" y="7160"/>
                  </a:lnTo>
                  <a:cubicBezTo>
                    <a:pt x="6090" y="7155"/>
                    <a:pt x="4970" y="6915"/>
                    <a:pt x="3905" y="6619"/>
                  </a:cubicBezTo>
                  <a:cubicBezTo>
                    <a:pt x="2765" y="6302"/>
                    <a:pt x="1625" y="5891"/>
                    <a:pt x="580" y="5257"/>
                  </a:cubicBezTo>
                  <a:cubicBezTo>
                    <a:pt x="531" y="5228"/>
                    <a:pt x="483" y="5215"/>
                    <a:pt x="437" y="5215"/>
                  </a:cubicBezTo>
                  <a:cubicBezTo>
                    <a:pt x="182" y="5215"/>
                    <a:pt x="0" y="5603"/>
                    <a:pt x="295" y="5764"/>
                  </a:cubicBezTo>
                  <a:cubicBezTo>
                    <a:pt x="1340" y="6429"/>
                    <a:pt x="2575" y="6841"/>
                    <a:pt x="3747" y="7189"/>
                  </a:cubicBezTo>
                  <a:cubicBezTo>
                    <a:pt x="4836" y="7476"/>
                    <a:pt x="5951" y="7736"/>
                    <a:pt x="7069" y="7736"/>
                  </a:cubicBezTo>
                  <a:cubicBezTo>
                    <a:pt x="7186" y="7736"/>
                    <a:pt x="7303" y="7734"/>
                    <a:pt x="7421" y="7727"/>
                  </a:cubicBezTo>
                  <a:cubicBezTo>
                    <a:pt x="7547" y="7727"/>
                    <a:pt x="7674" y="7664"/>
                    <a:pt x="7706" y="7537"/>
                  </a:cubicBezTo>
                  <a:cubicBezTo>
                    <a:pt x="8371" y="5162"/>
                    <a:pt x="7801" y="2692"/>
                    <a:pt x="7959" y="285"/>
                  </a:cubicBezTo>
                  <a:cubicBezTo>
                    <a:pt x="7975" y="95"/>
                    <a:pt x="7832" y="0"/>
                    <a:pt x="7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25" name="Google Shape;925;p21"/>
            <p:cNvSpPr/>
            <p:nvPr/>
          </p:nvSpPr>
          <p:spPr>
            <a:xfrm flipH="1">
              <a:off x="237621" y="3924256"/>
              <a:ext cx="252386" cy="207768"/>
            </a:xfrm>
            <a:custGeom>
              <a:avLst/>
              <a:gdLst/>
              <a:ahLst/>
              <a:cxnLst/>
              <a:rect l="l" t="t" r="r" b="b"/>
              <a:pathLst>
                <a:path w="7857" h="6468" extrusionOk="0">
                  <a:moveTo>
                    <a:pt x="7398" y="0"/>
                  </a:moveTo>
                  <a:cubicBezTo>
                    <a:pt x="7247" y="0"/>
                    <a:pt x="7097" y="95"/>
                    <a:pt x="7097" y="285"/>
                  </a:cubicBezTo>
                  <a:cubicBezTo>
                    <a:pt x="7129" y="1045"/>
                    <a:pt x="7160" y="1805"/>
                    <a:pt x="7192" y="2565"/>
                  </a:cubicBezTo>
                  <a:cubicBezTo>
                    <a:pt x="7192" y="3484"/>
                    <a:pt x="7255" y="4466"/>
                    <a:pt x="7034" y="5352"/>
                  </a:cubicBezTo>
                  <a:cubicBezTo>
                    <a:pt x="7002" y="5479"/>
                    <a:pt x="6970" y="5606"/>
                    <a:pt x="6939" y="5701"/>
                  </a:cubicBezTo>
                  <a:cubicBezTo>
                    <a:pt x="6875" y="5796"/>
                    <a:pt x="6907" y="5796"/>
                    <a:pt x="6780" y="5827"/>
                  </a:cubicBezTo>
                  <a:cubicBezTo>
                    <a:pt x="6658" y="5868"/>
                    <a:pt x="6524" y="5880"/>
                    <a:pt x="6389" y="5880"/>
                  </a:cubicBezTo>
                  <a:cubicBezTo>
                    <a:pt x="6208" y="5880"/>
                    <a:pt x="6025" y="5859"/>
                    <a:pt x="5862" y="5859"/>
                  </a:cubicBezTo>
                  <a:cubicBezTo>
                    <a:pt x="4880" y="5796"/>
                    <a:pt x="3930" y="5574"/>
                    <a:pt x="2980" y="5352"/>
                  </a:cubicBezTo>
                  <a:cubicBezTo>
                    <a:pt x="2157" y="5162"/>
                    <a:pt x="1333" y="4941"/>
                    <a:pt x="510" y="4751"/>
                  </a:cubicBezTo>
                  <a:cubicBezTo>
                    <a:pt x="481" y="4743"/>
                    <a:pt x="453" y="4740"/>
                    <a:pt x="427" y="4740"/>
                  </a:cubicBezTo>
                  <a:cubicBezTo>
                    <a:pt x="109" y="4740"/>
                    <a:pt x="0" y="5233"/>
                    <a:pt x="351" y="5321"/>
                  </a:cubicBezTo>
                  <a:cubicBezTo>
                    <a:pt x="2125" y="5764"/>
                    <a:pt x="3930" y="6271"/>
                    <a:pt x="5767" y="6429"/>
                  </a:cubicBezTo>
                  <a:cubicBezTo>
                    <a:pt x="5948" y="6448"/>
                    <a:pt x="6150" y="6467"/>
                    <a:pt x="6351" y="6467"/>
                  </a:cubicBezTo>
                  <a:cubicBezTo>
                    <a:pt x="6816" y="6467"/>
                    <a:pt x="7278" y="6365"/>
                    <a:pt x="7477" y="5922"/>
                  </a:cubicBezTo>
                  <a:cubicBezTo>
                    <a:pt x="7857" y="5099"/>
                    <a:pt x="7794" y="4054"/>
                    <a:pt x="7794" y="3199"/>
                  </a:cubicBezTo>
                  <a:cubicBezTo>
                    <a:pt x="7794" y="2249"/>
                    <a:pt x="7699" y="1267"/>
                    <a:pt x="7699" y="285"/>
                  </a:cubicBezTo>
                  <a:cubicBezTo>
                    <a:pt x="7699" y="95"/>
                    <a:pt x="7548" y="0"/>
                    <a:pt x="7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26" name="Google Shape;926;p21"/>
            <p:cNvSpPr/>
            <p:nvPr/>
          </p:nvSpPr>
          <p:spPr>
            <a:xfrm flipH="1">
              <a:off x="378000" y="3746230"/>
              <a:ext cx="239730" cy="174265"/>
            </a:xfrm>
            <a:custGeom>
              <a:avLst/>
              <a:gdLst/>
              <a:ahLst/>
              <a:cxnLst/>
              <a:rect l="l" t="t" r="r" b="b"/>
              <a:pathLst>
                <a:path w="7463" h="5425" extrusionOk="0">
                  <a:moveTo>
                    <a:pt x="6972" y="0"/>
                  </a:moveTo>
                  <a:cubicBezTo>
                    <a:pt x="6821" y="0"/>
                    <a:pt x="6671" y="95"/>
                    <a:pt x="6671" y="285"/>
                  </a:cubicBezTo>
                  <a:cubicBezTo>
                    <a:pt x="6671" y="982"/>
                    <a:pt x="6766" y="1679"/>
                    <a:pt x="6798" y="2344"/>
                  </a:cubicBezTo>
                  <a:cubicBezTo>
                    <a:pt x="6798" y="2787"/>
                    <a:pt x="6829" y="3199"/>
                    <a:pt x="6798" y="3642"/>
                  </a:cubicBezTo>
                  <a:cubicBezTo>
                    <a:pt x="6798" y="3959"/>
                    <a:pt x="6766" y="4307"/>
                    <a:pt x="6639" y="4592"/>
                  </a:cubicBezTo>
                  <a:cubicBezTo>
                    <a:pt x="6544" y="4782"/>
                    <a:pt x="6481" y="4814"/>
                    <a:pt x="6259" y="4814"/>
                  </a:cubicBezTo>
                  <a:cubicBezTo>
                    <a:pt x="6201" y="4820"/>
                    <a:pt x="6142" y="4822"/>
                    <a:pt x="6082" y="4822"/>
                  </a:cubicBezTo>
                  <a:cubicBezTo>
                    <a:pt x="5816" y="4822"/>
                    <a:pt x="5536" y="4771"/>
                    <a:pt x="5277" y="4719"/>
                  </a:cubicBezTo>
                  <a:cubicBezTo>
                    <a:pt x="4422" y="4529"/>
                    <a:pt x="3599" y="4276"/>
                    <a:pt x="2776" y="3959"/>
                  </a:cubicBezTo>
                  <a:cubicBezTo>
                    <a:pt x="2047" y="3705"/>
                    <a:pt x="1319" y="3420"/>
                    <a:pt x="622" y="3072"/>
                  </a:cubicBezTo>
                  <a:cubicBezTo>
                    <a:pt x="578" y="3052"/>
                    <a:pt x="535" y="3043"/>
                    <a:pt x="493" y="3043"/>
                  </a:cubicBezTo>
                  <a:cubicBezTo>
                    <a:pt x="205" y="3043"/>
                    <a:pt x="1" y="3472"/>
                    <a:pt x="305" y="3610"/>
                  </a:cubicBezTo>
                  <a:cubicBezTo>
                    <a:pt x="1826" y="4307"/>
                    <a:pt x="3441" y="4941"/>
                    <a:pt x="5087" y="5289"/>
                  </a:cubicBezTo>
                  <a:cubicBezTo>
                    <a:pt x="5371" y="5339"/>
                    <a:pt x="5760" y="5424"/>
                    <a:pt x="6130" y="5424"/>
                  </a:cubicBezTo>
                  <a:cubicBezTo>
                    <a:pt x="6462" y="5424"/>
                    <a:pt x="6778" y="5355"/>
                    <a:pt x="6988" y="5131"/>
                  </a:cubicBezTo>
                  <a:cubicBezTo>
                    <a:pt x="7463" y="4624"/>
                    <a:pt x="7399" y="3610"/>
                    <a:pt x="7399" y="2945"/>
                  </a:cubicBezTo>
                  <a:cubicBezTo>
                    <a:pt x="7399" y="2059"/>
                    <a:pt x="7273" y="1172"/>
                    <a:pt x="7273" y="285"/>
                  </a:cubicBezTo>
                  <a:cubicBezTo>
                    <a:pt x="7273" y="95"/>
                    <a:pt x="7122" y="0"/>
                    <a:pt x="6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27" name="Google Shape;927;p21"/>
            <p:cNvSpPr/>
            <p:nvPr/>
          </p:nvSpPr>
          <p:spPr>
            <a:xfrm flipH="1">
              <a:off x="464471" y="3998525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07" y="0"/>
                  </a:moveTo>
                  <a:cubicBezTo>
                    <a:pt x="1" y="0"/>
                    <a:pt x="1" y="792"/>
                    <a:pt x="507" y="792"/>
                  </a:cubicBezTo>
                  <a:cubicBezTo>
                    <a:pt x="1046" y="792"/>
                    <a:pt x="1046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28" name="Google Shape;928;p21"/>
            <p:cNvSpPr/>
            <p:nvPr/>
          </p:nvSpPr>
          <p:spPr>
            <a:xfrm flipH="1">
              <a:off x="501091" y="3948670"/>
              <a:ext cx="33600" cy="26469"/>
            </a:xfrm>
            <a:custGeom>
              <a:avLst/>
              <a:gdLst/>
              <a:ahLst/>
              <a:cxnLst/>
              <a:rect l="l" t="t" r="r" b="b"/>
              <a:pathLst>
                <a:path w="1046" h="824" extrusionOk="0">
                  <a:moveTo>
                    <a:pt x="539" y="0"/>
                  </a:moveTo>
                  <a:cubicBezTo>
                    <a:pt x="1" y="0"/>
                    <a:pt x="1" y="824"/>
                    <a:pt x="539" y="824"/>
                  </a:cubicBezTo>
                  <a:cubicBezTo>
                    <a:pt x="1046" y="824"/>
                    <a:pt x="1046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29" name="Google Shape;929;p21"/>
            <p:cNvSpPr/>
            <p:nvPr/>
          </p:nvSpPr>
          <p:spPr>
            <a:xfrm flipH="1">
              <a:off x="519401" y="4002572"/>
              <a:ext cx="32572" cy="26501"/>
            </a:xfrm>
            <a:custGeom>
              <a:avLst/>
              <a:gdLst/>
              <a:ahLst/>
              <a:cxnLst/>
              <a:rect l="l" t="t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30" name="Google Shape;930;p21"/>
            <p:cNvSpPr/>
            <p:nvPr/>
          </p:nvSpPr>
          <p:spPr>
            <a:xfrm flipH="1">
              <a:off x="181658" y="438204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4" y="824"/>
                    <a:pt x="1014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31" name="Google Shape;931;p21"/>
            <p:cNvSpPr/>
            <p:nvPr/>
          </p:nvSpPr>
          <p:spPr>
            <a:xfrm flipH="1">
              <a:off x="235561" y="4366784"/>
              <a:ext cx="33600" cy="25441"/>
            </a:xfrm>
            <a:custGeom>
              <a:avLst/>
              <a:gdLst/>
              <a:ahLst/>
              <a:cxnLst/>
              <a:rect l="l" t="t" r="r" b="b"/>
              <a:pathLst>
                <a:path w="1046" h="792" extrusionOk="0">
                  <a:moveTo>
                    <a:pt x="539" y="0"/>
                  </a:moveTo>
                  <a:cubicBezTo>
                    <a:pt x="0" y="0"/>
                    <a:pt x="0" y="792"/>
                    <a:pt x="539" y="792"/>
                  </a:cubicBezTo>
                  <a:cubicBezTo>
                    <a:pt x="1045" y="792"/>
                    <a:pt x="1045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32" name="Google Shape;932;p21"/>
            <p:cNvSpPr/>
            <p:nvPr/>
          </p:nvSpPr>
          <p:spPr>
            <a:xfrm flipH="1">
              <a:off x="3631" y="4209092"/>
              <a:ext cx="32572" cy="26469"/>
            </a:xfrm>
            <a:custGeom>
              <a:avLst/>
              <a:gdLst/>
              <a:ahLst/>
              <a:cxnLst/>
              <a:rect l="l" t="t" r="r" b="b"/>
              <a:pathLst>
                <a:path w="1014" h="824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33" name="Google Shape;933;p21"/>
            <p:cNvSpPr/>
            <p:nvPr/>
          </p:nvSpPr>
          <p:spPr>
            <a:xfrm flipH="1">
              <a:off x="13782" y="4150081"/>
              <a:ext cx="32604" cy="25473"/>
            </a:xfrm>
            <a:custGeom>
              <a:avLst/>
              <a:gdLst/>
              <a:ahLst/>
              <a:cxnLst/>
              <a:rect l="l" t="t" r="r" b="b"/>
              <a:pathLst>
                <a:path w="1015" h="793" extrusionOk="0">
                  <a:moveTo>
                    <a:pt x="507" y="1"/>
                  </a:moveTo>
                  <a:cubicBezTo>
                    <a:pt x="1" y="1"/>
                    <a:pt x="1" y="792"/>
                    <a:pt x="507" y="792"/>
                  </a:cubicBezTo>
                  <a:cubicBezTo>
                    <a:pt x="1014" y="792"/>
                    <a:pt x="1014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34" name="Google Shape;934;p21"/>
            <p:cNvSpPr/>
            <p:nvPr/>
          </p:nvSpPr>
          <p:spPr>
            <a:xfrm flipH="1">
              <a:off x="-138780" y="4202025"/>
              <a:ext cx="1084456" cy="970453"/>
            </a:xfrm>
            <a:custGeom>
              <a:avLst/>
              <a:gdLst/>
              <a:ahLst/>
              <a:cxnLst/>
              <a:rect l="l" t="t" r="r" b="b"/>
              <a:pathLst>
                <a:path w="33760" h="30211" extrusionOk="0">
                  <a:moveTo>
                    <a:pt x="7338" y="1"/>
                  </a:moveTo>
                  <a:cubicBezTo>
                    <a:pt x="6633" y="1"/>
                    <a:pt x="5985" y="348"/>
                    <a:pt x="5447" y="1202"/>
                  </a:cubicBezTo>
                  <a:cubicBezTo>
                    <a:pt x="4497" y="2976"/>
                    <a:pt x="9374" y="8518"/>
                    <a:pt x="10419" y="10228"/>
                  </a:cubicBezTo>
                  <a:cubicBezTo>
                    <a:pt x="7062" y="10513"/>
                    <a:pt x="0" y="11020"/>
                    <a:pt x="4719" y="15802"/>
                  </a:cubicBezTo>
                  <a:cubicBezTo>
                    <a:pt x="7062" y="18177"/>
                    <a:pt x="12193" y="18842"/>
                    <a:pt x="15106" y="20299"/>
                  </a:cubicBezTo>
                  <a:cubicBezTo>
                    <a:pt x="11559" y="22167"/>
                    <a:pt x="6176" y="24891"/>
                    <a:pt x="12605" y="27709"/>
                  </a:cubicBezTo>
                  <a:cubicBezTo>
                    <a:pt x="16848" y="29831"/>
                    <a:pt x="28344" y="29831"/>
                    <a:pt x="32968" y="30211"/>
                  </a:cubicBezTo>
                  <a:cubicBezTo>
                    <a:pt x="33221" y="25334"/>
                    <a:pt x="33759" y="14725"/>
                    <a:pt x="32556" y="9880"/>
                  </a:cubicBezTo>
                  <a:cubicBezTo>
                    <a:pt x="31689" y="6833"/>
                    <a:pt x="30694" y="5650"/>
                    <a:pt x="29732" y="5650"/>
                  </a:cubicBezTo>
                  <a:cubicBezTo>
                    <a:pt x="28165" y="5650"/>
                    <a:pt x="26687" y="8792"/>
                    <a:pt x="26001" y="12128"/>
                  </a:cubicBezTo>
                  <a:cubicBezTo>
                    <a:pt x="24089" y="6228"/>
                    <a:pt x="21950" y="355"/>
                    <a:pt x="19472" y="355"/>
                  </a:cubicBezTo>
                  <a:cubicBezTo>
                    <a:pt x="18133" y="355"/>
                    <a:pt x="16694" y="2072"/>
                    <a:pt x="15138" y="6428"/>
                  </a:cubicBezTo>
                  <a:cubicBezTo>
                    <a:pt x="13896" y="5566"/>
                    <a:pt x="10161" y="1"/>
                    <a:pt x="7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35" name="Google Shape;935;p21"/>
            <p:cNvSpPr/>
            <p:nvPr/>
          </p:nvSpPr>
          <p:spPr>
            <a:xfrm flipH="1">
              <a:off x="-126258" y="4272599"/>
              <a:ext cx="826833" cy="925353"/>
            </a:xfrm>
            <a:custGeom>
              <a:avLst/>
              <a:gdLst/>
              <a:ahLst/>
              <a:cxnLst/>
              <a:rect l="l" t="t" r="r" b="b"/>
              <a:pathLst>
                <a:path w="25740" h="28807" extrusionOk="0">
                  <a:moveTo>
                    <a:pt x="668" y="1"/>
                  </a:moveTo>
                  <a:cubicBezTo>
                    <a:pt x="327" y="1"/>
                    <a:pt x="1" y="491"/>
                    <a:pt x="288" y="874"/>
                  </a:cubicBezTo>
                  <a:cubicBezTo>
                    <a:pt x="6273" y="8379"/>
                    <a:pt x="12607" y="15631"/>
                    <a:pt x="19131" y="22694"/>
                  </a:cubicBezTo>
                  <a:cubicBezTo>
                    <a:pt x="20967" y="24689"/>
                    <a:pt x="22836" y="26684"/>
                    <a:pt x="24704" y="28647"/>
                  </a:cubicBezTo>
                  <a:cubicBezTo>
                    <a:pt x="24809" y="28759"/>
                    <a:pt x="24928" y="28806"/>
                    <a:pt x="25042" y="28806"/>
                  </a:cubicBezTo>
                  <a:cubicBezTo>
                    <a:pt x="25413" y="28806"/>
                    <a:pt x="25740" y="28314"/>
                    <a:pt x="25401" y="27951"/>
                  </a:cubicBezTo>
                  <a:cubicBezTo>
                    <a:pt x="18782" y="20952"/>
                    <a:pt x="12322" y="13826"/>
                    <a:pt x="6146" y="6479"/>
                  </a:cubicBezTo>
                  <a:cubicBezTo>
                    <a:pt x="4405" y="4389"/>
                    <a:pt x="2663" y="2299"/>
                    <a:pt x="984" y="177"/>
                  </a:cubicBezTo>
                  <a:cubicBezTo>
                    <a:pt x="891" y="53"/>
                    <a:pt x="779" y="1"/>
                    <a:pt x="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36" name="Google Shape;936;p21"/>
            <p:cNvSpPr/>
            <p:nvPr/>
          </p:nvSpPr>
          <p:spPr>
            <a:xfrm flipH="1">
              <a:off x="293551" y="4371859"/>
              <a:ext cx="376444" cy="353476"/>
            </a:xfrm>
            <a:custGeom>
              <a:avLst/>
              <a:gdLst/>
              <a:ahLst/>
              <a:cxnLst/>
              <a:rect l="l" t="t" r="r" b="b"/>
              <a:pathLst>
                <a:path w="11719" h="11004" extrusionOk="0">
                  <a:moveTo>
                    <a:pt x="10752" y="1"/>
                  </a:moveTo>
                  <a:cubicBezTo>
                    <a:pt x="10507" y="1"/>
                    <a:pt x="10261" y="159"/>
                    <a:pt x="10261" y="476"/>
                  </a:cubicBezTo>
                  <a:cubicBezTo>
                    <a:pt x="10261" y="3644"/>
                    <a:pt x="10693" y="6813"/>
                    <a:pt x="10459" y="9981"/>
                  </a:cubicBezTo>
                  <a:lnTo>
                    <a:pt x="10459" y="9981"/>
                  </a:lnTo>
                  <a:cubicBezTo>
                    <a:pt x="10045" y="10008"/>
                    <a:pt x="9631" y="10019"/>
                    <a:pt x="9216" y="10019"/>
                  </a:cubicBezTo>
                  <a:cubicBezTo>
                    <a:pt x="6365" y="10019"/>
                    <a:pt x="3511" y="9470"/>
                    <a:pt x="634" y="9470"/>
                  </a:cubicBezTo>
                  <a:cubicBezTo>
                    <a:pt x="1" y="9470"/>
                    <a:pt x="1" y="10451"/>
                    <a:pt x="634" y="10451"/>
                  </a:cubicBezTo>
                  <a:cubicBezTo>
                    <a:pt x="3493" y="10478"/>
                    <a:pt x="6308" y="11003"/>
                    <a:pt x="9152" y="11003"/>
                  </a:cubicBezTo>
                  <a:cubicBezTo>
                    <a:pt x="9742" y="11003"/>
                    <a:pt x="10333" y="10981"/>
                    <a:pt x="10926" y="10926"/>
                  </a:cubicBezTo>
                  <a:cubicBezTo>
                    <a:pt x="11211" y="10895"/>
                    <a:pt x="11401" y="10736"/>
                    <a:pt x="11433" y="10451"/>
                  </a:cubicBezTo>
                  <a:cubicBezTo>
                    <a:pt x="11718" y="7126"/>
                    <a:pt x="11275" y="3801"/>
                    <a:pt x="11243" y="476"/>
                  </a:cubicBezTo>
                  <a:cubicBezTo>
                    <a:pt x="11243" y="159"/>
                    <a:pt x="10998" y="1"/>
                    <a:pt x="10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37" name="Google Shape;937;p21"/>
            <p:cNvSpPr/>
            <p:nvPr/>
          </p:nvSpPr>
          <p:spPr>
            <a:xfrm flipH="1">
              <a:off x="12794" y="4670958"/>
              <a:ext cx="401917" cy="362181"/>
            </a:xfrm>
            <a:custGeom>
              <a:avLst/>
              <a:gdLst/>
              <a:ahLst/>
              <a:cxnLst/>
              <a:rect l="l" t="t" r="r" b="b"/>
              <a:pathLst>
                <a:path w="12512" h="11275" extrusionOk="0">
                  <a:moveTo>
                    <a:pt x="11803" y="0"/>
                  </a:moveTo>
                  <a:cubicBezTo>
                    <a:pt x="11554" y="0"/>
                    <a:pt x="11308" y="159"/>
                    <a:pt x="11308" y="475"/>
                  </a:cubicBezTo>
                  <a:cubicBezTo>
                    <a:pt x="11308" y="3729"/>
                    <a:pt x="11513" y="7042"/>
                    <a:pt x="10940" y="10245"/>
                  </a:cubicBezTo>
                  <a:lnTo>
                    <a:pt x="10940" y="10245"/>
                  </a:lnTo>
                  <a:cubicBezTo>
                    <a:pt x="10308" y="10223"/>
                    <a:pt x="9676" y="10216"/>
                    <a:pt x="9043" y="10216"/>
                  </a:cubicBezTo>
                  <a:cubicBezTo>
                    <a:pt x="7914" y="10216"/>
                    <a:pt x="6783" y="10238"/>
                    <a:pt x="5653" y="10238"/>
                  </a:cubicBezTo>
                  <a:cubicBezTo>
                    <a:pt x="4052" y="10238"/>
                    <a:pt x="2452" y="10193"/>
                    <a:pt x="858" y="9976"/>
                  </a:cubicBezTo>
                  <a:cubicBezTo>
                    <a:pt x="829" y="9971"/>
                    <a:pt x="801" y="9969"/>
                    <a:pt x="774" y="9969"/>
                  </a:cubicBezTo>
                  <a:cubicBezTo>
                    <a:pt x="231" y="9969"/>
                    <a:pt x="1" y="10835"/>
                    <a:pt x="604" y="10926"/>
                  </a:cubicBezTo>
                  <a:cubicBezTo>
                    <a:pt x="2616" y="11195"/>
                    <a:pt x="4648" y="11220"/>
                    <a:pt x="6683" y="11220"/>
                  </a:cubicBezTo>
                  <a:cubicBezTo>
                    <a:pt x="7145" y="11220"/>
                    <a:pt x="7608" y="11219"/>
                    <a:pt x="8071" y="11219"/>
                  </a:cubicBezTo>
                  <a:cubicBezTo>
                    <a:pt x="9162" y="11219"/>
                    <a:pt x="10252" y="11226"/>
                    <a:pt x="11340" y="11274"/>
                  </a:cubicBezTo>
                  <a:cubicBezTo>
                    <a:pt x="11530" y="11274"/>
                    <a:pt x="11783" y="11116"/>
                    <a:pt x="11815" y="10894"/>
                  </a:cubicBezTo>
                  <a:cubicBezTo>
                    <a:pt x="12512" y="7474"/>
                    <a:pt x="12322" y="3959"/>
                    <a:pt x="12322" y="475"/>
                  </a:cubicBezTo>
                  <a:cubicBezTo>
                    <a:pt x="12306" y="159"/>
                    <a:pt x="12053" y="0"/>
                    <a:pt x="1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38" name="Google Shape;938;p21"/>
            <p:cNvSpPr/>
            <p:nvPr/>
          </p:nvSpPr>
          <p:spPr>
            <a:xfrm flipH="1">
              <a:off x="206072" y="4564116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39" name="Google Shape;939;p21"/>
            <p:cNvSpPr/>
            <p:nvPr/>
          </p:nvSpPr>
          <p:spPr>
            <a:xfrm flipH="1">
              <a:off x="206072" y="4466462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40" name="Google Shape;940;p21"/>
            <p:cNvSpPr/>
            <p:nvPr/>
          </p:nvSpPr>
          <p:spPr>
            <a:xfrm flipH="1">
              <a:off x="382075" y="4481720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41" name="Google Shape;941;p21"/>
            <p:cNvSpPr/>
            <p:nvPr/>
          </p:nvSpPr>
          <p:spPr>
            <a:xfrm flipH="1">
              <a:off x="639446" y="4589558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42" name="Google Shape;942;p21"/>
            <p:cNvSpPr/>
            <p:nvPr/>
          </p:nvSpPr>
          <p:spPr>
            <a:xfrm flipH="1">
              <a:off x="716767" y="4621103"/>
              <a:ext cx="49854" cy="38675"/>
            </a:xfrm>
            <a:custGeom>
              <a:avLst/>
              <a:gdLst/>
              <a:ahLst/>
              <a:cxnLst/>
              <a:rect l="l" t="t" r="r" b="b"/>
              <a:pathLst>
                <a:path w="1552" h="1204" extrusionOk="0">
                  <a:moveTo>
                    <a:pt x="760" y="0"/>
                  </a:moveTo>
                  <a:cubicBezTo>
                    <a:pt x="0" y="0"/>
                    <a:pt x="0" y="1204"/>
                    <a:pt x="760" y="1204"/>
                  </a:cubicBezTo>
                  <a:cubicBezTo>
                    <a:pt x="1552" y="1204"/>
                    <a:pt x="1552" y="0"/>
                    <a:pt x="7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43" name="Google Shape;943;p21"/>
            <p:cNvSpPr/>
            <p:nvPr/>
          </p:nvSpPr>
          <p:spPr>
            <a:xfrm flipH="1">
              <a:off x="299647" y="4863214"/>
              <a:ext cx="49886" cy="38708"/>
            </a:xfrm>
            <a:custGeom>
              <a:avLst/>
              <a:gdLst/>
              <a:ahLst/>
              <a:cxnLst/>
              <a:rect l="l" t="t" r="r" b="b"/>
              <a:pathLst>
                <a:path w="1553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44" name="Google Shape;944;p21"/>
            <p:cNvSpPr/>
            <p:nvPr/>
          </p:nvSpPr>
          <p:spPr>
            <a:xfrm flipH="1">
              <a:off x="-5524" y="4517345"/>
              <a:ext cx="50882" cy="38675"/>
            </a:xfrm>
            <a:custGeom>
              <a:avLst/>
              <a:gdLst/>
              <a:ahLst/>
              <a:cxnLst/>
              <a:rect l="l" t="t" r="r" b="b"/>
              <a:pathLst>
                <a:path w="1584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84" y="1204"/>
                    <a:pt x="1584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45" name="Google Shape;945;p21"/>
            <p:cNvSpPr/>
            <p:nvPr/>
          </p:nvSpPr>
          <p:spPr>
            <a:xfrm flipH="1">
              <a:off x="-66558" y="4888656"/>
              <a:ext cx="49854" cy="38708"/>
            </a:xfrm>
            <a:custGeom>
              <a:avLst/>
              <a:gdLst/>
              <a:ahLst/>
              <a:cxnLst/>
              <a:rect l="l" t="t" r="r" b="b"/>
              <a:pathLst>
                <a:path w="1552" h="1205" extrusionOk="0">
                  <a:moveTo>
                    <a:pt x="792" y="0"/>
                  </a:moveTo>
                  <a:cubicBezTo>
                    <a:pt x="10" y="0"/>
                    <a:pt x="0" y="1204"/>
                    <a:pt x="762" y="1204"/>
                  </a:cubicBezTo>
                  <a:cubicBezTo>
                    <a:pt x="772" y="1204"/>
                    <a:pt x="782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</p:grpSp>
      <p:grpSp>
        <p:nvGrpSpPr>
          <p:cNvPr id="946" name="Google Shape;946;p21"/>
          <p:cNvGrpSpPr/>
          <p:nvPr/>
        </p:nvGrpSpPr>
        <p:grpSpPr>
          <a:xfrm>
            <a:off x="4744879" y="-143974"/>
            <a:ext cx="4777838" cy="780620"/>
            <a:chOff x="4744878" y="-143975"/>
            <a:chExt cx="4777838" cy="780620"/>
          </a:xfrm>
        </p:grpSpPr>
        <p:sp>
          <p:nvSpPr>
            <p:cNvPr id="947" name="Google Shape;947;p21"/>
            <p:cNvSpPr/>
            <p:nvPr/>
          </p:nvSpPr>
          <p:spPr>
            <a:xfrm>
              <a:off x="4844524" y="139865"/>
              <a:ext cx="202468" cy="185283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5134468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6132440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5462029" y="460325"/>
              <a:ext cx="186214" cy="168161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5803852" y="430836"/>
              <a:ext cx="181107" cy="181332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6370505" y="139865"/>
              <a:ext cx="203496" cy="185283"/>
            </a:xfrm>
            <a:custGeom>
              <a:avLst/>
              <a:gdLst/>
              <a:ahLst/>
              <a:cxnLst/>
              <a:rect l="l" t="t" r="r" b="b"/>
              <a:pathLst>
                <a:path w="6335" h="5768" extrusionOk="0">
                  <a:moveTo>
                    <a:pt x="1837" y="1"/>
                  </a:moveTo>
                  <a:cubicBezTo>
                    <a:pt x="1615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6661445" y="337229"/>
              <a:ext cx="188238" cy="184833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1" y="1"/>
                  </a:moveTo>
                  <a:cubicBezTo>
                    <a:pt x="571" y="792"/>
                    <a:pt x="1" y="5131"/>
                    <a:pt x="919" y="5669"/>
                  </a:cubicBezTo>
                  <a:cubicBezTo>
                    <a:pt x="1014" y="5727"/>
                    <a:pt x="1127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7659450" y="226340"/>
              <a:ext cx="199416" cy="189972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624" y="3920"/>
                    <a:pt x="3589" y="5914"/>
                    <a:pt x="4836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5" y="919"/>
                    <a:pt x="4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6989038" y="460325"/>
              <a:ext cx="186182" cy="168161"/>
            </a:xfrm>
            <a:custGeom>
              <a:avLst/>
              <a:gdLst/>
              <a:ahLst/>
              <a:cxnLst/>
              <a:rect l="l" t="t" r="r" b="b"/>
              <a:pathLst>
                <a:path w="5796" h="5235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729"/>
                    <a:pt x="1172" y="5004"/>
                    <a:pt x="2217" y="5226"/>
                  </a:cubicBezTo>
                  <a:cubicBezTo>
                    <a:pt x="2248" y="5232"/>
                    <a:pt x="2280" y="5235"/>
                    <a:pt x="2313" y="5235"/>
                  </a:cubicBezTo>
                  <a:cubicBezTo>
                    <a:pt x="3493" y="5235"/>
                    <a:pt x="5364" y="1404"/>
                    <a:pt x="5796" y="6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7330829" y="430836"/>
              <a:ext cx="181139" cy="181332"/>
            </a:xfrm>
            <a:custGeom>
              <a:avLst/>
              <a:gdLst/>
              <a:ahLst/>
              <a:cxnLst/>
              <a:rect l="l" t="t" r="r" b="b"/>
              <a:pathLst>
                <a:path w="5639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5" y="2202"/>
                    <a:pt x="2853" y="5645"/>
                    <a:pt x="3940" y="5645"/>
                  </a:cubicBezTo>
                  <a:cubicBezTo>
                    <a:pt x="3969" y="5645"/>
                    <a:pt x="3996" y="5642"/>
                    <a:pt x="4023" y="5637"/>
                  </a:cubicBezTo>
                  <a:cubicBezTo>
                    <a:pt x="5195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8084665" y="344360"/>
              <a:ext cx="187210" cy="183548"/>
            </a:xfrm>
            <a:custGeom>
              <a:avLst/>
              <a:gdLst/>
              <a:ahLst/>
              <a:cxnLst/>
              <a:rect l="l" t="t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1" y="5099"/>
                    <a:pt x="919" y="5637"/>
                  </a:cubicBezTo>
                  <a:cubicBezTo>
                    <a:pt x="1009" y="5689"/>
                    <a:pt x="1114" y="5713"/>
                    <a:pt x="1232" y="5713"/>
                  </a:cubicBezTo>
                  <a:cubicBezTo>
                    <a:pt x="2486" y="5713"/>
                    <a:pt x="5162" y="3018"/>
                    <a:pt x="5828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9092820" y="211082"/>
              <a:ext cx="200444" cy="190005"/>
            </a:xfrm>
            <a:custGeom>
              <a:avLst/>
              <a:gdLst/>
              <a:ahLst/>
              <a:cxnLst/>
              <a:rect l="l" t="t" r="r" b="b"/>
              <a:pathLst>
                <a:path w="6240" h="5915" extrusionOk="0">
                  <a:moveTo>
                    <a:pt x="4561" y="1"/>
                  </a:moveTo>
                  <a:lnTo>
                    <a:pt x="1" y="3643"/>
                  </a:lnTo>
                  <a:cubicBezTo>
                    <a:pt x="596" y="3954"/>
                    <a:pt x="3601" y="5915"/>
                    <a:pt x="4861" y="5915"/>
                  </a:cubicBezTo>
                  <a:cubicBezTo>
                    <a:pt x="5009" y="5915"/>
                    <a:pt x="5133" y="5888"/>
                    <a:pt x="5226" y="5828"/>
                  </a:cubicBezTo>
                  <a:cubicBezTo>
                    <a:pt x="6240" y="5163"/>
                    <a:pt x="4814" y="919"/>
                    <a:pt x="45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8411230" y="469480"/>
              <a:ext cx="187210" cy="167165"/>
            </a:xfrm>
            <a:custGeom>
              <a:avLst/>
              <a:gdLst/>
              <a:ahLst/>
              <a:cxnLst/>
              <a:rect l="l" t="t" r="r" b="b"/>
              <a:pathLst>
                <a:path w="5828" h="5204" extrusionOk="0">
                  <a:moveTo>
                    <a:pt x="0" y="1"/>
                  </a:moveTo>
                  <a:lnTo>
                    <a:pt x="0" y="1"/>
                  </a:lnTo>
                  <a:cubicBezTo>
                    <a:pt x="254" y="729"/>
                    <a:pt x="1267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4" y="5203"/>
                    <a:pt x="5396" y="1340"/>
                    <a:pt x="5828" y="5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8754049" y="410470"/>
              <a:ext cx="180111" cy="182359"/>
            </a:xfrm>
            <a:custGeom>
              <a:avLst/>
              <a:gdLst/>
              <a:ahLst/>
              <a:cxnLst/>
              <a:rect l="l" t="t" r="r" b="b"/>
              <a:pathLst>
                <a:path w="5607" h="5677" extrusionOk="0">
                  <a:moveTo>
                    <a:pt x="5606" y="1"/>
                  </a:moveTo>
                  <a:lnTo>
                    <a:pt x="1" y="1711"/>
                  </a:lnTo>
                  <a:cubicBezTo>
                    <a:pt x="495" y="2266"/>
                    <a:pt x="2882" y="5677"/>
                    <a:pt x="3971" y="5677"/>
                  </a:cubicBezTo>
                  <a:cubicBezTo>
                    <a:pt x="4000" y="5677"/>
                    <a:pt x="4028" y="5675"/>
                    <a:pt x="4055" y="5670"/>
                  </a:cubicBezTo>
                  <a:cubicBezTo>
                    <a:pt x="5258" y="5416"/>
                    <a:pt x="5511" y="951"/>
                    <a:pt x="5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4744878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6262700" y="-143975"/>
              <a:ext cx="1851027" cy="637021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6" y="8615"/>
                    <a:pt x="2090" y="5037"/>
                  </a:cubicBezTo>
                  <a:cubicBezTo>
                    <a:pt x="1678" y="4530"/>
                    <a:pt x="1298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53" y="10579"/>
                    <a:pt x="53678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7672395" y="-143975"/>
              <a:ext cx="1850320" cy="637021"/>
            </a:xfrm>
            <a:custGeom>
              <a:avLst/>
              <a:gdLst/>
              <a:ahLst/>
              <a:cxnLst/>
              <a:rect l="l" t="t" r="r" b="b"/>
              <a:pathLst>
                <a:path w="57602" h="19831" extrusionOk="0">
                  <a:moveTo>
                    <a:pt x="57042" y="1"/>
                  </a:moveTo>
                  <a:cubicBezTo>
                    <a:pt x="56923" y="1"/>
                    <a:pt x="56805" y="57"/>
                    <a:pt x="56728" y="191"/>
                  </a:cubicBezTo>
                  <a:cubicBezTo>
                    <a:pt x="54226" y="4593"/>
                    <a:pt x="51091" y="8647"/>
                    <a:pt x="47196" y="11941"/>
                  </a:cubicBezTo>
                  <a:cubicBezTo>
                    <a:pt x="43965" y="14696"/>
                    <a:pt x="40165" y="16818"/>
                    <a:pt x="36080" y="17989"/>
                  </a:cubicBezTo>
                  <a:cubicBezTo>
                    <a:pt x="33637" y="18690"/>
                    <a:pt x="31107" y="19036"/>
                    <a:pt x="28575" y="19036"/>
                  </a:cubicBezTo>
                  <a:cubicBezTo>
                    <a:pt x="27102" y="19036"/>
                    <a:pt x="25628" y="18919"/>
                    <a:pt x="24172" y="18686"/>
                  </a:cubicBezTo>
                  <a:cubicBezTo>
                    <a:pt x="20055" y="18021"/>
                    <a:pt x="16128" y="16438"/>
                    <a:pt x="12581" y="14284"/>
                  </a:cubicBezTo>
                  <a:cubicBezTo>
                    <a:pt x="8559" y="11814"/>
                    <a:pt x="5076" y="8615"/>
                    <a:pt x="2067" y="5037"/>
                  </a:cubicBezTo>
                  <a:cubicBezTo>
                    <a:pt x="1687" y="4530"/>
                    <a:pt x="1276" y="4055"/>
                    <a:pt x="895" y="3548"/>
                  </a:cubicBezTo>
                  <a:cubicBezTo>
                    <a:pt x="799" y="3423"/>
                    <a:pt x="670" y="3371"/>
                    <a:pt x="546" y="3371"/>
                  </a:cubicBezTo>
                  <a:cubicBezTo>
                    <a:pt x="262" y="3371"/>
                    <a:pt x="1" y="3642"/>
                    <a:pt x="199" y="3928"/>
                  </a:cubicBezTo>
                  <a:cubicBezTo>
                    <a:pt x="3176" y="7792"/>
                    <a:pt x="6659" y="11275"/>
                    <a:pt x="10713" y="13999"/>
                  </a:cubicBezTo>
                  <a:cubicBezTo>
                    <a:pt x="14292" y="16438"/>
                    <a:pt x="18313" y="18274"/>
                    <a:pt x="22557" y="19193"/>
                  </a:cubicBezTo>
                  <a:cubicBezTo>
                    <a:pt x="24550" y="19616"/>
                    <a:pt x="26574" y="19830"/>
                    <a:pt x="28594" y="19830"/>
                  </a:cubicBezTo>
                  <a:cubicBezTo>
                    <a:pt x="30651" y="19830"/>
                    <a:pt x="32705" y="19608"/>
                    <a:pt x="34718" y="19161"/>
                  </a:cubicBezTo>
                  <a:cubicBezTo>
                    <a:pt x="38962" y="18211"/>
                    <a:pt x="42920" y="16279"/>
                    <a:pt x="46341" y="13651"/>
                  </a:cubicBezTo>
                  <a:cubicBezTo>
                    <a:pt x="50363" y="10579"/>
                    <a:pt x="53656" y="6684"/>
                    <a:pt x="56348" y="2408"/>
                  </a:cubicBezTo>
                  <a:cubicBezTo>
                    <a:pt x="56696" y="1806"/>
                    <a:pt x="57076" y="1205"/>
                    <a:pt x="57425" y="603"/>
                  </a:cubicBezTo>
                  <a:cubicBezTo>
                    <a:pt x="57601" y="294"/>
                    <a:pt x="57317" y="1"/>
                    <a:pt x="57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60"/>
            </a:p>
          </p:txBody>
        </p:sp>
      </p:grpSp>
      <p:sp>
        <p:nvSpPr>
          <p:cNvPr id="964" name="Google Shape;964;p21"/>
          <p:cNvSpPr/>
          <p:nvPr/>
        </p:nvSpPr>
        <p:spPr>
          <a:xfrm rot="-5400000">
            <a:off x="6397295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2254" tIns="82254" rIns="82254" bIns="8225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965" name="Google Shape;965;p21"/>
          <p:cNvSpPr/>
          <p:nvPr/>
        </p:nvSpPr>
        <p:spPr>
          <a:xfrm rot="-5400000">
            <a:off x="6719424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2254" tIns="82254" rIns="82254" bIns="8225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966" name="Google Shape;966;p21"/>
          <p:cNvSpPr/>
          <p:nvPr/>
        </p:nvSpPr>
        <p:spPr>
          <a:xfrm rot="-5400000">
            <a:off x="7041568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2254" tIns="82254" rIns="82254" bIns="8225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967" name="Google Shape;967;p21"/>
          <p:cNvSpPr/>
          <p:nvPr/>
        </p:nvSpPr>
        <p:spPr>
          <a:xfrm rot="-5400000">
            <a:off x="7363696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2254" tIns="82254" rIns="82254" bIns="8225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968" name="Google Shape;968;p21"/>
          <p:cNvSpPr/>
          <p:nvPr/>
        </p:nvSpPr>
        <p:spPr>
          <a:xfrm rot="-5400000">
            <a:off x="7685825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2254" tIns="82254" rIns="82254" bIns="8225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969" name="Google Shape;969;p21"/>
          <p:cNvSpPr/>
          <p:nvPr/>
        </p:nvSpPr>
        <p:spPr>
          <a:xfrm rot="-5400000">
            <a:off x="8006952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2254" tIns="82254" rIns="82254" bIns="8225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970" name="Google Shape;970;p21"/>
          <p:cNvSpPr/>
          <p:nvPr/>
        </p:nvSpPr>
        <p:spPr>
          <a:xfrm rot="-5400000">
            <a:off x="8329081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2254" tIns="82254" rIns="82254" bIns="8225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971" name="Google Shape;971;p21"/>
          <p:cNvSpPr/>
          <p:nvPr/>
        </p:nvSpPr>
        <p:spPr>
          <a:xfrm rot="-5400000">
            <a:off x="4455449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2254" tIns="82254" rIns="82254" bIns="8225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972" name="Google Shape;972;p21"/>
          <p:cNvSpPr/>
          <p:nvPr/>
        </p:nvSpPr>
        <p:spPr>
          <a:xfrm rot="-5400000">
            <a:off x="4777593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2254" tIns="82254" rIns="82254" bIns="8225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973" name="Google Shape;973;p21"/>
          <p:cNvSpPr/>
          <p:nvPr/>
        </p:nvSpPr>
        <p:spPr>
          <a:xfrm rot="-5400000">
            <a:off x="5099721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2254" tIns="82254" rIns="82254" bIns="8225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974" name="Google Shape;974;p21"/>
          <p:cNvSpPr/>
          <p:nvPr/>
        </p:nvSpPr>
        <p:spPr>
          <a:xfrm rot="-5400000">
            <a:off x="5421849" y="4732289"/>
            <a:ext cx="103723" cy="99717"/>
          </a:xfrm>
          <a:custGeom>
            <a:avLst/>
            <a:gdLst/>
            <a:ahLst/>
            <a:cxnLst/>
            <a:rect l="l" t="t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2254" tIns="82254" rIns="82254" bIns="8225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975" name="Google Shape;975;p21"/>
          <p:cNvSpPr/>
          <p:nvPr/>
        </p:nvSpPr>
        <p:spPr>
          <a:xfrm rot="-5400000">
            <a:off x="5742977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2254" tIns="82254" rIns="82254" bIns="8225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976" name="Google Shape;976;p21"/>
          <p:cNvSpPr/>
          <p:nvPr/>
        </p:nvSpPr>
        <p:spPr>
          <a:xfrm rot="-5400000">
            <a:off x="6065106" y="4732305"/>
            <a:ext cx="103723" cy="99686"/>
          </a:xfrm>
          <a:custGeom>
            <a:avLst/>
            <a:gdLst/>
            <a:ahLst/>
            <a:cxnLst/>
            <a:rect l="l" t="t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2254" tIns="82254" rIns="82254" bIns="8225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977" name="Google Shape;977;p21"/>
          <p:cNvSpPr txBox="1">
            <a:spLocks noGrp="1"/>
          </p:cNvSpPr>
          <p:nvPr>
            <p:ph type="title"/>
          </p:nvPr>
        </p:nvSpPr>
        <p:spPr>
          <a:xfrm>
            <a:off x="994688" y="1824851"/>
            <a:ext cx="3525600" cy="567600"/>
          </a:xfrm>
          <a:prstGeom prst="rect">
            <a:avLst/>
          </a:prstGeom>
        </p:spPr>
        <p:txBody>
          <a:bodyPr spcFirstLastPara="1" wrap="square" lIns="91393" tIns="91393" rIns="91393" bIns="9139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1"/>
          <p:cNvSpPr txBox="1">
            <a:spLocks noGrp="1"/>
          </p:cNvSpPr>
          <p:nvPr>
            <p:ph type="subTitle" idx="1"/>
          </p:nvPr>
        </p:nvSpPr>
        <p:spPr>
          <a:xfrm>
            <a:off x="999750" y="2490538"/>
            <a:ext cx="3525600" cy="1031400"/>
          </a:xfrm>
          <a:prstGeom prst="rect">
            <a:avLst/>
          </a:prstGeom>
        </p:spPr>
        <p:txBody>
          <a:bodyPr spcFirstLastPara="1" wrap="square" lIns="91393" tIns="91393" rIns="91393" bIns="9139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17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17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17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17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17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17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17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17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17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813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4550-90E4-4F83-96C9-B31E2C4E31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16B5-A049-4ABE-A056-189B338E2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1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8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8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8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7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6280138" y="4875879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3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56569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2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60054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497733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21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9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601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33741" y="2279225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654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24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435" y="1867608"/>
            <a:ext cx="5281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38">
              <a:lnSpc>
                <a:spcPct val="150000"/>
              </a:lnSpc>
            </a:pP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24311" y="3080873"/>
            <a:ext cx="6758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CÁC NÉT CƠ BẢN, CÁC CHỮ SỐ, BẢNG CHỮ CÁI, DẤU THANH</a:t>
            </a:r>
          </a:p>
          <a:p>
            <a:pPr algn="ctr">
              <a:defRPr/>
            </a:pPr>
            <a:r>
              <a:rPr lang="vi-VN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1569308" y="-573657"/>
            <a:ext cx="5979333" cy="556960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 rot="10800000" flipV="1">
            <a:off x="2182647" y="611239"/>
            <a:ext cx="4752655" cy="607061"/>
          </a:xfrm>
          <a:prstGeom prst="rect">
            <a:avLst/>
          </a:prstGeom>
        </p:spPr>
        <p:txBody>
          <a:bodyPr lIns="64143" tIns="32072" rIns="64143" bIns="32072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95524"/>
            <a:r>
              <a:rPr lang="en-US" sz="405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Chúng</a:t>
            </a:r>
            <a:r>
              <a:rPr lang="en-US" sz="40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05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mình</a:t>
            </a:r>
            <a:r>
              <a:rPr lang="en-US" sz="40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05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cùng</a:t>
            </a:r>
            <a:r>
              <a:rPr lang="en-US" sz="40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05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luyện</a:t>
            </a:r>
            <a:r>
              <a:rPr lang="en-US" sz="40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05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r>
              <a:rPr lang="en-US" sz="40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05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nào</a:t>
            </a:r>
            <a:r>
              <a:rPr lang="en-US" sz="40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4540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B39DBB-C5C1-0CA6-B308-4C09B533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15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134345-0BAA-7541-51DF-4AB780475FEF}"/>
              </a:ext>
            </a:extLst>
          </p:cNvPr>
          <p:cNvSpPr/>
          <p:nvPr/>
        </p:nvSpPr>
        <p:spPr>
          <a:xfrm>
            <a:off x="2888166" y="390293"/>
            <a:ext cx="3824868" cy="624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HÁT BÀI HÁT: VUI ĐẾN TRƯỜNG</a:t>
            </a:r>
          </a:p>
        </p:txBody>
      </p:sp>
    </p:spTree>
    <p:extLst>
      <p:ext uri="{BB962C8B-B14F-4D97-AF65-F5344CB8AC3E}">
        <p14:creationId xmlns:p14="http://schemas.microsoft.com/office/powerpoint/2010/main" val="93442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8"/>
    </mc:Choice>
    <mc:Fallback xmlns="">
      <p:transition spd="slow" advTm="32078"/>
    </mc:Fallback>
  </mc:AlternateContent>
  <p:extLst>
    <p:ext uri="{E180D4A7-C9FB-4DFB-919C-405C955672EB}">
      <p14:showEvtLst xmlns:p14="http://schemas.microsoft.com/office/powerpoint/2010/main">
        <p14:playEvt time="16188" objId="2"/>
        <p14:stopEvt time="32078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49"/>
          <p:cNvGrpSpPr/>
          <p:nvPr/>
        </p:nvGrpSpPr>
        <p:grpSpPr>
          <a:xfrm>
            <a:off x="1720492" y="44270"/>
            <a:ext cx="5096735" cy="4967211"/>
            <a:chOff x="4905273" y="1430312"/>
            <a:chExt cx="3525600" cy="2282884"/>
          </a:xfrm>
        </p:grpSpPr>
        <p:sp>
          <p:nvSpPr>
            <p:cNvPr id="2389" name="Google Shape;2389;p49"/>
            <p:cNvSpPr/>
            <p:nvPr/>
          </p:nvSpPr>
          <p:spPr>
            <a:xfrm>
              <a:off x="4918706" y="1438026"/>
              <a:ext cx="3504911" cy="2266901"/>
            </a:xfrm>
            <a:custGeom>
              <a:avLst/>
              <a:gdLst/>
              <a:ahLst/>
              <a:cxnLst/>
              <a:rect l="l" t="t" r="r" b="b"/>
              <a:pathLst>
                <a:path w="107233" h="69356" extrusionOk="0">
                  <a:moveTo>
                    <a:pt x="4466" y="1"/>
                  </a:moveTo>
                  <a:cubicBezTo>
                    <a:pt x="1996" y="1"/>
                    <a:pt x="1" y="1996"/>
                    <a:pt x="1" y="4466"/>
                  </a:cubicBezTo>
                  <a:lnTo>
                    <a:pt x="1" y="64890"/>
                  </a:lnTo>
                  <a:cubicBezTo>
                    <a:pt x="1" y="67360"/>
                    <a:pt x="1996" y="69355"/>
                    <a:pt x="4466" y="69355"/>
                  </a:cubicBezTo>
                  <a:lnTo>
                    <a:pt x="102767" y="69355"/>
                  </a:lnTo>
                  <a:cubicBezTo>
                    <a:pt x="105237" y="69355"/>
                    <a:pt x="107232" y="67360"/>
                    <a:pt x="107232" y="64890"/>
                  </a:cubicBezTo>
                  <a:lnTo>
                    <a:pt x="107232" y="4466"/>
                  </a:lnTo>
                  <a:cubicBezTo>
                    <a:pt x="107232" y="1996"/>
                    <a:pt x="105237" y="1"/>
                    <a:pt x="102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/>
            </a:p>
          </p:txBody>
        </p:sp>
        <p:sp>
          <p:nvSpPr>
            <p:cNvPr id="2390" name="Google Shape;2390;p49"/>
            <p:cNvSpPr/>
            <p:nvPr/>
          </p:nvSpPr>
          <p:spPr>
            <a:xfrm>
              <a:off x="4905273" y="1430312"/>
              <a:ext cx="3525600" cy="2282884"/>
            </a:xfrm>
            <a:custGeom>
              <a:avLst/>
              <a:gdLst/>
              <a:ahLst/>
              <a:cxnLst/>
              <a:rect l="l" t="t" r="r" b="b"/>
              <a:pathLst>
                <a:path w="107866" h="69845" extrusionOk="0">
                  <a:moveTo>
                    <a:pt x="102458" y="476"/>
                  </a:moveTo>
                  <a:cubicBezTo>
                    <a:pt x="102696" y="476"/>
                    <a:pt x="102935" y="479"/>
                    <a:pt x="103178" y="490"/>
                  </a:cubicBezTo>
                  <a:cubicBezTo>
                    <a:pt x="105490" y="522"/>
                    <a:pt x="107358" y="2358"/>
                    <a:pt x="107390" y="4702"/>
                  </a:cubicBezTo>
                  <a:cubicBezTo>
                    <a:pt x="107390" y="4987"/>
                    <a:pt x="107390" y="5304"/>
                    <a:pt x="107390" y="5589"/>
                  </a:cubicBezTo>
                  <a:lnTo>
                    <a:pt x="107390" y="11321"/>
                  </a:lnTo>
                  <a:lnTo>
                    <a:pt x="107390" y="20790"/>
                  </a:lnTo>
                  <a:lnTo>
                    <a:pt x="107390" y="32349"/>
                  </a:lnTo>
                  <a:lnTo>
                    <a:pt x="107390" y="44320"/>
                  </a:lnTo>
                  <a:lnTo>
                    <a:pt x="107390" y="54865"/>
                  </a:lnTo>
                  <a:lnTo>
                    <a:pt x="107390" y="62403"/>
                  </a:lnTo>
                  <a:lnTo>
                    <a:pt x="107390" y="65126"/>
                  </a:lnTo>
                  <a:cubicBezTo>
                    <a:pt x="107327" y="67470"/>
                    <a:pt x="105490" y="69306"/>
                    <a:pt x="103146" y="69338"/>
                  </a:cubicBezTo>
                  <a:lnTo>
                    <a:pt x="4877" y="69338"/>
                  </a:lnTo>
                  <a:cubicBezTo>
                    <a:pt x="2565" y="69306"/>
                    <a:pt x="697" y="67470"/>
                    <a:pt x="665" y="65126"/>
                  </a:cubicBezTo>
                  <a:cubicBezTo>
                    <a:pt x="634" y="64113"/>
                    <a:pt x="665" y="63099"/>
                    <a:pt x="665" y="62054"/>
                  </a:cubicBezTo>
                  <a:lnTo>
                    <a:pt x="665" y="54295"/>
                  </a:lnTo>
                  <a:lnTo>
                    <a:pt x="665" y="43591"/>
                  </a:lnTo>
                  <a:lnTo>
                    <a:pt x="665" y="31652"/>
                  </a:lnTo>
                  <a:lnTo>
                    <a:pt x="665" y="20125"/>
                  </a:lnTo>
                  <a:lnTo>
                    <a:pt x="665" y="10814"/>
                  </a:lnTo>
                  <a:lnTo>
                    <a:pt x="665" y="5399"/>
                  </a:lnTo>
                  <a:cubicBezTo>
                    <a:pt x="665" y="5082"/>
                    <a:pt x="634" y="4733"/>
                    <a:pt x="665" y="4385"/>
                  </a:cubicBezTo>
                  <a:cubicBezTo>
                    <a:pt x="824" y="2168"/>
                    <a:pt x="2724" y="522"/>
                    <a:pt x="4909" y="490"/>
                  </a:cubicBezTo>
                  <a:cubicBezTo>
                    <a:pt x="5162" y="479"/>
                    <a:pt x="5419" y="476"/>
                    <a:pt x="5678" y="476"/>
                  </a:cubicBezTo>
                  <a:cubicBezTo>
                    <a:pt x="6197" y="476"/>
                    <a:pt x="6725" y="490"/>
                    <a:pt x="7253" y="490"/>
                  </a:cubicBezTo>
                  <a:lnTo>
                    <a:pt x="101025" y="490"/>
                  </a:lnTo>
                  <a:cubicBezTo>
                    <a:pt x="101510" y="490"/>
                    <a:pt x="101982" y="476"/>
                    <a:pt x="102458" y="476"/>
                  </a:cubicBezTo>
                  <a:close/>
                  <a:moveTo>
                    <a:pt x="5487" y="1"/>
                  </a:moveTo>
                  <a:cubicBezTo>
                    <a:pt x="5271" y="1"/>
                    <a:pt x="5057" y="4"/>
                    <a:pt x="4846" y="15"/>
                  </a:cubicBezTo>
                  <a:cubicBezTo>
                    <a:pt x="2280" y="46"/>
                    <a:pt x="190" y="2105"/>
                    <a:pt x="159" y="4702"/>
                  </a:cubicBezTo>
                  <a:cubicBezTo>
                    <a:pt x="159" y="4987"/>
                    <a:pt x="159" y="5272"/>
                    <a:pt x="159" y="5557"/>
                  </a:cubicBezTo>
                  <a:lnTo>
                    <a:pt x="159" y="11257"/>
                  </a:lnTo>
                  <a:lnTo>
                    <a:pt x="159" y="20790"/>
                  </a:lnTo>
                  <a:lnTo>
                    <a:pt x="159" y="32507"/>
                  </a:lnTo>
                  <a:lnTo>
                    <a:pt x="159" y="44573"/>
                  </a:lnTo>
                  <a:lnTo>
                    <a:pt x="159" y="55182"/>
                  </a:lnTo>
                  <a:lnTo>
                    <a:pt x="159" y="62624"/>
                  </a:lnTo>
                  <a:cubicBezTo>
                    <a:pt x="159" y="63859"/>
                    <a:pt x="0" y="65316"/>
                    <a:pt x="349" y="66519"/>
                  </a:cubicBezTo>
                  <a:cubicBezTo>
                    <a:pt x="950" y="68515"/>
                    <a:pt x="2819" y="69813"/>
                    <a:pt x="4877" y="69845"/>
                  </a:cubicBezTo>
                  <a:lnTo>
                    <a:pt x="103178" y="69845"/>
                  </a:lnTo>
                  <a:cubicBezTo>
                    <a:pt x="105772" y="69813"/>
                    <a:pt x="107828" y="67728"/>
                    <a:pt x="107865" y="65136"/>
                  </a:cubicBezTo>
                  <a:lnTo>
                    <a:pt x="107865" y="65136"/>
                  </a:lnTo>
                  <a:cubicBezTo>
                    <a:pt x="107865" y="65133"/>
                    <a:pt x="107865" y="65129"/>
                    <a:pt x="107865" y="65126"/>
                  </a:cubicBezTo>
                  <a:lnTo>
                    <a:pt x="107865" y="65126"/>
                  </a:lnTo>
                  <a:cubicBezTo>
                    <a:pt x="107865" y="65126"/>
                    <a:pt x="107865" y="65126"/>
                    <a:pt x="107865" y="65126"/>
                  </a:cubicBezTo>
                  <a:lnTo>
                    <a:pt x="107865" y="62149"/>
                  </a:lnTo>
                  <a:lnTo>
                    <a:pt x="107865" y="54327"/>
                  </a:lnTo>
                  <a:lnTo>
                    <a:pt x="107865" y="43560"/>
                  </a:lnTo>
                  <a:lnTo>
                    <a:pt x="107865" y="31462"/>
                  </a:lnTo>
                  <a:lnTo>
                    <a:pt x="107865" y="19840"/>
                  </a:lnTo>
                  <a:lnTo>
                    <a:pt x="107865" y="10561"/>
                  </a:lnTo>
                  <a:lnTo>
                    <a:pt x="107865" y="5272"/>
                  </a:lnTo>
                  <a:cubicBezTo>
                    <a:pt x="107865" y="4733"/>
                    <a:pt x="107865" y="4163"/>
                    <a:pt x="107738" y="3625"/>
                  </a:cubicBezTo>
                  <a:cubicBezTo>
                    <a:pt x="107263" y="1503"/>
                    <a:pt x="105332" y="15"/>
                    <a:pt x="103146" y="15"/>
                  </a:cubicBezTo>
                  <a:cubicBezTo>
                    <a:pt x="102904" y="4"/>
                    <a:pt x="102657" y="1"/>
                    <a:pt x="102410" y="1"/>
                  </a:cubicBezTo>
                  <a:cubicBezTo>
                    <a:pt x="101915" y="1"/>
                    <a:pt x="101415" y="15"/>
                    <a:pt x="100930" y="15"/>
                  </a:cubicBezTo>
                  <a:lnTo>
                    <a:pt x="6777" y="15"/>
                  </a:lnTo>
                  <a:cubicBezTo>
                    <a:pt x="6355" y="15"/>
                    <a:pt x="5919" y="1"/>
                    <a:pt x="5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/>
            </a:p>
          </p:txBody>
        </p:sp>
        <p:sp>
          <p:nvSpPr>
            <p:cNvPr id="2391" name="Google Shape;2391;p49"/>
            <p:cNvSpPr/>
            <p:nvPr/>
          </p:nvSpPr>
          <p:spPr>
            <a:xfrm>
              <a:off x="8323047" y="2551768"/>
              <a:ext cx="40399" cy="40399"/>
            </a:xfrm>
            <a:custGeom>
              <a:avLst/>
              <a:gdLst/>
              <a:ahLst/>
              <a:cxnLst/>
              <a:rect l="l" t="t" r="r" b="b"/>
              <a:pathLst>
                <a:path w="1236" h="1236" extrusionOk="0">
                  <a:moveTo>
                    <a:pt x="602" y="0"/>
                  </a:moveTo>
                  <a:cubicBezTo>
                    <a:pt x="286" y="0"/>
                    <a:pt x="1" y="285"/>
                    <a:pt x="1" y="602"/>
                  </a:cubicBezTo>
                  <a:cubicBezTo>
                    <a:pt x="1" y="950"/>
                    <a:pt x="286" y="1235"/>
                    <a:pt x="602" y="1235"/>
                  </a:cubicBezTo>
                  <a:cubicBezTo>
                    <a:pt x="951" y="1235"/>
                    <a:pt x="1236" y="950"/>
                    <a:pt x="1236" y="602"/>
                  </a:cubicBezTo>
                  <a:cubicBezTo>
                    <a:pt x="1236" y="254"/>
                    <a:pt x="951" y="0"/>
                    <a:pt x="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/>
            </a:p>
          </p:txBody>
        </p:sp>
        <p:sp>
          <p:nvSpPr>
            <p:cNvPr id="2392" name="Google Shape;2392;p49"/>
            <p:cNvSpPr/>
            <p:nvPr/>
          </p:nvSpPr>
          <p:spPr>
            <a:xfrm>
              <a:off x="7981469" y="1438026"/>
              <a:ext cx="98382" cy="13499"/>
            </a:xfrm>
            <a:custGeom>
              <a:avLst/>
              <a:gdLst/>
              <a:ahLst/>
              <a:cxnLst/>
              <a:rect l="l" t="t" r="r" b="b"/>
              <a:pathLst>
                <a:path w="3010" h="413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lnTo>
                    <a:pt x="1" y="254"/>
                  </a:lnTo>
                  <a:cubicBezTo>
                    <a:pt x="1" y="349"/>
                    <a:pt x="64" y="412"/>
                    <a:pt x="159" y="412"/>
                  </a:cubicBezTo>
                  <a:lnTo>
                    <a:pt x="2851" y="412"/>
                  </a:lnTo>
                  <a:cubicBezTo>
                    <a:pt x="2946" y="412"/>
                    <a:pt x="3009" y="349"/>
                    <a:pt x="3009" y="254"/>
                  </a:cubicBezTo>
                  <a:lnTo>
                    <a:pt x="3009" y="159"/>
                  </a:lnTo>
                  <a:cubicBezTo>
                    <a:pt x="3009" y="64"/>
                    <a:pt x="2946" y="1"/>
                    <a:pt x="2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/>
            </a:p>
          </p:txBody>
        </p:sp>
        <p:sp>
          <p:nvSpPr>
            <p:cNvPr id="2393" name="Google Shape;2393;p49"/>
            <p:cNvSpPr/>
            <p:nvPr/>
          </p:nvSpPr>
          <p:spPr>
            <a:xfrm>
              <a:off x="7975488" y="1432698"/>
              <a:ext cx="109527" cy="23991"/>
            </a:xfrm>
            <a:custGeom>
              <a:avLst/>
              <a:gdLst/>
              <a:ahLst/>
              <a:cxnLst/>
              <a:rect l="l" t="t" r="r" b="b"/>
              <a:pathLst>
                <a:path w="3351" h="734" extrusionOk="0">
                  <a:moveTo>
                    <a:pt x="2987" y="308"/>
                  </a:moveTo>
                  <a:cubicBezTo>
                    <a:pt x="3006" y="308"/>
                    <a:pt x="3023" y="311"/>
                    <a:pt x="3034" y="322"/>
                  </a:cubicBezTo>
                  <a:cubicBezTo>
                    <a:pt x="3034" y="322"/>
                    <a:pt x="3034" y="417"/>
                    <a:pt x="3034" y="417"/>
                  </a:cubicBezTo>
                  <a:cubicBezTo>
                    <a:pt x="3023" y="427"/>
                    <a:pt x="3009" y="431"/>
                    <a:pt x="2994" y="431"/>
                  </a:cubicBezTo>
                  <a:cubicBezTo>
                    <a:pt x="2964" y="431"/>
                    <a:pt x="2928" y="417"/>
                    <a:pt x="2907" y="417"/>
                  </a:cubicBezTo>
                  <a:lnTo>
                    <a:pt x="374" y="417"/>
                  </a:lnTo>
                  <a:cubicBezTo>
                    <a:pt x="342" y="417"/>
                    <a:pt x="310" y="322"/>
                    <a:pt x="374" y="322"/>
                  </a:cubicBezTo>
                  <a:cubicBezTo>
                    <a:pt x="384" y="311"/>
                    <a:pt x="398" y="308"/>
                    <a:pt x="414" y="308"/>
                  </a:cubicBezTo>
                  <a:cubicBezTo>
                    <a:pt x="444" y="308"/>
                    <a:pt x="479" y="322"/>
                    <a:pt x="500" y="322"/>
                  </a:cubicBezTo>
                  <a:lnTo>
                    <a:pt x="2907" y="322"/>
                  </a:lnTo>
                  <a:cubicBezTo>
                    <a:pt x="2907" y="322"/>
                    <a:pt x="2950" y="308"/>
                    <a:pt x="2987" y="308"/>
                  </a:cubicBezTo>
                  <a:close/>
                  <a:moveTo>
                    <a:pt x="2923" y="0"/>
                  </a:moveTo>
                  <a:cubicBezTo>
                    <a:pt x="2860" y="0"/>
                    <a:pt x="2800" y="5"/>
                    <a:pt x="2749" y="5"/>
                  </a:cubicBezTo>
                  <a:lnTo>
                    <a:pt x="374" y="5"/>
                  </a:lnTo>
                  <a:cubicBezTo>
                    <a:pt x="215" y="37"/>
                    <a:pt x="89" y="100"/>
                    <a:pt x="57" y="259"/>
                  </a:cubicBezTo>
                  <a:cubicBezTo>
                    <a:pt x="1" y="428"/>
                    <a:pt x="70" y="648"/>
                    <a:pt x="244" y="694"/>
                  </a:cubicBezTo>
                  <a:lnTo>
                    <a:pt x="244" y="694"/>
                  </a:lnTo>
                  <a:cubicBezTo>
                    <a:pt x="267" y="718"/>
                    <a:pt x="300" y="734"/>
                    <a:pt x="342" y="734"/>
                  </a:cubicBezTo>
                  <a:lnTo>
                    <a:pt x="3002" y="734"/>
                  </a:lnTo>
                  <a:cubicBezTo>
                    <a:pt x="3129" y="734"/>
                    <a:pt x="3256" y="670"/>
                    <a:pt x="3287" y="544"/>
                  </a:cubicBezTo>
                  <a:cubicBezTo>
                    <a:pt x="3351" y="385"/>
                    <a:pt x="3319" y="164"/>
                    <a:pt x="3192" y="69"/>
                  </a:cubicBezTo>
                  <a:cubicBezTo>
                    <a:pt x="3116" y="12"/>
                    <a:pt x="3018" y="0"/>
                    <a:pt x="2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/>
            </a:p>
          </p:txBody>
        </p:sp>
        <p:sp>
          <p:nvSpPr>
            <p:cNvPr id="2394" name="Google Shape;2394;p49"/>
            <p:cNvSpPr/>
            <p:nvPr/>
          </p:nvSpPr>
          <p:spPr>
            <a:xfrm>
              <a:off x="7669928" y="1438026"/>
              <a:ext cx="181173" cy="13499"/>
            </a:xfrm>
            <a:custGeom>
              <a:avLst/>
              <a:gdLst/>
              <a:ahLst/>
              <a:cxnLst/>
              <a:rect l="l" t="t" r="r" b="b"/>
              <a:pathLst>
                <a:path w="5543" h="413" extrusionOk="0">
                  <a:moveTo>
                    <a:pt x="190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17"/>
                    <a:pt x="64" y="412"/>
                    <a:pt x="190" y="412"/>
                  </a:cubicBezTo>
                  <a:lnTo>
                    <a:pt x="5352" y="412"/>
                  </a:lnTo>
                  <a:cubicBezTo>
                    <a:pt x="5447" y="412"/>
                    <a:pt x="5542" y="317"/>
                    <a:pt x="5542" y="222"/>
                  </a:cubicBezTo>
                  <a:cubicBezTo>
                    <a:pt x="5542" y="96"/>
                    <a:pt x="5447" y="1"/>
                    <a:pt x="53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/>
            </a:p>
          </p:txBody>
        </p:sp>
        <p:sp>
          <p:nvSpPr>
            <p:cNvPr id="2395" name="Google Shape;2395;p49"/>
            <p:cNvSpPr/>
            <p:nvPr/>
          </p:nvSpPr>
          <p:spPr>
            <a:xfrm>
              <a:off x="7660613" y="1432437"/>
              <a:ext cx="197744" cy="24318"/>
            </a:xfrm>
            <a:custGeom>
              <a:avLst/>
              <a:gdLst/>
              <a:ahLst/>
              <a:cxnLst/>
              <a:rect l="l" t="t" r="r" b="b"/>
              <a:pathLst>
                <a:path w="6050" h="744" extrusionOk="0">
                  <a:moveTo>
                    <a:pt x="5549" y="316"/>
                  </a:moveTo>
                  <a:cubicBezTo>
                    <a:pt x="5574" y="316"/>
                    <a:pt x="5595" y="319"/>
                    <a:pt x="5606" y="330"/>
                  </a:cubicBezTo>
                  <a:cubicBezTo>
                    <a:pt x="5637" y="330"/>
                    <a:pt x="5637" y="425"/>
                    <a:pt x="5606" y="425"/>
                  </a:cubicBezTo>
                  <a:cubicBezTo>
                    <a:pt x="5606" y="435"/>
                    <a:pt x="5602" y="439"/>
                    <a:pt x="5596" y="439"/>
                  </a:cubicBezTo>
                  <a:cubicBezTo>
                    <a:pt x="5585" y="439"/>
                    <a:pt x="5564" y="425"/>
                    <a:pt x="5542" y="425"/>
                  </a:cubicBezTo>
                  <a:cubicBezTo>
                    <a:pt x="5511" y="435"/>
                    <a:pt x="5476" y="439"/>
                    <a:pt x="5439" y="439"/>
                  </a:cubicBezTo>
                  <a:cubicBezTo>
                    <a:pt x="5367" y="439"/>
                    <a:pt x="5289" y="425"/>
                    <a:pt x="5226" y="425"/>
                  </a:cubicBezTo>
                  <a:lnTo>
                    <a:pt x="477" y="425"/>
                  </a:lnTo>
                  <a:cubicBezTo>
                    <a:pt x="459" y="385"/>
                    <a:pt x="483" y="330"/>
                    <a:pt x="507" y="330"/>
                  </a:cubicBezTo>
                  <a:lnTo>
                    <a:pt x="5416" y="330"/>
                  </a:lnTo>
                  <a:cubicBezTo>
                    <a:pt x="5437" y="330"/>
                    <a:pt x="5500" y="316"/>
                    <a:pt x="5549" y="316"/>
                  </a:cubicBezTo>
                  <a:close/>
                  <a:moveTo>
                    <a:pt x="5447" y="1"/>
                  </a:moveTo>
                  <a:cubicBezTo>
                    <a:pt x="5331" y="1"/>
                    <a:pt x="5215" y="13"/>
                    <a:pt x="5131" y="13"/>
                  </a:cubicBezTo>
                  <a:lnTo>
                    <a:pt x="634" y="13"/>
                  </a:lnTo>
                  <a:cubicBezTo>
                    <a:pt x="539" y="13"/>
                    <a:pt x="444" y="13"/>
                    <a:pt x="349" y="45"/>
                  </a:cubicBezTo>
                  <a:cubicBezTo>
                    <a:pt x="0" y="203"/>
                    <a:pt x="95" y="678"/>
                    <a:pt x="444" y="742"/>
                  </a:cubicBezTo>
                  <a:cubicBezTo>
                    <a:pt x="453" y="743"/>
                    <a:pt x="462" y="744"/>
                    <a:pt x="470" y="744"/>
                  </a:cubicBezTo>
                  <a:cubicBezTo>
                    <a:pt x="479" y="744"/>
                    <a:pt x="487" y="743"/>
                    <a:pt x="495" y="742"/>
                  </a:cubicBezTo>
                  <a:lnTo>
                    <a:pt x="5479" y="742"/>
                  </a:lnTo>
                  <a:cubicBezTo>
                    <a:pt x="5574" y="742"/>
                    <a:pt x="5669" y="742"/>
                    <a:pt x="5732" y="710"/>
                  </a:cubicBezTo>
                  <a:cubicBezTo>
                    <a:pt x="6017" y="615"/>
                    <a:pt x="6049" y="267"/>
                    <a:pt x="5827" y="108"/>
                  </a:cubicBezTo>
                  <a:cubicBezTo>
                    <a:pt x="5739" y="20"/>
                    <a:pt x="5593" y="1"/>
                    <a:pt x="5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/>
            </a:p>
          </p:txBody>
        </p:sp>
        <p:sp>
          <p:nvSpPr>
            <p:cNvPr id="2397" name="Google Shape;2397;p49"/>
            <p:cNvSpPr/>
            <p:nvPr/>
          </p:nvSpPr>
          <p:spPr>
            <a:xfrm>
              <a:off x="5076025" y="1556325"/>
              <a:ext cx="3184091" cy="2030296"/>
            </a:xfrm>
            <a:custGeom>
              <a:avLst/>
              <a:gdLst/>
              <a:ahLst/>
              <a:cxnLst/>
              <a:rect l="l" t="t" r="r" b="b"/>
              <a:pathLst>
                <a:path w="118887" h="64194" extrusionOk="0">
                  <a:moveTo>
                    <a:pt x="1" y="1"/>
                  </a:moveTo>
                  <a:lnTo>
                    <a:pt x="1" y="64193"/>
                  </a:lnTo>
                  <a:lnTo>
                    <a:pt x="118886" y="64193"/>
                  </a:lnTo>
                  <a:lnTo>
                    <a:pt x="118886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/>
            </a:p>
          </p:txBody>
        </p:sp>
      </p:grpSp>
      <p:pic>
        <p:nvPicPr>
          <p:cNvPr id="3" name="[hanhtrangso.nxbgd.vn] Tập viết_ nét cong hở phải_HTS (1)">
            <a:hlinkClick r:id="" action="ppaction://media"/>
            <a:extLst>
              <a:ext uri="{FF2B5EF4-FFF2-40B4-BE49-F238E27FC236}">
                <a16:creationId xmlns:a16="http://schemas.microsoft.com/office/drawing/2014/main" id="{878534E1-0408-4817-B959-F0AE133FCB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184" t="5920" r="4008" b="5252"/>
          <a:stretch/>
        </p:blipFill>
        <p:spPr>
          <a:xfrm>
            <a:off x="1967330" y="309019"/>
            <a:ext cx="4603037" cy="44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8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49"/>
          <p:cNvGrpSpPr/>
          <p:nvPr/>
        </p:nvGrpSpPr>
        <p:grpSpPr>
          <a:xfrm>
            <a:off x="1979715" y="109077"/>
            <a:ext cx="5105826" cy="4959110"/>
            <a:chOff x="4905273" y="1430312"/>
            <a:chExt cx="3525600" cy="2282884"/>
          </a:xfrm>
        </p:grpSpPr>
        <p:sp>
          <p:nvSpPr>
            <p:cNvPr id="2389" name="Google Shape;2389;p49"/>
            <p:cNvSpPr/>
            <p:nvPr/>
          </p:nvSpPr>
          <p:spPr>
            <a:xfrm>
              <a:off x="4918706" y="1438026"/>
              <a:ext cx="3504911" cy="2266901"/>
            </a:xfrm>
            <a:custGeom>
              <a:avLst/>
              <a:gdLst/>
              <a:ahLst/>
              <a:cxnLst/>
              <a:rect l="l" t="t" r="r" b="b"/>
              <a:pathLst>
                <a:path w="107233" h="69356" extrusionOk="0">
                  <a:moveTo>
                    <a:pt x="4466" y="1"/>
                  </a:moveTo>
                  <a:cubicBezTo>
                    <a:pt x="1996" y="1"/>
                    <a:pt x="1" y="1996"/>
                    <a:pt x="1" y="4466"/>
                  </a:cubicBezTo>
                  <a:lnTo>
                    <a:pt x="1" y="64890"/>
                  </a:lnTo>
                  <a:cubicBezTo>
                    <a:pt x="1" y="67360"/>
                    <a:pt x="1996" y="69355"/>
                    <a:pt x="4466" y="69355"/>
                  </a:cubicBezTo>
                  <a:lnTo>
                    <a:pt x="102767" y="69355"/>
                  </a:lnTo>
                  <a:cubicBezTo>
                    <a:pt x="105237" y="69355"/>
                    <a:pt x="107232" y="67360"/>
                    <a:pt x="107232" y="64890"/>
                  </a:cubicBezTo>
                  <a:lnTo>
                    <a:pt x="107232" y="4466"/>
                  </a:lnTo>
                  <a:cubicBezTo>
                    <a:pt x="107232" y="1996"/>
                    <a:pt x="105237" y="1"/>
                    <a:pt x="102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>
                <a:solidFill>
                  <a:prstClr val="black"/>
                </a:solidFill>
              </a:endParaRPr>
            </a:p>
          </p:txBody>
        </p:sp>
        <p:sp>
          <p:nvSpPr>
            <p:cNvPr id="2390" name="Google Shape;2390;p49"/>
            <p:cNvSpPr/>
            <p:nvPr/>
          </p:nvSpPr>
          <p:spPr>
            <a:xfrm>
              <a:off x="4905273" y="1430312"/>
              <a:ext cx="3525600" cy="2282884"/>
            </a:xfrm>
            <a:custGeom>
              <a:avLst/>
              <a:gdLst/>
              <a:ahLst/>
              <a:cxnLst/>
              <a:rect l="l" t="t" r="r" b="b"/>
              <a:pathLst>
                <a:path w="107866" h="69845" extrusionOk="0">
                  <a:moveTo>
                    <a:pt x="102458" y="476"/>
                  </a:moveTo>
                  <a:cubicBezTo>
                    <a:pt x="102696" y="476"/>
                    <a:pt x="102935" y="479"/>
                    <a:pt x="103178" y="490"/>
                  </a:cubicBezTo>
                  <a:cubicBezTo>
                    <a:pt x="105490" y="522"/>
                    <a:pt x="107358" y="2358"/>
                    <a:pt x="107390" y="4702"/>
                  </a:cubicBezTo>
                  <a:cubicBezTo>
                    <a:pt x="107390" y="4987"/>
                    <a:pt x="107390" y="5304"/>
                    <a:pt x="107390" y="5589"/>
                  </a:cubicBezTo>
                  <a:lnTo>
                    <a:pt x="107390" y="11321"/>
                  </a:lnTo>
                  <a:lnTo>
                    <a:pt x="107390" y="20790"/>
                  </a:lnTo>
                  <a:lnTo>
                    <a:pt x="107390" y="32349"/>
                  </a:lnTo>
                  <a:lnTo>
                    <a:pt x="107390" y="44320"/>
                  </a:lnTo>
                  <a:lnTo>
                    <a:pt x="107390" y="54865"/>
                  </a:lnTo>
                  <a:lnTo>
                    <a:pt x="107390" y="62403"/>
                  </a:lnTo>
                  <a:lnTo>
                    <a:pt x="107390" y="65126"/>
                  </a:lnTo>
                  <a:cubicBezTo>
                    <a:pt x="107327" y="67470"/>
                    <a:pt x="105490" y="69306"/>
                    <a:pt x="103146" y="69338"/>
                  </a:cubicBezTo>
                  <a:lnTo>
                    <a:pt x="4877" y="69338"/>
                  </a:lnTo>
                  <a:cubicBezTo>
                    <a:pt x="2565" y="69306"/>
                    <a:pt x="697" y="67470"/>
                    <a:pt x="665" y="65126"/>
                  </a:cubicBezTo>
                  <a:cubicBezTo>
                    <a:pt x="634" y="64113"/>
                    <a:pt x="665" y="63099"/>
                    <a:pt x="665" y="62054"/>
                  </a:cubicBezTo>
                  <a:lnTo>
                    <a:pt x="665" y="54295"/>
                  </a:lnTo>
                  <a:lnTo>
                    <a:pt x="665" y="43591"/>
                  </a:lnTo>
                  <a:lnTo>
                    <a:pt x="665" y="31652"/>
                  </a:lnTo>
                  <a:lnTo>
                    <a:pt x="665" y="20125"/>
                  </a:lnTo>
                  <a:lnTo>
                    <a:pt x="665" y="10814"/>
                  </a:lnTo>
                  <a:lnTo>
                    <a:pt x="665" y="5399"/>
                  </a:lnTo>
                  <a:cubicBezTo>
                    <a:pt x="665" y="5082"/>
                    <a:pt x="634" y="4733"/>
                    <a:pt x="665" y="4385"/>
                  </a:cubicBezTo>
                  <a:cubicBezTo>
                    <a:pt x="824" y="2168"/>
                    <a:pt x="2724" y="522"/>
                    <a:pt x="4909" y="490"/>
                  </a:cubicBezTo>
                  <a:cubicBezTo>
                    <a:pt x="5162" y="479"/>
                    <a:pt x="5419" y="476"/>
                    <a:pt x="5678" y="476"/>
                  </a:cubicBezTo>
                  <a:cubicBezTo>
                    <a:pt x="6197" y="476"/>
                    <a:pt x="6725" y="490"/>
                    <a:pt x="7253" y="490"/>
                  </a:cubicBezTo>
                  <a:lnTo>
                    <a:pt x="101025" y="490"/>
                  </a:lnTo>
                  <a:cubicBezTo>
                    <a:pt x="101510" y="490"/>
                    <a:pt x="101982" y="476"/>
                    <a:pt x="102458" y="476"/>
                  </a:cubicBezTo>
                  <a:close/>
                  <a:moveTo>
                    <a:pt x="5487" y="1"/>
                  </a:moveTo>
                  <a:cubicBezTo>
                    <a:pt x="5271" y="1"/>
                    <a:pt x="5057" y="4"/>
                    <a:pt x="4846" y="15"/>
                  </a:cubicBezTo>
                  <a:cubicBezTo>
                    <a:pt x="2280" y="46"/>
                    <a:pt x="190" y="2105"/>
                    <a:pt x="159" y="4702"/>
                  </a:cubicBezTo>
                  <a:cubicBezTo>
                    <a:pt x="159" y="4987"/>
                    <a:pt x="159" y="5272"/>
                    <a:pt x="159" y="5557"/>
                  </a:cubicBezTo>
                  <a:lnTo>
                    <a:pt x="159" y="11257"/>
                  </a:lnTo>
                  <a:lnTo>
                    <a:pt x="159" y="20790"/>
                  </a:lnTo>
                  <a:lnTo>
                    <a:pt x="159" y="32507"/>
                  </a:lnTo>
                  <a:lnTo>
                    <a:pt x="159" y="44573"/>
                  </a:lnTo>
                  <a:lnTo>
                    <a:pt x="159" y="55182"/>
                  </a:lnTo>
                  <a:lnTo>
                    <a:pt x="159" y="62624"/>
                  </a:lnTo>
                  <a:cubicBezTo>
                    <a:pt x="159" y="63859"/>
                    <a:pt x="0" y="65316"/>
                    <a:pt x="349" y="66519"/>
                  </a:cubicBezTo>
                  <a:cubicBezTo>
                    <a:pt x="950" y="68515"/>
                    <a:pt x="2819" y="69813"/>
                    <a:pt x="4877" y="69845"/>
                  </a:cubicBezTo>
                  <a:lnTo>
                    <a:pt x="103178" y="69845"/>
                  </a:lnTo>
                  <a:cubicBezTo>
                    <a:pt x="105772" y="69813"/>
                    <a:pt x="107828" y="67728"/>
                    <a:pt x="107865" y="65136"/>
                  </a:cubicBezTo>
                  <a:lnTo>
                    <a:pt x="107865" y="65136"/>
                  </a:lnTo>
                  <a:cubicBezTo>
                    <a:pt x="107865" y="65133"/>
                    <a:pt x="107865" y="65129"/>
                    <a:pt x="107865" y="65126"/>
                  </a:cubicBezTo>
                  <a:lnTo>
                    <a:pt x="107865" y="65126"/>
                  </a:lnTo>
                  <a:cubicBezTo>
                    <a:pt x="107865" y="65126"/>
                    <a:pt x="107865" y="65126"/>
                    <a:pt x="107865" y="65126"/>
                  </a:cubicBezTo>
                  <a:lnTo>
                    <a:pt x="107865" y="62149"/>
                  </a:lnTo>
                  <a:lnTo>
                    <a:pt x="107865" y="54327"/>
                  </a:lnTo>
                  <a:lnTo>
                    <a:pt x="107865" y="43560"/>
                  </a:lnTo>
                  <a:lnTo>
                    <a:pt x="107865" y="31462"/>
                  </a:lnTo>
                  <a:lnTo>
                    <a:pt x="107865" y="19840"/>
                  </a:lnTo>
                  <a:lnTo>
                    <a:pt x="107865" y="10561"/>
                  </a:lnTo>
                  <a:lnTo>
                    <a:pt x="107865" y="5272"/>
                  </a:lnTo>
                  <a:cubicBezTo>
                    <a:pt x="107865" y="4733"/>
                    <a:pt x="107865" y="4163"/>
                    <a:pt x="107738" y="3625"/>
                  </a:cubicBezTo>
                  <a:cubicBezTo>
                    <a:pt x="107263" y="1503"/>
                    <a:pt x="105332" y="15"/>
                    <a:pt x="103146" y="15"/>
                  </a:cubicBezTo>
                  <a:cubicBezTo>
                    <a:pt x="102904" y="4"/>
                    <a:pt x="102657" y="1"/>
                    <a:pt x="102410" y="1"/>
                  </a:cubicBezTo>
                  <a:cubicBezTo>
                    <a:pt x="101915" y="1"/>
                    <a:pt x="101415" y="15"/>
                    <a:pt x="100930" y="15"/>
                  </a:cubicBezTo>
                  <a:lnTo>
                    <a:pt x="6777" y="15"/>
                  </a:lnTo>
                  <a:cubicBezTo>
                    <a:pt x="6355" y="15"/>
                    <a:pt x="5919" y="1"/>
                    <a:pt x="5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>
                <a:solidFill>
                  <a:prstClr val="black"/>
                </a:solidFill>
              </a:endParaRPr>
            </a:p>
          </p:txBody>
        </p:sp>
        <p:sp>
          <p:nvSpPr>
            <p:cNvPr id="2391" name="Google Shape;2391;p49"/>
            <p:cNvSpPr/>
            <p:nvPr/>
          </p:nvSpPr>
          <p:spPr>
            <a:xfrm>
              <a:off x="8323047" y="2551768"/>
              <a:ext cx="40399" cy="40399"/>
            </a:xfrm>
            <a:custGeom>
              <a:avLst/>
              <a:gdLst/>
              <a:ahLst/>
              <a:cxnLst/>
              <a:rect l="l" t="t" r="r" b="b"/>
              <a:pathLst>
                <a:path w="1236" h="1236" extrusionOk="0">
                  <a:moveTo>
                    <a:pt x="602" y="0"/>
                  </a:moveTo>
                  <a:cubicBezTo>
                    <a:pt x="286" y="0"/>
                    <a:pt x="1" y="285"/>
                    <a:pt x="1" y="602"/>
                  </a:cubicBezTo>
                  <a:cubicBezTo>
                    <a:pt x="1" y="950"/>
                    <a:pt x="286" y="1235"/>
                    <a:pt x="602" y="1235"/>
                  </a:cubicBezTo>
                  <a:cubicBezTo>
                    <a:pt x="951" y="1235"/>
                    <a:pt x="1236" y="950"/>
                    <a:pt x="1236" y="602"/>
                  </a:cubicBezTo>
                  <a:cubicBezTo>
                    <a:pt x="1236" y="254"/>
                    <a:pt x="951" y="0"/>
                    <a:pt x="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>
                <a:solidFill>
                  <a:prstClr val="black"/>
                </a:solidFill>
              </a:endParaRPr>
            </a:p>
          </p:txBody>
        </p:sp>
        <p:sp>
          <p:nvSpPr>
            <p:cNvPr id="2392" name="Google Shape;2392;p49"/>
            <p:cNvSpPr/>
            <p:nvPr/>
          </p:nvSpPr>
          <p:spPr>
            <a:xfrm>
              <a:off x="7981469" y="1438026"/>
              <a:ext cx="98382" cy="13499"/>
            </a:xfrm>
            <a:custGeom>
              <a:avLst/>
              <a:gdLst/>
              <a:ahLst/>
              <a:cxnLst/>
              <a:rect l="l" t="t" r="r" b="b"/>
              <a:pathLst>
                <a:path w="3010" h="413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lnTo>
                    <a:pt x="1" y="254"/>
                  </a:lnTo>
                  <a:cubicBezTo>
                    <a:pt x="1" y="349"/>
                    <a:pt x="64" y="412"/>
                    <a:pt x="159" y="412"/>
                  </a:cubicBezTo>
                  <a:lnTo>
                    <a:pt x="2851" y="412"/>
                  </a:lnTo>
                  <a:cubicBezTo>
                    <a:pt x="2946" y="412"/>
                    <a:pt x="3009" y="349"/>
                    <a:pt x="3009" y="254"/>
                  </a:cubicBezTo>
                  <a:lnTo>
                    <a:pt x="3009" y="159"/>
                  </a:lnTo>
                  <a:cubicBezTo>
                    <a:pt x="3009" y="64"/>
                    <a:pt x="2946" y="1"/>
                    <a:pt x="2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>
                <a:solidFill>
                  <a:prstClr val="black"/>
                </a:solidFill>
              </a:endParaRPr>
            </a:p>
          </p:txBody>
        </p:sp>
        <p:sp>
          <p:nvSpPr>
            <p:cNvPr id="2393" name="Google Shape;2393;p49"/>
            <p:cNvSpPr/>
            <p:nvPr/>
          </p:nvSpPr>
          <p:spPr>
            <a:xfrm>
              <a:off x="7975488" y="1432698"/>
              <a:ext cx="109527" cy="23991"/>
            </a:xfrm>
            <a:custGeom>
              <a:avLst/>
              <a:gdLst/>
              <a:ahLst/>
              <a:cxnLst/>
              <a:rect l="l" t="t" r="r" b="b"/>
              <a:pathLst>
                <a:path w="3351" h="734" extrusionOk="0">
                  <a:moveTo>
                    <a:pt x="2987" y="308"/>
                  </a:moveTo>
                  <a:cubicBezTo>
                    <a:pt x="3006" y="308"/>
                    <a:pt x="3023" y="311"/>
                    <a:pt x="3034" y="322"/>
                  </a:cubicBezTo>
                  <a:cubicBezTo>
                    <a:pt x="3034" y="322"/>
                    <a:pt x="3034" y="417"/>
                    <a:pt x="3034" y="417"/>
                  </a:cubicBezTo>
                  <a:cubicBezTo>
                    <a:pt x="3023" y="427"/>
                    <a:pt x="3009" y="431"/>
                    <a:pt x="2994" y="431"/>
                  </a:cubicBezTo>
                  <a:cubicBezTo>
                    <a:pt x="2964" y="431"/>
                    <a:pt x="2928" y="417"/>
                    <a:pt x="2907" y="417"/>
                  </a:cubicBezTo>
                  <a:lnTo>
                    <a:pt x="374" y="417"/>
                  </a:lnTo>
                  <a:cubicBezTo>
                    <a:pt x="342" y="417"/>
                    <a:pt x="310" y="322"/>
                    <a:pt x="374" y="322"/>
                  </a:cubicBezTo>
                  <a:cubicBezTo>
                    <a:pt x="384" y="311"/>
                    <a:pt x="398" y="308"/>
                    <a:pt x="414" y="308"/>
                  </a:cubicBezTo>
                  <a:cubicBezTo>
                    <a:pt x="444" y="308"/>
                    <a:pt x="479" y="322"/>
                    <a:pt x="500" y="322"/>
                  </a:cubicBezTo>
                  <a:lnTo>
                    <a:pt x="2907" y="322"/>
                  </a:lnTo>
                  <a:cubicBezTo>
                    <a:pt x="2907" y="322"/>
                    <a:pt x="2950" y="308"/>
                    <a:pt x="2987" y="308"/>
                  </a:cubicBezTo>
                  <a:close/>
                  <a:moveTo>
                    <a:pt x="2923" y="0"/>
                  </a:moveTo>
                  <a:cubicBezTo>
                    <a:pt x="2860" y="0"/>
                    <a:pt x="2800" y="5"/>
                    <a:pt x="2749" y="5"/>
                  </a:cubicBezTo>
                  <a:lnTo>
                    <a:pt x="374" y="5"/>
                  </a:lnTo>
                  <a:cubicBezTo>
                    <a:pt x="215" y="37"/>
                    <a:pt x="89" y="100"/>
                    <a:pt x="57" y="259"/>
                  </a:cubicBezTo>
                  <a:cubicBezTo>
                    <a:pt x="1" y="428"/>
                    <a:pt x="70" y="648"/>
                    <a:pt x="244" y="694"/>
                  </a:cubicBezTo>
                  <a:lnTo>
                    <a:pt x="244" y="694"/>
                  </a:lnTo>
                  <a:cubicBezTo>
                    <a:pt x="267" y="718"/>
                    <a:pt x="300" y="734"/>
                    <a:pt x="342" y="734"/>
                  </a:cubicBezTo>
                  <a:lnTo>
                    <a:pt x="3002" y="734"/>
                  </a:lnTo>
                  <a:cubicBezTo>
                    <a:pt x="3129" y="734"/>
                    <a:pt x="3256" y="670"/>
                    <a:pt x="3287" y="544"/>
                  </a:cubicBezTo>
                  <a:cubicBezTo>
                    <a:pt x="3351" y="385"/>
                    <a:pt x="3319" y="164"/>
                    <a:pt x="3192" y="69"/>
                  </a:cubicBezTo>
                  <a:cubicBezTo>
                    <a:pt x="3116" y="12"/>
                    <a:pt x="3018" y="0"/>
                    <a:pt x="2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>
                <a:solidFill>
                  <a:prstClr val="black"/>
                </a:solidFill>
              </a:endParaRPr>
            </a:p>
          </p:txBody>
        </p:sp>
        <p:sp>
          <p:nvSpPr>
            <p:cNvPr id="2394" name="Google Shape;2394;p49"/>
            <p:cNvSpPr/>
            <p:nvPr/>
          </p:nvSpPr>
          <p:spPr>
            <a:xfrm>
              <a:off x="7669928" y="1438026"/>
              <a:ext cx="181173" cy="13499"/>
            </a:xfrm>
            <a:custGeom>
              <a:avLst/>
              <a:gdLst/>
              <a:ahLst/>
              <a:cxnLst/>
              <a:rect l="l" t="t" r="r" b="b"/>
              <a:pathLst>
                <a:path w="5543" h="413" extrusionOk="0">
                  <a:moveTo>
                    <a:pt x="190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17"/>
                    <a:pt x="64" y="412"/>
                    <a:pt x="190" y="412"/>
                  </a:cubicBezTo>
                  <a:lnTo>
                    <a:pt x="5352" y="412"/>
                  </a:lnTo>
                  <a:cubicBezTo>
                    <a:pt x="5447" y="412"/>
                    <a:pt x="5542" y="317"/>
                    <a:pt x="5542" y="222"/>
                  </a:cubicBezTo>
                  <a:cubicBezTo>
                    <a:pt x="5542" y="96"/>
                    <a:pt x="5447" y="1"/>
                    <a:pt x="53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>
                <a:solidFill>
                  <a:prstClr val="black"/>
                </a:solidFill>
              </a:endParaRPr>
            </a:p>
          </p:txBody>
        </p:sp>
        <p:sp>
          <p:nvSpPr>
            <p:cNvPr id="2395" name="Google Shape;2395;p49"/>
            <p:cNvSpPr/>
            <p:nvPr/>
          </p:nvSpPr>
          <p:spPr>
            <a:xfrm>
              <a:off x="7660613" y="1432437"/>
              <a:ext cx="197744" cy="24318"/>
            </a:xfrm>
            <a:custGeom>
              <a:avLst/>
              <a:gdLst/>
              <a:ahLst/>
              <a:cxnLst/>
              <a:rect l="l" t="t" r="r" b="b"/>
              <a:pathLst>
                <a:path w="6050" h="744" extrusionOk="0">
                  <a:moveTo>
                    <a:pt x="5549" y="316"/>
                  </a:moveTo>
                  <a:cubicBezTo>
                    <a:pt x="5574" y="316"/>
                    <a:pt x="5595" y="319"/>
                    <a:pt x="5606" y="330"/>
                  </a:cubicBezTo>
                  <a:cubicBezTo>
                    <a:pt x="5637" y="330"/>
                    <a:pt x="5637" y="425"/>
                    <a:pt x="5606" y="425"/>
                  </a:cubicBezTo>
                  <a:cubicBezTo>
                    <a:pt x="5606" y="435"/>
                    <a:pt x="5602" y="439"/>
                    <a:pt x="5596" y="439"/>
                  </a:cubicBezTo>
                  <a:cubicBezTo>
                    <a:pt x="5585" y="439"/>
                    <a:pt x="5564" y="425"/>
                    <a:pt x="5542" y="425"/>
                  </a:cubicBezTo>
                  <a:cubicBezTo>
                    <a:pt x="5511" y="435"/>
                    <a:pt x="5476" y="439"/>
                    <a:pt x="5439" y="439"/>
                  </a:cubicBezTo>
                  <a:cubicBezTo>
                    <a:pt x="5367" y="439"/>
                    <a:pt x="5289" y="425"/>
                    <a:pt x="5226" y="425"/>
                  </a:cubicBezTo>
                  <a:lnTo>
                    <a:pt x="477" y="425"/>
                  </a:lnTo>
                  <a:cubicBezTo>
                    <a:pt x="459" y="385"/>
                    <a:pt x="483" y="330"/>
                    <a:pt x="507" y="330"/>
                  </a:cubicBezTo>
                  <a:lnTo>
                    <a:pt x="5416" y="330"/>
                  </a:lnTo>
                  <a:cubicBezTo>
                    <a:pt x="5437" y="330"/>
                    <a:pt x="5500" y="316"/>
                    <a:pt x="5549" y="316"/>
                  </a:cubicBezTo>
                  <a:close/>
                  <a:moveTo>
                    <a:pt x="5447" y="1"/>
                  </a:moveTo>
                  <a:cubicBezTo>
                    <a:pt x="5331" y="1"/>
                    <a:pt x="5215" y="13"/>
                    <a:pt x="5131" y="13"/>
                  </a:cubicBezTo>
                  <a:lnTo>
                    <a:pt x="634" y="13"/>
                  </a:lnTo>
                  <a:cubicBezTo>
                    <a:pt x="539" y="13"/>
                    <a:pt x="444" y="13"/>
                    <a:pt x="349" y="45"/>
                  </a:cubicBezTo>
                  <a:cubicBezTo>
                    <a:pt x="0" y="203"/>
                    <a:pt x="95" y="678"/>
                    <a:pt x="444" y="742"/>
                  </a:cubicBezTo>
                  <a:cubicBezTo>
                    <a:pt x="453" y="743"/>
                    <a:pt x="462" y="744"/>
                    <a:pt x="470" y="744"/>
                  </a:cubicBezTo>
                  <a:cubicBezTo>
                    <a:pt x="479" y="744"/>
                    <a:pt x="487" y="743"/>
                    <a:pt x="495" y="742"/>
                  </a:cubicBezTo>
                  <a:lnTo>
                    <a:pt x="5479" y="742"/>
                  </a:lnTo>
                  <a:cubicBezTo>
                    <a:pt x="5574" y="742"/>
                    <a:pt x="5669" y="742"/>
                    <a:pt x="5732" y="710"/>
                  </a:cubicBezTo>
                  <a:cubicBezTo>
                    <a:pt x="6017" y="615"/>
                    <a:pt x="6049" y="267"/>
                    <a:pt x="5827" y="108"/>
                  </a:cubicBezTo>
                  <a:cubicBezTo>
                    <a:pt x="5739" y="20"/>
                    <a:pt x="5593" y="1"/>
                    <a:pt x="5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>
                <a:solidFill>
                  <a:prstClr val="black"/>
                </a:solidFill>
              </a:endParaRPr>
            </a:p>
          </p:txBody>
        </p:sp>
        <p:sp>
          <p:nvSpPr>
            <p:cNvPr id="2397" name="Google Shape;2397;p49"/>
            <p:cNvSpPr/>
            <p:nvPr/>
          </p:nvSpPr>
          <p:spPr>
            <a:xfrm>
              <a:off x="5076025" y="1556325"/>
              <a:ext cx="3184091" cy="2030296"/>
            </a:xfrm>
            <a:custGeom>
              <a:avLst/>
              <a:gdLst/>
              <a:ahLst/>
              <a:cxnLst/>
              <a:rect l="l" t="t" r="r" b="b"/>
              <a:pathLst>
                <a:path w="118887" h="64194" extrusionOk="0">
                  <a:moveTo>
                    <a:pt x="1" y="1"/>
                  </a:moveTo>
                  <a:lnTo>
                    <a:pt x="1" y="64193"/>
                  </a:lnTo>
                  <a:lnTo>
                    <a:pt x="118886" y="64193"/>
                  </a:lnTo>
                  <a:lnTo>
                    <a:pt x="118886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algn="ctr"/>
              <a:endParaRPr sz="1260">
                <a:solidFill>
                  <a:prstClr val="black"/>
                </a:solidFill>
              </a:endParaRPr>
            </a:p>
          </p:txBody>
        </p:sp>
      </p:grpSp>
      <p:pic>
        <p:nvPicPr>
          <p:cNvPr id="12" name="[hanhtrangso.nxbgd.vn] Tập viết_ nét cong hở trái_HTS (1)">
            <a:hlinkClick r:id="" action="ppaction://media"/>
            <a:extLst>
              <a:ext uri="{FF2B5EF4-FFF2-40B4-BE49-F238E27FC236}">
                <a16:creationId xmlns:a16="http://schemas.microsoft.com/office/drawing/2014/main" id="{53DC695A-05B6-4D62-89B1-6C64657A98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72" t="6054" r="5612" b="5214"/>
          <a:stretch/>
        </p:blipFill>
        <p:spPr>
          <a:xfrm>
            <a:off x="2226999" y="382815"/>
            <a:ext cx="4611247" cy="43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7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16" y="0"/>
            <a:ext cx="8258810" cy="46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1" y="173884"/>
            <a:ext cx="806489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824" y="92939"/>
            <a:ext cx="8180110" cy="46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1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1"/>
            <a:ext cx="9144000" cy="5147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113" y="1314451"/>
            <a:ext cx="5685775" cy="16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75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16691" r="9897" b="72282"/>
          <a:stretch/>
        </p:blipFill>
        <p:spPr bwMode="auto">
          <a:xfrm>
            <a:off x="574159" y="1237284"/>
            <a:ext cx="4408967" cy="85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4" t="67691" r="19684" b="20535"/>
          <a:stretch/>
        </p:blipFill>
        <p:spPr bwMode="auto">
          <a:xfrm>
            <a:off x="6457510" y="2876450"/>
            <a:ext cx="2088888" cy="94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32610" r="31050" b="56203"/>
          <a:stretch/>
        </p:blipFill>
        <p:spPr bwMode="auto">
          <a:xfrm>
            <a:off x="5280839" y="1224862"/>
            <a:ext cx="3232298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74159" y="2607094"/>
            <a:ext cx="3310269" cy="1293286"/>
            <a:chOff x="574159" y="1920950"/>
            <a:chExt cx="3310269" cy="1293286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2" t="47120" r="51179" b="36630"/>
            <a:stretch/>
          </p:blipFill>
          <p:spPr bwMode="auto">
            <a:xfrm>
              <a:off x="1765005" y="1920950"/>
              <a:ext cx="2119423" cy="129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1" t="32610" r="10088" b="56203"/>
            <a:stretch/>
          </p:blipFill>
          <p:spPr bwMode="auto">
            <a:xfrm>
              <a:off x="574159" y="2239926"/>
              <a:ext cx="878957" cy="87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47120" r="9327" b="36630"/>
          <a:stretch/>
        </p:blipFill>
        <p:spPr bwMode="auto">
          <a:xfrm>
            <a:off x="4097078" y="2614182"/>
            <a:ext cx="2105246" cy="129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086179" y="222044"/>
            <a:ext cx="4810809" cy="375361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Làm quen với các nét viết cơ bản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547" y="2213413"/>
            <a:ext cx="1124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sổ thẳng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0005" y="2213413"/>
            <a:ext cx="954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ngang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4716" y="222376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xiên phải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2019" y="222376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xiên trái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9701" y="222376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xuôi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2120" y="2223759"/>
            <a:ext cx="14542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ngược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99755" y="2152517"/>
            <a:ext cx="897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</a:t>
            </a:r>
          </a:p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hai đầu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977" y="3822397"/>
            <a:ext cx="975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hở phải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13946" y="3822397"/>
            <a:ext cx="975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hở trái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60248" y="3900380"/>
            <a:ext cx="1230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kín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1736" y="3899638"/>
            <a:ext cx="964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 trên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26546" y="3896458"/>
            <a:ext cx="1492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 dưới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74245" y="3900379"/>
            <a:ext cx="110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thắt trên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74530" y="3896458"/>
            <a:ext cx="1447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thắt giữa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4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4"/>
    </mc:Choice>
    <mc:Fallback xmlns="">
      <p:transition spd="slow" advTm="3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2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2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7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3583" y="1748155"/>
            <a:ext cx="7704137" cy="2225675"/>
          </a:xfrm>
          <a:noFill/>
        </p:spPr>
        <p:txBody>
          <a:bodyPr/>
          <a:lstStyle/>
          <a:p>
            <a:r>
              <a:rPr lang="en-US" sz="8025" dirty="0" err="1">
                <a:solidFill>
                  <a:schemeClr val="bg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8025" dirty="0">
                <a:solidFill>
                  <a:schemeClr val="bg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25" dirty="0" err="1">
                <a:solidFill>
                  <a:schemeClr val="bg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8025" dirty="0">
                <a:solidFill>
                  <a:schemeClr val="bg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25" dirty="0" err="1">
                <a:solidFill>
                  <a:schemeClr val="bg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8025" dirty="0">
                <a:solidFill>
                  <a:schemeClr val="bg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25" dirty="0" err="1">
                <a:solidFill>
                  <a:schemeClr val="bg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8025" dirty="0">
                <a:solidFill>
                  <a:schemeClr val="bg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25" dirty="0" err="1">
                <a:solidFill>
                  <a:schemeClr val="bg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8025" dirty="0">
                <a:solidFill>
                  <a:schemeClr val="bg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25" dirty="0" err="1">
                <a:solidFill>
                  <a:schemeClr val="bg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8025" dirty="0">
              <a:solidFill>
                <a:schemeClr val="bg1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58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7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2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4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-dẫn-viết-Nét-móc-ngược-_Mẫu-1_2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3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-dẫn-viết-Nét-móc-xuôi-_Mẫu-1_2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5805</TotalTime>
  <Words>139</Words>
  <Application>Microsoft Office PowerPoint</Application>
  <PresentationFormat>On-screen Show (16:9)</PresentationFormat>
  <Paragraphs>27</Paragraphs>
  <Slides>17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UVN Minh Map</vt:lpstr>
      <vt:lpstr>Kalam</vt:lpstr>
      <vt:lpstr>Arial-Rounded</vt:lpstr>
      <vt:lpstr>Montserrat</vt:lpstr>
      <vt:lpstr>Times New Roman</vt:lpstr>
      <vt:lpstr>UTM Avo</vt:lpstr>
      <vt:lpstr>Doodle Sketchbook by Slidesgo</vt:lpstr>
      <vt:lpstr>PowerPoint Presentation</vt:lpstr>
      <vt:lpstr>PowerPoint Presentation</vt:lpstr>
      <vt:lpstr>Luyện viết các nét vào vở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Ms Quyen</cp:lastModifiedBy>
  <cp:revision>226</cp:revision>
  <dcterms:modified xsi:type="dcterms:W3CDTF">2022-09-03T13:12:47Z</dcterms:modified>
</cp:coreProperties>
</file>