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3" r:id="rId2"/>
    <p:sldMasterId id="2147483718" r:id="rId3"/>
  </p:sldMasterIdLst>
  <p:notesMasterIdLst>
    <p:notesMasterId r:id="rId16"/>
  </p:notesMasterIdLst>
  <p:sldIdLst>
    <p:sldId id="2007577171" r:id="rId4"/>
    <p:sldId id="290" r:id="rId5"/>
    <p:sldId id="2007577167" r:id="rId6"/>
    <p:sldId id="2007577166" r:id="rId7"/>
    <p:sldId id="291" r:id="rId8"/>
    <p:sldId id="330" r:id="rId9"/>
    <p:sldId id="331" r:id="rId10"/>
    <p:sldId id="312" r:id="rId11"/>
    <p:sldId id="318" r:id="rId12"/>
    <p:sldId id="2007577169" r:id="rId13"/>
    <p:sldId id="2007577168" r:id="rId14"/>
    <p:sldId id="20075771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CC0BD-CFDE-496E-836F-1AE098CCF2B6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64BD3-BBAB-4D2F-8BEE-992584737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3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25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50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653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81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14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510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7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68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8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3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12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017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81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6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825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5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32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519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7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70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6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17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2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8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4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6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5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4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970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003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8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6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7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8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074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4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3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3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33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5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702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460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5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5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34" r:id="rId1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71: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ÔN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PHÉP 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NHÂN, PHÉP CHIA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(TIẾT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2)</a:t>
            </a:r>
            <a:endParaRPr kumimoji="0" lang="en-US" sz="4800" b="1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40780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4DE8090-924B-4952-8BFB-BBE2D79C6351}"/>
              </a:ext>
            </a:extLst>
          </p:cNvPr>
          <p:cNvSpPr/>
          <p:nvPr/>
        </p:nvSpPr>
        <p:spPr>
          <a:xfrm>
            <a:off x="492882" y="472923"/>
            <a:ext cx="437322" cy="4322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3859D-DC08-4BD2-9743-86C19D84EE90}"/>
              </a:ext>
            </a:extLst>
          </p:cNvPr>
          <p:cNvSpPr txBox="1"/>
          <p:nvPr/>
        </p:nvSpPr>
        <p:spPr>
          <a:xfrm>
            <a:off x="923651" y="275005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thợ mộc cưa một thanh gỗ dài 20 dm thành 5 đoạn bằng nhau. Hỏi mỗi đoạn dài bao nhiêu đề - xi - mét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21246-B22A-4E2F-AB05-712729384206}"/>
              </a:ext>
            </a:extLst>
          </p:cNvPr>
          <p:cNvSpPr txBox="1"/>
          <p:nvPr/>
        </p:nvSpPr>
        <p:spPr>
          <a:xfrm>
            <a:off x="92704" y="3116388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Mỗi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đoạn dài số đề - xi – mét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</a:t>
            </a:r>
            <a:r>
              <a:rPr lang="en-US" sz="2800" i="1">
                <a:solidFill>
                  <a:srgbClr val="002060"/>
                </a:solidFill>
                <a:latin typeface="Arial"/>
              </a:rPr>
              <a:t>: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/>
              </a:rPr>
              <a:t>5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4 (</a:t>
            </a:r>
            <a:r>
              <a:rPr lang="en-US" sz="2800" i="1">
                <a:solidFill>
                  <a:srgbClr val="002060"/>
                </a:solidFill>
                <a:latin typeface="Arial"/>
              </a:rPr>
              <a:t>dm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 dm.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CD459-426E-4701-9968-CB0CF00BA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43" y="1358390"/>
            <a:ext cx="3841491" cy="38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24364" y="4412165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B3B4DE0-0A75-4E34-9D1E-B0A36125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758335-B3D0-4B28-9B8D-DE4E8B075E6E}"/>
              </a:ext>
            </a:extLst>
          </p:cNvPr>
          <p:cNvSpPr txBox="1"/>
          <p:nvPr/>
        </p:nvSpPr>
        <p:spPr>
          <a:xfrm>
            <a:off x="2124364" y="287007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tính trong trường hợp có hai dấu phép tính.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nhân,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sau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r>
              <a:rPr lang="en-US" sz="2800" noProof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 tập p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hép nhân, phép chia (tiết 3)</a:t>
            </a: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  <a:extLst>
              <a:ext uri="{FF2B5EF4-FFF2-40B4-BE49-F238E27FC236}">
                <a16:creationId xmlns:a16="http://schemas.microsoft.com/office/drawing/2014/main" id="{4855B7E9-8C50-410E-9947-C1E43485E4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527" y="699654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24364" y="4412165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B3B4DE0-0A75-4E34-9D1E-B0A36125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758335-B3D0-4B28-9B8D-DE4E8B075E6E}"/>
              </a:ext>
            </a:extLst>
          </p:cNvPr>
          <p:cNvSpPr txBox="1"/>
          <p:nvPr/>
        </p:nvSpPr>
        <p:spPr>
          <a:xfrm>
            <a:off x="2124364" y="287007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tính trong trường hợp có hai dấu phép tính.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6838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68385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840140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6096000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7343055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8461455" y="2891266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9717315" y="2891266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979840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6235700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7406555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8601155" y="518799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9780815" y="518799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312496" y="521747"/>
            <a:ext cx="650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9E90C-42E0-4F92-845F-833927626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1" t="2153" b="1971"/>
          <a:stretch/>
        </p:blipFill>
        <p:spPr>
          <a:xfrm>
            <a:off x="1756228" y="1077109"/>
            <a:ext cx="8389257" cy="52591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901D3-F491-495F-B13B-E3F73593B3AE}"/>
              </a:ext>
            </a:extLst>
          </p:cNvPr>
          <p:cNvCxnSpPr/>
          <p:nvPr/>
        </p:nvCxnSpPr>
        <p:spPr>
          <a:xfrm>
            <a:off x="2598057" y="2743200"/>
            <a:ext cx="304800" cy="2119086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95BFB-FD1C-41E3-AFF6-F2D7C2DCEDE3}"/>
              </a:ext>
            </a:extLst>
          </p:cNvPr>
          <p:cNvCxnSpPr>
            <a:cxnSpLocks/>
          </p:cNvCxnSpPr>
          <p:nvPr/>
        </p:nvCxnSpPr>
        <p:spPr>
          <a:xfrm flipH="1">
            <a:off x="7053943" y="2474686"/>
            <a:ext cx="195943" cy="2387600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32EE4F0F-2B34-4B81-8969-1F1330DFDF0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29943" y="3428999"/>
            <a:ext cx="2931886" cy="765629"/>
          </a:xfrm>
          <a:prstGeom prst="curvedConnector3">
            <a:avLst>
              <a:gd name="adj1" fmla="val 70297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62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63C1DDC-8C18-4AAF-A108-E9D71C3D426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D3FB57-ACC1-4F91-BE85-5BAC62F752D7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439A28-DB09-4F36-A6B2-C7D0D6FF410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87EEA19-4BFD-4DCF-8A68-2D6B599BF09A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0B7B6D-3CDD-4CAF-942C-957971726E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E38A0-DA24-4D60-8085-9A6894DEB791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95790BD-5985-4071-A4E4-408B8AAE128D}"/>
              </a:ext>
            </a:extLst>
          </p:cNvPr>
          <p:cNvGrpSpPr/>
          <p:nvPr/>
        </p:nvGrpSpPr>
        <p:grpSpPr>
          <a:xfrm>
            <a:off x="2175005" y="1735099"/>
            <a:ext cx="7307350" cy="1499950"/>
            <a:chOff x="1241757" y="1827794"/>
            <a:chExt cx="7307350" cy="149995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131F71A-F492-410D-A4D9-149F4F89CD1F}"/>
                </a:ext>
              </a:extLst>
            </p:cNvPr>
            <p:cNvSpPr/>
            <p:nvPr/>
          </p:nvSpPr>
          <p:spPr>
            <a:xfrm>
              <a:off x="4046730" y="1827794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1432489-15A5-4B20-B4A4-F02B38F2522F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2274879" y="2438512"/>
              <a:ext cx="1771851" cy="3697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2268648-24E6-4D3F-85BB-2F7952BE9E69}"/>
                </a:ext>
              </a:extLst>
            </p:cNvPr>
            <p:cNvSpPr txBox="1"/>
            <p:nvPr/>
          </p:nvSpPr>
          <p:spPr>
            <a:xfrm rot="20731087">
              <a:off x="2668107" y="2098689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9027272-C07D-449B-9A29-50D4F50D56D6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C582B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46CCF46C-E221-4387-AE30-7DE96C3A8744}"/>
                </a:ext>
              </a:extLst>
            </p:cNvPr>
            <p:cNvSpPr/>
            <p:nvPr/>
          </p:nvSpPr>
          <p:spPr>
            <a:xfrm>
              <a:off x="7130091" y="1827794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E833C99-A870-4A27-A667-DFDDC15DD015}"/>
                </a:ext>
              </a:extLst>
            </p:cNvPr>
            <p:cNvCxnSpPr>
              <a:cxnSpLocks/>
            </p:cNvCxnSpPr>
            <p:nvPr/>
          </p:nvCxnSpPr>
          <p:spPr>
            <a:xfrm>
              <a:off x="5262227" y="2349653"/>
              <a:ext cx="2050177" cy="2944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893DAE7-64F6-47BC-BD3A-99B5E03581F9}"/>
                </a:ext>
              </a:extLst>
            </p:cNvPr>
            <p:cNvSpPr txBox="1"/>
            <p:nvPr/>
          </p:nvSpPr>
          <p:spPr>
            <a:xfrm rot="619208">
              <a:off x="5662454" y="1950903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9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ED695-7023-467D-AC4E-3E1FE840C8AE}"/>
              </a:ext>
            </a:extLst>
          </p:cNvPr>
          <p:cNvGrpSpPr/>
          <p:nvPr/>
        </p:nvGrpSpPr>
        <p:grpSpPr>
          <a:xfrm>
            <a:off x="2244271" y="4333412"/>
            <a:ext cx="7089874" cy="1461810"/>
            <a:chOff x="1066502" y="3458165"/>
            <a:chExt cx="7089874" cy="146181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08D9507-F7B5-4328-BDE9-6E603E7CEB83}"/>
                </a:ext>
              </a:extLst>
            </p:cNvPr>
            <p:cNvGrpSpPr/>
            <p:nvPr/>
          </p:nvGrpSpPr>
          <p:grpSpPr>
            <a:xfrm>
              <a:off x="1066502" y="3458165"/>
              <a:ext cx="5898138" cy="1461810"/>
              <a:chOff x="1724807" y="2297666"/>
              <a:chExt cx="4559401" cy="113001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85E4053-E019-4E71-8CCD-15072F481A90}"/>
                  </a:ext>
                </a:extLst>
              </p:cNvPr>
              <p:cNvSpPr/>
              <p:nvPr/>
            </p:nvSpPr>
            <p:spPr>
              <a:xfrm>
                <a:off x="1724807" y="2483481"/>
                <a:ext cx="944199" cy="944199"/>
              </a:xfrm>
              <a:prstGeom prst="ellipse">
                <a:avLst/>
              </a:prstGeom>
              <a:solidFill>
                <a:srgbClr val="97B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F544A82-9D8C-487E-BCC1-26E98C4D3616}"/>
                  </a:ext>
                </a:extLst>
              </p:cNvPr>
              <p:cNvCxnSpPr>
                <a:cxnSpLocks/>
                <a:stCxn id="57" idx="6"/>
              </p:cNvCxnSpPr>
              <p:nvPr/>
            </p:nvCxnSpPr>
            <p:spPr>
              <a:xfrm flipV="1">
                <a:off x="2669006" y="2682183"/>
                <a:ext cx="1408958" cy="27339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D1C0BC3-FC12-4006-9CE0-126B1C5C5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175" y="2662025"/>
                <a:ext cx="1358033" cy="3340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C82A1E1-6F81-4C57-A126-E3E2B8FD7345}"/>
                  </a:ext>
                </a:extLst>
              </p:cNvPr>
              <p:cNvSpPr txBox="1"/>
              <p:nvPr/>
            </p:nvSpPr>
            <p:spPr>
              <a:xfrm rot="1003038">
                <a:off x="5322411" y="2297666"/>
                <a:ext cx="768527" cy="452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+ 15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2C7E8C8-1CBD-4972-B64F-CB817B999F87}"/>
                  </a:ext>
                </a:extLst>
              </p:cNvPr>
              <p:cNvSpPr txBox="1"/>
              <p:nvPr/>
            </p:nvSpPr>
            <p:spPr>
              <a:xfrm rot="21056098">
                <a:off x="2949824" y="2408061"/>
                <a:ext cx="829724" cy="452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2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397EC98B-E3E8-450F-9424-E498BFDC369D}"/>
                  </a:ext>
                </a:extLst>
              </p:cNvPr>
              <p:cNvSpPr/>
              <p:nvPr/>
            </p:nvSpPr>
            <p:spPr>
              <a:xfrm>
                <a:off x="4107720" y="2310882"/>
                <a:ext cx="775841" cy="7758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D95B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8E7F4C-026B-47A2-B9CC-8AA1FD5FC236}"/>
                </a:ext>
              </a:extLst>
            </p:cNvPr>
            <p:cNvSpPr/>
            <p:nvPr/>
          </p:nvSpPr>
          <p:spPr>
            <a:xfrm>
              <a:off x="6737360" y="3573352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785541E-6983-4663-99CB-C5C3437D796B}"/>
              </a:ext>
            </a:extLst>
          </p:cNvPr>
          <p:cNvSpPr txBox="1"/>
          <p:nvPr/>
        </p:nvSpPr>
        <p:spPr>
          <a:xfrm>
            <a:off x="1107808" y="21255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A7861D3-9154-4D01-A4CB-0A05B403322F}"/>
              </a:ext>
            </a:extLst>
          </p:cNvPr>
          <p:cNvSpPr txBox="1"/>
          <p:nvPr/>
        </p:nvSpPr>
        <p:spPr>
          <a:xfrm>
            <a:off x="1107808" y="428153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81ADA17-6DE9-45F0-B636-24E3804FF992}"/>
              </a:ext>
            </a:extLst>
          </p:cNvPr>
          <p:cNvSpPr/>
          <p:nvPr/>
        </p:nvSpPr>
        <p:spPr>
          <a:xfrm>
            <a:off x="5125893" y="2138822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735C90D-AE08-41ED-8EAD-70AAEA114EB3}"/>
              </a:ext>
            </a:extLst>
          </p:cNvPr>
          <p:cNvSpPr/>
          <p:nvPr/>
        </p:nvSpPr>
        <p:spPr>
          <a:xfrm>
            <a:off x="8370361" y="2468614"/>
            <a:ext cx="75650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7E884BA-3C0C-4E89-8605-C4F041D492C2}"/>
              </a:ext>
            </a:extLst>
          </p:cNvPr>
          <p:cNvSpPr/>
          <p:nvPr/>
        </p:nvSpPr>
        <p:spPr>
          <a:xfrm>
            <a:off x="5477103" y="4654440"/>
            <a:ext cx="70315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F1D0418-98C1-46B0-9EC9-BBD6D0B85B6B}"/>
              </a:ext>
            </a:extLst>
          </p:cNvPr>
          <p:cNvSpPr/>
          <p:nvPr/>
        </p:nvSpPr>
        <p:spPr>
          <a:xfrm>
            <a:off x="8245652" y="5184503"/>
            <a:ext cx="7503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/>
      <p:bldP spid="80" grpId="0"/>
      <p:bldP spid="81" grpId="0" animBg="1"/>
      <p:bldP spid="82" grpId="0" animBg="1"/>
      <p:bldP spid="83" grpId="0" animBg="1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353962" y="3694886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4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4 = 8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120816-B716-4153-946E-8E560F39D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1"/>
          <a:stretch/>
        </p:blipFill>
        <p:spPr>
          <a:xfrm>
            <a:off x="5535562" y="1491416"/>
            <a:ext cx="5919552" cy="31612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045E70-B4CA-4184-AB46-3471D97BD931}"/>
              </a:ext>
            </a:extLst>
          </p:cNvPr>
          <p:cNvCxnSpPr/>
          <p:nvPr/>
        </p:nvCxnSpPr>
        <p:spPr>
          <a:xfrm>
            <a:off x="4987636" y="877455"/>
            <a:ext cx="822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A4CDCB-D44C-452A-AE33-7B8F6F7509FB}"/>
              </a:ext>
            </a:extLst>
          </p:cNvPr>
          <p:cNvCxnSpPr/>
          <p:nvPr/>
        </p:nvCxnSpPr>
        <p:spPr>
          <a:xfrm>
            <a:off x="8160327" y="872837"/>
            <a:ext cx="822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1D09D1-AA23-4BE5-B731-01317C2425D4}"/>
              </a:ext>
            </a:extLst>
          </p:cNvPr>
          <p:cNvCxnSpPr>
            <a:cxnSpLocks/>
          </p:cNvCxnSpPr>
          <p:nvPr/>
        </p:nvCxnSpPr>
        <p:spPr>
          <a:xfrm>
            <a:off x="2863272" y="1570934"/>
            <a:ext cx="21243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345</Words>
  <Application>Microsoft Office PowerPoint</Application>
  <PresentationFormat>Widescreen</PresentationFormat>
  <Paragraphs>104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UTM Cooper Black</vt:lpstr>
      <vt:lpstr>Office Theme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HP</cp:lastModifiedBy>
  <cp:revision>2</cp:revision>
  <dcterms:created xsi:type="dcterms:W3CDTF">2022-03-31T11:53:50Z</dcterms:created>
  <dcterms:modified xsi:type="dcterms:W3CDTF">2022-05-15T13:13:41Z</dcterms:modified>
</cp:coreProperties>
</file>