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01" r:id="rId2"/>
    <p:sldMasterId id="2147483715" r:id="rId3"/>
    <p:sldMasterId id="2147483729" r:id="rId4"/>
  </p:sldMasterIdLst>
  <p:notesMasterIdLst>
    <p:notesMasterId r:id="rId17"/>
  </p:notesMasterIdLst>
  <p:sldIdLst>
    <p:sldId id="285" r:id="rId5"/>
    <p:sldId id="290" r:id="rId6"/>
    <p:sldId id="2007577166" r:id="rId7"/>
    <p:sldId id="2007577162" r:id="rId8"/>
    <p:sldId id="2007577163" r:id="rId9"/>
    <p:sldId id="315" r:id="rId10"/>
    <p:sldId id="316" r:id="rId11"/>
    <p:sldId id="319" r:id="rId12"/>
    <p:sldId id="322" r:id="rId13"/>
    <p:sldId id="323" r:id="rId14"/>
    <p:sldId id="324" r:id="rId15"/>
    <p:sldId id="20075771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9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92DA8-3B41-42D4-A97C-2BFCE838938A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75FB1-CBFB-4994-8F29-55C829A6C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72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01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6832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539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50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411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113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419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8861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914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180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858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2505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074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284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26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6443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7375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05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3331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3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66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13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59530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5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86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7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1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44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5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55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4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7626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70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2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1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1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62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9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78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75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3104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1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2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9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47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9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48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61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13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9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3450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4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8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2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5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715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350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9633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850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6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4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0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93911" y="1922475"/>
            <a:ext cx="9035459" cy="27405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70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CỘNG, PHÉP TRỪ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TRONG PHẠM VI 100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0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A277AE-CC79-0FEC-D296-5402361F2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1" y="153552"/>
            <a:ext cx="1765968" cy="1765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A63921-0468-08AC-7966-E97E3C69076D}"/>
              </a:ext>
            </a:extLst>
          </p:cNvPr>
          <p:cNvSpPr txBox="1"/>
          <p:nvPr/>
        </p:nvSpPr>
        <p:spPr>
          <a:xfrm>
            <a:off x="2843539" y="466187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9AD31D4-812D-453D-9F1F-42D6870C1FB2}"/>
              </a:ext>
            </a:extLst>
          </p:cNvPr>
          <p:cNvSpPr/>
          <p:nvPr/>
        </p:nvSpPr>
        <p:spPr>
          <a:xfrm>
            <a:off x="876407" y="66782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F7218-82CE-44AE-8405-53907DE6CFB7}"/>
              </a:ext>
            </a:extLst>
          </p:cNvPr>
          <p:cNvSpPr txBox="1"/>
          <p:nvPr/>
        </p:nvSpPr>
        <p:spPr>
          <a:xfrm>
            <a:off x="1416855" y="634570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D5B80-4D0B-4856-A9D6-F0E73B899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942" y="1594076"/>
            <a:ext cx="10563734" cy="220866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B137A5-0765-40E1-8AAE-AC6D9A3F98DB}"/>
              </a:ext>
            </a:extLst>
          </p:cNvPr>
          <p:cNvSpPr/>
          <p:nvPr/>
        </p:nvSpPr>
        <p:spPr>
          <a:xfrm>
            <a:off x="2264212" y="308386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F740FA-4F92-4405-B9DB-F797885D533E}"/>
              </a:ext>
            </a:extLst>
          </p:cNvPr>
          <p:cNvSpPr/>
          <p:nvPr/>
        </p:nvSpPr>
        <p:spPr>
          <a:xfrm>
            <a:off x="1865218" y="229430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5D43F8-0B44-4DDB-A95A-44C0E5D804E7}"/>
              </a:ext>
            </a:extLst>
          </p:cNvPr>
          <p:cNvSpPr/>
          <p:nvPr/>
        </p:nvSpPr>
        <p:spPr>
          <a:xfrm>
            <a:off x="6363965" y="303371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95032F-D110-4F51-B795-8C40A7EA0126}"/>
              </a:ext>
            </a:extLst>
          </p:cNvPr>
          <p:cNvSpPr/>
          <p:nvPr/>
        </p:nvSpPr>
        <p:spPr>
          <a:xfrm>
            <a:off x="5970287" y="225198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6F4872-EB0D-4DBD-9560-68541D1D89C8}"/>
              </a:ext>
            </a:extLst>
          </p:cNvPr>
          <p:cNvSpPr/>
          <p:nvPr/>
        </p:nvSpPr>
        <p:spPr>
          <a:xfrm>
            <a:off x="10277169" y="23562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1288BD-F148-4263-994C-A5F741409C03}"/>
              </a:ext>
            </a:extLst>
          </p:cNvPr>
          <p:cNvSpPr/>
          <p:nvPr/>
        </p:nvSpPr>
        <p:spPr>
          <a:xfrm>
            <a:off x="9872357" y="311835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DCCDAB-167F-43DF-894A-3D270E993975}"/>
              </a:ext>
            </a:extLst>
          </p:cNvPr>
          <p:cNvSpPr/>
          <p:nvPr/>
        </p:nvSpPr>
        <p:spPr>
          <a:xfrm>
            <a:off x="9443732" y="2343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 descr="Children Jumping Cartoon HD Stock Images | Shutterstock">
            <a:extLst>
              <a:ext uri="{FF2B5EF4-FFF2-40B4-BE49-F238E27FC236}">
                <a16:creationId xmlns:a16="http://schemas.microsoft.com/office/drawing/2014/main" id="{789C465F-7090-4654-8DEE-DEC1971AD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8"/>
          <a:stretch/>
        </p:blipFill>
        <p:spPr bwMode="auto">
          <a:xfrm>
            <a:off x="2580147" y="3880134"/>
            <a:ext cx="5919422" cy="25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4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27C2B29-6B0D-4C39-A2E0-C3AE1059811F}"/>
              </a:ext>
            </a:extLst>
          </p:cNvPr>
          <p:cNvSpPr/>
          <p:nvPr/>
        </p:nvSpPr>
        <p:spPr>
          <a:xfrm>
            <a:off x="658760" y="6208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659BD7-19DB-4C01-A17A-5E7E828950C8}"/>
              </a:ext>
            </a:extLst>
          </p:cNvPr>
          <p:cNvSpPr txBox="1"/>
          <p:nvPr/>
        </p:nvSpPr>
        <p:spPr>
          <a:xfrm>
            <a:off x="1041640" y="405633"/>
            <a:ext cx="1049160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9703D-5B64-48A5-9B71-5AA9D37D8BD2}"/>
              </a:ext>
            </a:extLst>
          </p:cNvPr>
          <p:cNvSpPr txBox="1"/>
          <p:nvPr/>
        </p:nvSpPr>
        <p:spPr>
          <a:xfrm>
            <a:off x="2212492" y="1924374"/>
            <a:ext cx="7767016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987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100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     987 – 100 = 887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887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46" name="Picture 2" descr="Happy Cute Little Kid Girl Play With Block Number | Art drawings for kids,  Kids cartoon characters, Numbers for kids">
            <a:extLst>
              <a:ext uri="{FF2B5EF4-FFF2-40B4-BE49-F238E27FC236}">
                <a16:creationId xmlns:a16="http://schemas.microsoft.com/office/drawing/2014/main" id="{ACFB7B01-B85A-4076-845F-CE2583D1B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29" y="3439601"/>
            <a:ext cx="4723880" cy="34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358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6164" y="169949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cs typeface="+mn-cs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ummy Bear Song - Long English Version">
            <a:hlinkClick r:id="" action="ppaction://media"/>
            <a:extLst>
              <a:ext uri="{FF2B5EF4-FFF2-40B4-BE49-F238E27FC236}">
                <a16:creationId xmlns:a16="http://schemas.microsoft.com/office/drawing/2014/main" id="{D7FEE86F-8BBF-41FC-BF5F-D9C6A9A23D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914" y="816427"/>
            <a:ext cx="9601200" cy="50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33C84-413F-449A-B559-B47D175C9C9C}"/>
              </a:ext>
            </a:extLst>
          </p:cNvPr>
          <p:cNvGrpSpPr/>
          <p:nvPr/>
        </p:nvGrpSpPr>
        <p:grpSpPr>
          <a:xfrm>
            <a:off x="492696" y="-449060"/>
            <a:ext cx="11031795" cy="6769511"/>
            <a:chOff x="6362693" y="362006"/>
            <a:chExt cx="3114102" cy="4519819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2D3D3D96-65D3-4CE8-9B8C-D1E69150DC88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0EBEE8E8-F4F7-41DC-94FD-EEA1B11A9305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A78E7E37-0473-4F1C-AC93-D3DAB47A52EF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/>
                </a:endParaRPr>
              </a:p>
            </p:txBody>
          </p:sp>
        </p:grpSp>
        <p:cxnSp>
          <p:nvCxnSpPr>
            <p:cNvPr id="25" name="直接连接符 8">
              <a:extLst>
                <a:ext uri="{FF2B5EF4-FFF2-40B4-BE49-F238E27FC236}">
                  <a16:creationId xmlns:a16="http://schemas.microsoft.com/office/drawing/2014/main" id="{FEC5F0C0-3B86-4811-B358-283B8AE169C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">
              <a:extLst>
                <a:ext uri="{FF2B5EF4-FFF2-40B4-BE49-F238E27FC236}">
                  <a16:creationId xmlns:a16="http://schemas.microsoft.com/office/drawing/2014/main" id="{B91C31B9-0CAA-4F30-A85B-4B7B285CD950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10">
              <a:extLst>
                <a:ext uri="{FF2B5EF4-FFF2-40B4-BE49-F238E27FC236}">
                  <a16:creationId xmlns:a16="http://schemas.microsoft.com/office/drawing/2014/main" id="{37425E6D-3E47-4A44-8094-D81C1A64442F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 b="21217"/>
          <a:stretch/>
        </p:blipFill>
        <p:spPr>
          <a:xfrm>
            <a:off x="1066800" y="1190559"/>
            <a:ext cx="10058400" cy="4957039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512920"/>
            <a:ext cx="12230100" cy="234508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45765" y="1555785"/>
            <a:ext cx="785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    ngày    tháng   năm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23669" y="2248390"/>
            <a:ext cx="48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66188" y="2965538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Bài 70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5H Normal" panose="020B0603050302020204" pitchFamily="34" charset="0"/>
                <a:ea typeface="HP001" panose="020B0603050302020204" pitchFamily="34" charset="0"/>
                <a:cs typeface="HP001 5H Normal" panose="020B0603050302020204" pitchFamily="34" charset="0"/>
                <a:sym typeface="Arial"/>
              </a:rPr>
              <a:t>Ô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 tập phép cộng, phép trừ trong phạm vi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5A133-9470-4182-A235-FE6BDACB9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35" y="4267463"/>
            <a:ext cx="3366935" cy="20695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B736EA-CCB7-4E7F-92C1-666C956CBA0D}"/>
              </a:ext>
            </a:extLst>
          </p:cNvPr>
          <p:cNvSpPr txBox="1"/>
          <p:nvPr/>
        </p:nvSpPr>
        <p:spPr>
          <a:xfrm>
            <a:off x="1878079" y="3657984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100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0 (t3)</a:t>
            </a:r>
          </a:p>
        </p:txBody>
      </p:sp>
    </p:spTree>
    <p:extLst>
      <p:ext uri="{BB962C8B-B14F-4D97-AF65-F5344CB8AC3E}">
        <p14:creationId xmlns:p14="http://schemas.microsoft.com/office/powerpoint/2010/main" val="28037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cộng, trừ nhẩm; so sánh được các số trong phạm vi 1000.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914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6EDE884-9A2A-4E35-A637-9E8A0C4C0EB1}"/>
              </a:ext>
            </a:extLst>
          </p:cNvPr>
          <p:cNvSpPr/>
          <p:nvPr/>
        </p:nvSpPr>
        <p:spPr>
          <a:xfrm>
            <a:off x="1095592" y="753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016C9-7471-4099-A3ED-8657DFD96613}"/>
              </a:ext>
            </a:extLst>
          </p:cNvPr>
          <p:cNvSpPr txBox="1"/>
          <p:nvPr/>
        </p:nvSpPr>
        <p:spPr>
          <a:xfrm>
            <a:off x="1678057" y="710744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8883F-4F86-44DE-8910-4C643D622D8B}"/>
              </a:ext>
            </a:extLst>
          </p:cNvPr>
          <p:cNvSpPr txBox="1"/>
          <p:nvPr/>
        </p:nvSpPr>
        <p:spPr>
          <a:xfrm>
            <a:off x="813213" y="2914217"/>
            <a:ext cx="670998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564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02A31-25BD-49E3-B58A-836ADCE322D8}"/>
              </a:ext>
            </a:extLst>
          </p:cNvPr>
          <p:cNvSpPr txBox="1"/>
          <p:nvPr/>
        </p:nvSpPr>
        <p:spPr>
          <a:xfrm>
            <a:off x="850298" y="1349282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783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745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4E27F-E064-4D1B-8971-516E8D6C27EA}"/>
              </a:ext>
            </a:extLst>
          </p:cNvPr>
          <p:cNvSpPr txBox="1"/>
          <p:nvPr/>
        </p:nvSpPr>
        <p:spPr>
          <a:xfrm>
            <a:off x="813213" y="4578621"/>
            <a:ext cx="725567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347 + 30 – 96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377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281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A32439-F4E4-438A-AC5E-3CFA79004529}"/>
              </a:ext>
            </a:extLst>
          </p:cNvPr>
          <p:cNvSpPr/>
          <p:nvPr/>
        </p:nvSpPr>
        <p:spPr>
          <a:xfrm>
            <a:off x="749590" y="2354662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722AC9-A35A-41D3-970D-3046A8E3039E}"/>
              </a:ext>
            </a:extLst>
          </p:cNvPr>
          <p:cNvSpPr/>
          <p:nvPr/>
        </p:nvSpPr>
        <p:spPr>
          <a:xfrm>
            <a:off x="749589" y="3917146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0183C0-C572-42DE-B780-FAA3F6EE31CE}"/>
              </a:ext>
            </a:extLst>
          </p:cNvPr>
          <p:cNvSpPr/>
          <p:nvPr/>
        </p:nvSpPr>
        <p:spPr>
          <a:xfrm>
            <a:off x="6224816" y="5683470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ABDD7AA7-64B5-41CF-BEE7-8EAF581C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76" y="1191015"/>
            <a:ext cx="4030034" cy="44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B79E9E3-4274-409C-97B7-0816096C9B69}"/>
              </a:ext>
            </a:extLst>
          </p:cNvPr>
          <p:cNvSpPr/>
          <p:nvPr/>
        </p:nvSpPr>
        <p:spPr>
          <a:xfrm>
            <a:off x="1030167" y="9262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7F1E3D-AA16-4153-A20C-70CA53339AE7}"/>
              </a:ext>
            </a:extLst>
          </p:cNvPr>
          <p:cNvGrpSpPr/>
          <p:nvPr/>
        </p:nvGrpSpPr>
        <p:grpSpPr>
          <a:xfrm>
            <a:off x="1724807" y="901889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FD9DB7-E0D3-4BD6-8B28-F6E78D38B3DD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3439DF8-A3A8-4590-8EF3-74E601CDAF13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C96DB3-DCFC-4D75-A5B8-9727FB35B12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27F488-ED40-41D3-A8EF-428617F5F313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282C9-B521-44EA-BA94-06FEFD517A2F}"/>
              </a:ext>
            </a:extLst>
          </p:cNvPr>
          <p:cNvGrpSpPr/>
          <p:nvPr/>
        </p:nvGrpSpPr>
        <p:grpSpPr>
          <a:xfrm>
            <a:off x="1188882" y="4428305"/>
            <a:ext cx="9899637" cy="1916174"/>
            <a:chOff x="1241757" y="2062287"/>
            <a:chExt cx="9899637" cy="191617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A82D93-7265-44B6-95F9-48125705B4A8}"/>
                </a:ext>
              </a:extLst>
            </p:cNvPr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F1BF920-1A65-43D2-A445-4C3C7C9CD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BF0E66-BCED-470E-AE4E-641075CC9F71}"/>
                </a:ext>
              </a:extLst>
            </p:cNvPr>
            <p:cNvSpPr txBox="1"/>
            <p:nvPr/>
          </p:nvSpPr>
          <p:spPr>
            <a:xfrm rot="381547">
              <a:off x="2384825" y="2330539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600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C2D3B-41C8-43A9-8E6C-9380FEB29D5F}"/>
                </a:ext>
              </a:extLst>
            </p:cNvPr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+ 63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88FB347-925E-499D-8C77-EB4186C21C21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800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4FA138D-3506-469E-AEAE-2E71260781D4}"/>
                </a:ext>
              </a:extLst>
            </p:cNvPr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EF9F33-216A-433E-A194-8BCB766DCE2B}"/>
                </a:ext>
              </a:extLst>
            </p:cNvPr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AAB8F6-750D-435A-B35D-0800D065B323}"/>
                </a:ext>
              </a:extLst>
            </p:cNvPr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DC33EE-7B68-4A71-8C0D-A7120B27E2A1}"/>
                </a:ext>
              </a:extLst>
            </p:cNvPr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F04177-6CCD-4B74-A690-085756CAE942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217CF0-DD3B-4EC6-BB73-E53D8CCE2A70}"/>
                </a:ext>
              </a:extLst>
            </p:cNvPr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8 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984174-1FF0-4389-AB79-6C04073F0BDC}"/>
              </a:ext>
            </a:extLst>
          </p:cNvPr>
          <p:cNvSpPr/>
          <p:nvPr/>
        </p:nvSpPr>
        <p:spPr>
          <a:xfrm>
            <a:off x="4044678" y="5504999"/>
            <a:ext cx="102360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E2B76E-AA1C-4746-9ED3-11E98222B63A}"/>
              </a:ext>
            </a:extLst>
          </p:cNvPr>
          <p:cNvSpPr/>
          <p:nvPr/>
        </p:nvSpPr>
        <p:spPr>
          <a:xfrm>
            <a:off x="7337097" y="4856917"/>
            <a:ext cx="928499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A95EFB-1DF5-4C81-BD2B-A3728A2A7FCC}"/>
              </a:ext>
            </a:extLst>
          </p:cNvPr>
          <p:cNvSpPr/>
          <p:nvPr/>
        </p:nvSpPr>
        <p:spPr>
          <a:xfrm>
            <a:off x="9919254" y="5895879"/>
            <a:ext cx="9195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255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983F8D8-D843-44B5-BD0F-36C49A5D4EB4}"/>
              </a:ext>
            </a:extLst>
          </p:cNvPr>
          <p:cNvGrpSpPr/>
          <p:nvPr/>
        </p:nvGrpSpPr>
        <p:grpSpPr>
          <a:xfrm>
            <a:off x="1188882" y="1728618"/>
            <a:ext cx="9652004" cy="1694175"/>
            <a:chOff x="1174345" y="1888782"/>
            <a:chExt cx="9652004" cy="1694175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1D2A26F-496F-4359-A982-B7E6512838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7488" y="2672011"/>
              <a:ext cx="1520394" cy="3257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9C9694E-49FE-4D43-9283-371B56F11CE3}"/>
                </a:ext>
              </a:extLst>
            </p:cNvPr>
            <p:cNvGrpSpPr/>
            <p:nvPr/>
          </p:nvGrpSpPr>
          <p:grpSpPr>
            <a:xfrm>
              <a:off x="1174345" y="1888782"/>
              <a:ext cx="9652004" cy="1694175"/>
              <a:chOff x="1174345" y="1888782"/>
              <a:chExt cx="9652004" cy="1694175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711065D-3DC1-49FF-82BA-E5BF9BAA4867}"/>
                  </a:ext>
                </a:extLst>
              </p:cNvPr>
              <p:cNvSpPr/>
              <p:nvPr/>
            </p:nvSpPr>
            <p:spPr>
              <a:xfrm rot="3068126">
                <a:off x="4198520" y="1888782"/>
                <a:ext cx="1003644" cy="100364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1173AFC-7BED-4213-B905-AF82D7737A64}"/>
                  </a:ext>
                </a:extLst>
              </p:cNvPr>
              <p:cNvGrpSpPr/>
              <p:nvPr/>
            </p:nvGrpSpPr>
            <p:grpSpPr>
              <a:xfrm>
                <a:off x="1174345" y="1924487"/>
                <a:ext cx="9652004" cy="1658470"/>
                <a:chOff x="1174345" y="1924487"/>
                <a:chExt cx="9652004" cy="1658470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860CF15-2A04-469B-B334-4BF72504556C}"/>
                    </a:ext>
                  </a:extLst>
                </p:cNvPr>
                <p:cNvGrpSpPr/>
                <p:nvPr/>
              </p:nvGrpSpPr>
              <p:grpSpPr>
                <a:xfrm>
                  <a:off x="1174345" y="1924487"/>
                  <a:ext cx="9652004" cy="1658470"/>
                  <a:chOff x="1724807" y="2145643"/>
                  <a:chExt cx="7461229" cy="1282037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6FF8AFB3-EBED-4912-949C-0015D5B0EF49}"/>
                      </a:ext>
                    </a:extLst>
                  </p:cNvPr>
                  <p:cNvSpPr/>
                  <p:nvPr/>
                </p:nvSpPr>
                <p:spPr>
                  <a:xfrm>
                    <a:off x="1724807" y="2483481"/>
                    <a:ext cx="944199" cy="944199"/>
                  </a:xfrm>
                  <a:prstGeom prst="ellipse">
                    <a:avLst/>
                  </a:prstGeom>
                  <a:solidFill>
                    <a:srgbClr val="B46A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340</a:t>
                    </a: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4361A3FA-F5BF-400B-B023-0C4343D4CDEB}"/>
                      </a:ext>
                    </a:extLst>
                  </p:cNvPr>
                  <p:cNvCxnSpPr>
                    <a:cxnSpLocks/>
                    <a:stCxn id="34" idx="6"/>
                  </p:cNvCxnSpPr>
                  <p:nvPr/>
                </p:nvCxnSpPr>
                <p:spPr>
                  <a:xfrm flipV="1">
                    <a:off x="2669006" y="2682183"/>
                    <a:ext cx="1408958" cy="27339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A3833FCB-C4F3-418D-9AEA-8090A8FA4F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89236" y="2556494"/>
                    <a:ext cx="1358033" cy="33400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B7615BA9-DF5B-4300-BBFA-EBF832C30068}"/>
                      </a:ext>
                    </a:extLst>
                  </p:cNvPr>
                  <p:cNvSpPr txBox="1"/>
                  <p:nvPr/>
                </p:nvSpPr>
                <p:spPr>
                  <a:xfrm rot="1003038">
                    <a:off x="5283377" y="2297666"/>
                    <a:ext cx="846594" cy="4520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– 45 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BF3EB03-4EC8-45B5-ABD8-2016B5575E92}"/>
                      </a:ext>
                    </a:extLst>
                  </p:cNvPr>
                  <p:cNvSpPr txBox="1"/>
                  <p:nvPr/>
                </p:nvSpPr>
                <p:spPr>
                  <a:xfrm rot="21056098">
                    <a:off x="2949824" y="2408061"/>
                    <a:ext cx="829724" cy="452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+ 50 </a:t>
                    </a:r>
                  </a:p>
                </p:txBody>
              </p:sp>
              <p:sp>
                <p:nvSpPr>
                  <p:cNvPr id="39" name="Rectangle: Rounded Corners 38">
                    <a:extLst>
                      <a:ext uri="{FF2B5EF4-FFF2-40B4-BE49-F238E27FC236}">
                        <a16:creationId xmlns:a16="http://schemas.microsoft.com/office/drawing/2014/main" id="{46F38776-9151-4EAE-AF8C-12399BE5C388}"/>
                      </a:ext>
                    </a:extLst>
                  </p:cNvPr>
                  <p:cNvSpPr/>
                  <p:nvPr/>
                </p:nvSpPr>
                <p:spPr>
                  <a:xfrm>
                    <a:off x="6374956" y="2501964"/>
                    <a:ext cx="775841" cy="775841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?</a:t>
                    </a:r>
                  </a:p>
                </p:txBody>
              </p:sp>
              <p:sp>
                <p:nvSpPr>
                  <p:cNvPr id="40" name="Isosceles Triangle 39">
                    <a:extLst>
                      <a:ext uri="{FF2B5EF4-FFF2-40B4-BE49-F238E27FC236}">
                        <a16:creationId xmlns:a16="http://schemas.microsoft.com/office/drawing/2014/main" id="{FF2E9694-0435-4352-B894-6972D8943B9E}"/>
                      </a:ext>
                    </a:extLst>
                  </p:cNvPr>
                  <p:cNvSpPr/>
                  <p:nvPr/>
                </p:nvSpPr>
                <p:spPr>
                  <a:xfrm rot="19578233">
                    <a:off x="8089103" y="2145643"/>
                    <a:ext cx="1096933" cy="923040"/>
                  </a:xfrm>
                  <a:prstGeom prst="triangl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90E3E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DE82E8A-CBEF-4201-A06F-A4748B3D6B96}"/>
                    </a:ext>
                  </a:extLst>
                </p:cNvPr>
                <p:cNvSpPr txBox="1"/>
                <p:nvPr/>
              </p:nvSpPr>
              <p:spPr>
                <a:xfrm>
                  <a:off x="4492690" y="2093044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F2E0957-EBF5-458F-99DB-7063A2EC4717}"/>
                    </a:ext>
                  </a:extLst>
                </p:cNvPr>
                <p:cNvSpPr txBox="1"/>
                <p:nvPr/>
              </p:nvSpPr>
              <p:spPr>
                <a:xfrm>
                  <a:off x="10021291" y="2387463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40833DC-50E5-42DD-A089-BFA93E9F84CA}"/>
                    </a:ext>
                  </a:extLst>
                </p:cNvPr>
                <p:cNvSpPr txBox="1"/>
                <p:nvPr/>
              </p:nvSpPr>
              <p:spPr>
                <a:xfrm rot="21056098">
                  <a:off x="8570757" y="2313709"/>
                  <a:ext cx="81076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+ 6</a:t>
                  </a:r>
                </a:p>
              </p:txBody>
            </p:sp>
          </p:grp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5B8738A-AC19-4737-B11F-67EA82D4F8ED}"/>
              </a:ext>
            </a:extLst>
          </p:cNvPr>
          <p:cNvSpPr txBox="1"/>
          <p:nvPr/>
        </p:nvSpPr>
        <p:spPr>
          <a:xfrm>
            <a:off x="733492" y="17902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80A921-FF88-4CEF-9199-B67E43784F3B}"/>
              </a:ext>
            </a:extLst>
          </p:cNvPr>
          <p:cNvSpPr txBox="1"/>
          <p:nvPr/>
        </p:nvSpPr>
        <p:spPr>
          <a:xfrm>
            <a:off x="683615" y="39151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780BA9F-39F1-413F-B17C-156DFBD847C8}"/>
              </a:ext>
            </a:extLst>
          </p:cNvPr>
          <p:cNvSpPr/>
          <p:nvPr/>
        </p:nvSpPr>
        <p:spPr>
          <a:xfrm>
            <a:off x="4241126" y="2022887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44C4BF4-96E5-41D6-92AE-8FFCF0C6E062}"/>
              </a:ext>
            </a:extLst>
          </p:cNvPr>
          <p:cNvSpPr/>
          <p:nvPr/>
        </p:nvSpPr>
        <p:spPr>
          <a:xfrm>
            <a:off x="7232822" y="2555573"/>
            <a:ext cx="9269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812FC7-AF46-4256-BA70-8CD8DF3582CF}"/>
              </a:ext>
            </a:extLst>
          </p:cNvPr>
          <p:cNvSpPr/>
          <p:nvPr/>
        </p:nvSpPr>
        <p:spPr>
          <a:xfrm rot="21336437">
            <a:off x="9846434" y="2327002"/>
            <a:ext cx="892777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94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664052-2EFB-4CCE-B280-204EC2DE6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286"/>
          <a:stretch/>
        </p:blipFill>
        <p:spPr>
          <a:xfrm>
            <a:off x="1093833" y="1347333"/>
            <a:ext cx="4392567" cy="31811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C7CD3F1-C567-4291-8E12-9850D20E7679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3F5DC-41EF-4B24-BE61-D122BD7BADF8}"/>
              </a:ext>
            </a:extLst>
          </p:cNvPr>
          <p:cNvSpPr txBox="1"/>
          <p:nvPr/>
        </p:nvSpPr>
        <p:spPr>
          <a:xfrm>
            <a:off x="1312495" y="521747"/>
            <a:ext cx="50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00165-54CD-4F31-9FD2-96D858A65554}"/>
              </a:ext>
            </a:extLst>
          </p:cNvPr>
          <p:cNvSpPr txBox="1"/>
          <p:nvPr/>
        </p:nvSpPr>
        <p:spPr>
          <a:xfrm>
            <a:off x="5742058" y="1242762"/>
            <a:ext cx="3817968" cy="2418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: 119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: 98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 : … cm?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0F6DA-8A36-42FB-8F6C-6F24939A32C2}"/>
              </a:ext>
            </a:extLst>
          </p:cNvPr>
          <p:cNvSpPr txBox="1"/>
          <p:nvPr/>
        </p:nvSpPr>
        <p:spPr>
          <a:xfrm>
            <a:off x="4769113" y="3738426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Mai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119 – 98 = 21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21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29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370</Words>
  <Application>Microsoft Office PowerPoint</Application>
  <PresentationFormat>Widescreen</PresentationFormat>
  <Paragraphs>79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HP001 4 hàng</vt:lpstr>
      <vt:lpstr>HP001 5H Normal</vt:lpstr>
      <vt:lpstr>Times New Roman</vt:lpstr>
      <vt:lpstr>UTM Cookies</vt:lpstr>
      <vt:lpstr>UTM Cooper Black</vt:lpstr>
      <vt:lpstr>Office Theme</vt:lpstr>
      <vt:lpstr>Office 主题​​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Ms Quyen</cp:lastModifiedBy>
  <cp:revision>2</cp:revision>
  <dcterms:created xsi:type="dcterms:W3CDTF">2022-03-31T11:34:41Z</dcterms:created>
  <dcterms:modified xsi:type="dcterms:W3CDTF">2022-05-15T15:43:01Z</dcterms:modified>
</cp:coreProperties>
</file>