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20" r:id="rId3"/>
    <p:sldMasterId id="2147483732" r:id="rId4"/>
  </p:sldMasterIdLst>
  <p:notesMasterIdLst>
    <p:notesMasterId r:id="rId21"/>
  </p:notesMasterIdLst>
  <p:sldIdLst>
    <p:sldId id="2007577166" r:id="rId5"/>
    <p:sldId id="290" r:id="rId6"/>
    <p:sldId id="267" r:id="rId7"/>
    <p:sldId id="261" r:id="rId8"/>
    <p:sldId id="325" r:id="rId9"/>
    <p:sldId id="262" r:id="rId10"/>
    <p:sldId id="258" r:id="rId11"/>
    <p:sldId id="266" r:id="rId12"/>
    <p:sldId id="2007577163" r:id="rId13"/>
    <p:sldId id="286" r:id="rId14"/>
    <p:sldId id="307" r:id="rId15"/>
    <p:sldId id="289" r:id="rId16"/>
    <p:sldId id="308" r:id="rId17"/>
    <p:sldId id="320" r:id="rId18"/>
    <p:sldId id="2007577164" r:id="rId19"/>
    <p:sldId id="2007577167" r:id="rId20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84A65-50A2-495D-B95A-1D93E135BE8A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FEDFF-F298-41DC-B7A2-6E275A447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13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5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3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2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0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0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4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8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4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96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97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5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6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9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2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08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44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2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76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8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7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3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7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2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1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9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3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1" y="153552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3127" y="2644170"/>
            <a:ext cx="119804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70: ÔN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TẬP PHÉP CỘNG,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  <a:sym typeface="Arial" panose="020B0604020202020204"/>
              </a:rPr>
              <a:t>TRONG PHẠM VI 1000 (TIẾT 1)</a:t>
            </a:r>
            <a:endParaRPr kumimoji="0" lang="en-US" sz="4800" b="1" i="0" u="none" strike="noStrike" kern="1200" cap="none" spc="0" normalizeH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20048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67026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601103" y="1588461"/>
            <a:ext cx="49801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>
                <a:solidFill>
                  <a:srgbClr val="FF0000"/>
                </a:solidFill>
                <a:sym typeface="Wingdings" panose="05000000000000000000" pitchFamily="2" charset="2"/>
              </a:rPr>
              <a:t>-&gt;Vinh xa Hà Nội hơn Cao Bằng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8" y="2843899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33600" y="2730565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được cộng, trừ nhẩm; so sánh được các số trong phạm vi 1000.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ECCD9-ABCB-4F2C-B99F-8FEACDF1BE14}"/>
              </a:ext>
            </a:extLst>
          </p:cNvPr>
          <p:cNvSpPr txBox="1"/>
          <p:nvPr/>
        </p:nvSpPr>
        <p:spPr>
          <a:xfrm>
            <a:off x="2124364" y="4105898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cộng, phép trừ trong phạm vi 1000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4082013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sau: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cộng, phép trừ trong phạm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1000 (tiết 2)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4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" y="3985882"/>
            <a:ext cx="5160853" cy="274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13998"/>
            <a:ext cx="3644712" cy="1932367"/>
          </a:xfrm>
          <a:prstGeom prst="rect">
            <a:avLst/>
          </a:prstGeom>
        </p:spPr>
      </p:pic>
      <p:pic>
        <p:nvPicPr>
          <p:cNvPr id="11" name="Joy Gruttmann-Schnapp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30677" y="3173081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B853E1-316E-43EE-8DF1-76F183E370DF}"/>
              </a:ext>
            </a:extLst>
          </p:cNvPr>
          <p:cNvSpPr txBox="1"/>
          <p:nvPr/>
        </p:nvSpPr>
        <p:spPr>
          <a:xfrm>
            <a:off x="3251689" y="2263767"/>
            <a:ext cx="5836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80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057401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29400" y="457200"/>
            <a:ext cx="3810000" cy="18288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CHINH PHỤC CÚP C1 THÔI NÀO !! ^^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3810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>
                <a:solidFill>
                  <a:srgbClr val="FF0000"/>
                </a:solidFill>
                <a:latin typeface="Arial" panose="020B0604020202020204" pitchFamily="34" charset="0"/>
              </a:rPr>
              <a:t>ĐÁ BÓNG ĐỈNH CAO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52436" y="831272"/>
            <a:ext cx="6772564" cy="19881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Calibri"/>
              </a:rPr>
              <a:t>270 + 404 = ?</a:t>
            </a:r>
          </a:p>
        </p:txBody>
      </p:sp>
      <p:pic>
        <p:nvPicPr>
          <p:cNvPr id="9" name="Picture 8" descr="bong.p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5029201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936" y="-667368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219200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5486400"/>
            <a:ext cx="1524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5300" y="5496951"/>
            <a:ext cx="1600200" cy="11324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</a:t>
            </a:r>
            <a:endParaRPr lang="vi-VN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9" y="5486400"/>
            <a:ext cx="1523999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</a:t>
            </a:r>
            <a:endParaRPr lang="vi-VN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2400" y="5476671"/>
            <a:ext cx="1600200" cy="1152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576864"/>
            <a:ext cx="609600" cy="599871"/>
          </a:xfrm>
          <a:prstGeom prst="rect">
            <a:avLst/>
          </a:prstGeom>
        </p:spPr>
      </p:pic>
      <p:pic>
        <p:nvPicPr>
          <p:cNvPr id="12" name="Picture 11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576865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5954" y="4541695"/>
            <a:ext cx="609600" cy="599871"/>
          </a:xfrm>
          <a:prstGeom prst="rect">
            <a:avLst/>
          </a:prstGeom>
        </p:spPr>
      </p:pic>
      <p:pic>
        <p:nvPicPr>
          <p:cNvPr id="14" name="Picture 13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6977" y="4576863"/>
            <a:ext cx="609600" cy="599871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Vào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vào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vào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9677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11111E-6 C 0.01563 -0.00301 0.03143 -0.00579 0.05313 -0.01667 C 0.07483 -0.02731 0.1125 -0.04282 0.13039 -0.06412 C 0.14827 -0.08542 0.15677 -0.11829 0.16059 -0.14467 C 0.16441 -0.17106 0.16111 -0.19653 0.15313 -0.22176 C 0.14514 -0.24722 0.12379 -0.27315 0.11216 -0.29722 C 0.10052 -0.3213 0.08855 -0.35463 0.08334 -0.3659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917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27778E-6 2.59259E-6 C -0.0276 -0.03681 -0.05503 -0.07338 -0.06353 -0.10926 C -0.07204 -0.14514 -0.06753 -0.18519 -0.05138 -0.21621 C -0.03523 -0.24722 0.00539 -0.27292 0.03334 -0.29514 C 0.06129 -0.31736 0.0889 -0.33357 0.11667 -0.34954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5E-6 3.33333E-6 C 0.00244 -0.02662 0.00504 -0.05324 0.02275 -0.09306 C 0.04046 -0.13287 0.09028 -0.19445 0.10608 -0.23843 C 0.12188 -0.28241 0.11615 -0.3375 0.11806 -0.35764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2.59259E-6 C -0.04739 -0.0132 -0.09496 -0.02639 -0.14392 -0.03843 C -0.19305 -0.05046 -0.25069 -0.06227 -0.29531 -0.07292 C -0.33993 -0.08357 -0.38298 -0.09329 -0.41197 -0.10301 C -0.44097 -0.11273 -0.45468 -0.11597 -0.46961 -0.13148 C -0.48454 -0.14699 -0.49652 -0.1632 -0.50138 -0.19607 C -0.50625 -0.22894 -0.50069 -0.28171 -0.49843 -0.3294 C -0.49618 -0.37708 -0.50121 -0.43681 -0.48784 -0.48287 C -0.47447 -0.52894 -0.44635 -0.56759 -0.41805 -0.60625 " pathEditMode="relative" ptsTypes="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3576" y="82073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739 – 164 = ?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5029201"/>
            <a:ext cx="1371600" cy="1349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5518" y="4475105"/>
            <a:ext cx="1265895" cy="1071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</a:t>
            </a:r>
            <a:endParaRPr lang="vi-VN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6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560" y="1219200"/>
            <a:ext cx="2362200" cy="281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45387" y="4475105"/>
            <a:ext cx="1265894" cy="1071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565</a:t>
            </a:r>
            <a:endParaRPr lang="vi-VN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1612" y="4483479"/>
            <a:ext cx="1265895" cy="1071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60"/>
              </a:lnSpc>
            </a:pP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160"/>
              </a:lnSpc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9293" y="4491853"/>
            <a:ext cx="1265895" cy="1054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575</a:t>
            </a:r>
            <a:endParaRPr lang="vi-VN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666" y="3779446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5596" y="3815782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vào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9760" y="3779446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8991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vào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2100" y="3779445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991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2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Calibri"/>
              </a:rPr>
              <a:t>vào</a:t>
            </a:r>
            <a:endParaRPr lang="en-US" sz="21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2.59259E-6 C 0.04011 -0.05903 0.08039 -0.11783 0.13039 -0.14144 C 0.18039 -0.16505 0.2698 -0.10903 0.30001 -0.14144 C 0.33021 -0.17385 0.32119 -0.25463 0.31216 -0.3354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0875 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1.48148E-6 C -0.01788 -0.03889 -0.03577 -0.07754 -0.05452 -0.10717 C -0.07327 -0.1368 -0.09774 -0.15301 -0.11215 -0.17778 C -0.12656 -0.20254 -0.14097 -0.22454 -0.14097 -0.25648 C -0.14097 -0.28842 -0.12552 -0.33333 -0.11215 -0.36967 C -0.09879 -0.40602 -0.07622 -0.44282 -0.06059 -0.47477 C -0.04497 -0.50671 -0.02726 -0.54444 -0.01823 -0.56157 C -0.0092 -0.5787 -0.00764 -0.57824 -0.00608 -0.57778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61 0.00209 0.07222 0.0051 0.11024 -0.01643 C 0.14827 -0.03773 0.19202 -0.08194 0.2033 -0.12824 C 0.21458 -0.1743 0.19722 -0.24699 0.17778 -0.29398 C 0.15851 -0.34097 0.1224 -0.37592 0.08663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927 -0.03982 C 0.10138 -0.03426 0.11006 -0.02847 0.08055 -0.03982 C 0.05104 -0.05116 -0.04115 -0.09676 -0.08455 -0.10857 C -0.12796 -0.12037 -0.15174 -0.10533 -0.18004 -0.11042 C -0.20834 -0.11551 -0.22987 -0.1257 -0.25434 -0.13889 C -0.27882 -0.15209 -0.30747 -0.17222 -0.32709 -0.18935 C -0.34671 -0.20648 -0.35955 -0.2176 -0.3724 -0.2419 C -0.38525 -0.26621 -0.40938 -0.30741 -0.40434 -0.33472 C -0.39931 -0.36204 -0.37084 -0.3838 -0.34219 -0.40556 " pathEditMode="relative" rAng="0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981201"/>
            <a:ext cx="2899668" cy="44083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per Black" panose="02040603050506020204" pitchFamily="18" charset="0"/>
              <a:ea typeface="微软雅黑"/>
              <a:cs typeface="+mn-cs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8" y="2843899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được phép cộng, phép trừ trong phạm vi 1000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133600" y="2730565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</a:t>
            </a: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cộng, trừ nhẩm; so sánh được các số trong phạm vi 1000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E1C2D419-6506-46DA-9588-D2DA4C5FD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82" y="4044982"/>
            <a:ext cx="546362" cy="9723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4ECCD9-ABCB-4F2C-B99F-8FEACDF1BE14}"/>
              </a:ext>
            </a:extLst>
          </p:cNvPr>
          <p:cNvSpPr txBox="1"/>
          <p:nvPr/>
        </p:nvSpPr>
        <p:spPr>
          <a:xfrm>
            <a:off x="2124364" y="4105898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 được bài toán có nội dung thực tiễn liên quan đến phép cộng, phép trừ trong phạm vi 1000.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  <p:tag name="INKNOELEADERBOARD" val="9442539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489</Words>
  <Application>Microsoft Office PowerPoint</Application>
  <PresentationFormat>Widescreen</PresentationFormat>
  <Paragraphs>111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宋体</vt:lpstr>
      <vt:lpstr>#9Slide03 Arima Madurai Medium</vt:lpstr>
      <vt:lpstr>Arial</vt:lpstr>
      <vt:lpstr>Arial-Rounded</vt:lpstr>
      <vt:lpstr>Calibri</vt:lpstr>
      <vt:lpstr>Calibri Light</vt:lpstr>
      <vt:lpstr>Cambria</vt:lpstr>
      <vt:lpstr>等线</vt:lpstr>
      <vt:lpstr>等线 Light</vt:lpstr>
      <vt:lpstr>黑体</vt:lpstr>
      <vt:lpstr>Times New Roman</vt:lpstr>
      <vt:lpstr>UTM Cookies</vt:lpstr>
      <vt:lpstr>UTM Cooper Black</vt:lpstr>
      <vt:lpstr>Wingdings</vt:lpstr>
      <vt:lpstr>Office Theme</vt:lpstr>
      <vt:lpstr>Office 主题​​</vt:lpstr>
      <vt:lpstr>2_Office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262</cp:revision>
  <dcterms:created xsi:type="dcterms:W3CDTF">2021-06-02T01:34:28Z</dcterms:created>
  <dcterms:modified xsi:type="dcterms:W3CDTF">2022-05-08T13:20:49Z</dcterms:modified>
</cp:coreProperties>
</file>