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1" r:id="rId3"/>
    <p:sldMasterId id="2147483718" r:id="rId4"/>
  </p:sldMasterIdLst>
  <p:notesMasterIdLst>
    <p:notesMasterId r:id="rId16"/>
  </p:notesMasterIdLst>
  <p:sldIdLst>
    <p:sldId id="2007577165" r:id="rId5"/>
    <p:sldId id="2007577160" r:id="rId6"/>
    <p:sldId id="2007577161" r:id="rId7"/>
    <p:sldId id="2007577163" r:id="rId8"/>
    <p:sldId id="315" r:id="rId9"/>
    <p:sldId id="316" r:id="rId10"/>
    <p:sldId id="317" r:id="rId11"/>
    <p:sldId id="318" r:id="rId12"/>
    <p:sldId id="319" r:id="rId13"/>
    <p:sldId id="2007577164" r:id="rId14"/>
    <p:sldId id="20075771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597D0-B77A-4692-AE99-C93282EFB0D4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01A37-B10E-495C-ADB2-5F9C7A668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58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8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89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78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798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0855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947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580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55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840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698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056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568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47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71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902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26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01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593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75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428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6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36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05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666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916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49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84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7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392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11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5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3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9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5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8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4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3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02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Relationship Id="rId9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9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562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1" y="-2666999"/>
            <a:ext cx="6857999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6"/>
          <a:srcRect l="15920" r="25588" b="38940"/>
          <a:stretch/>
        </p:blipFill>
        <p:spPr>
          <a:xfrm>
            <a:off x="-14515" y="2693761"/>
            <a:ext cx="12206515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219158" y="-516886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45615" y="353022"/>
            <a:ext cx="1478591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43450" y="957263"/>
            <a:ext cx="596607" cy="311151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345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62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1" y="153552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69: ÔN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TẬP 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TRONG PHẠM VI 100 (TIẾT 3)</a:t>
            </a:r>
            <a:endParaRPr kumimoji="0" lang="en-US" sz="4800" b="1" i="0" u="none" strike="noStrike" kern="1200" cap="none" spc="0" normalizeH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8918407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tập dạng trắc nghiệm lựa chọn; Giải được bài toán có nội dung thực tiễn liên quan đến phép cộng, phép trừ trong phạm vi 100.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4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cộng, phép trừ trong phạm vi 100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sau: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cộng, phép trừ trong phạm vi 1000 (tiết 1)</a:t>
            </a:r>
          </a:p>
        </p:txBody>
      </p:sp>
    </p:spTree>
    <p:extLst>
      <p:ext uri="{BB962C8B-B14F-4D97-AF65-F5344CB8AC3E}">
        <p14:creationId xmlns:p14="http://schemas.microsoft.com/office/powerpoint/2010/main" val="8577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亲亲宝贝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356659"/>
            <a:ext cx="609600" cy="774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B9A92-0834-4991-85BE-4B6EAA2465DD}"/>
              </a:ext>
            </a:extLst>
          </p:cNvPr>
          <p:cNvSpPr txBox="1"/>
          <p:nvPr/>
        </p:nvSpPr>
        <p:spPr>
          <a:xfrm>
            <a:off x="3177798" y="2214865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036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ze Dance - Freeze Song - Freeze Dance for Kids - Music for Kids - The Kiboomers">
            <a:hlinkClick r:id="" action="ppaction://media"/>
            <a:extLst>
              <a:ext uri="{FF2B5EF4-FFF2-40B4-BE49-F238E27FC236}">
                <a16:creationId xmlns:a16="http://schemas.microsoft.com/office/drawing/2014/main" id="{8081C80F-1F29-4DCF-AEC4-A284F7048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cộng, phép trừ trong phạm vi 100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việc tính toán trong trường hợp có hai dấu phép tính cộng, trừ.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tập dạng trắc nghiệm lựa chọn; Giải được bài toán có nội dung thực tiễn liên quan đến phép cộng, phép trừ trong phạm vi 100.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1095592" y="753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678057" y="710744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8883F-4F86-44DE-8910-4C643D622D8B}"/>
              </a:ext>
            </a:extLst>
          </p:cNvPr>
          <p:cNvSpPr txBox="1"/>
          <p:nvPr/>
        </p:nvSpPr>
        <p:spPr>
          <a:xfrm>
            <a:off x="826440" y="1519049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02A31-25BD-49E3-B58A-836ADCE322D8}"/>
              </a:ext>
            </a:extLst>
          </p:cNvPr>
          <p:cNvSpPr txBox="1"/>
          <p:nvPr/>
        </p:nvSpPr>
        <p:spPr>
          <a:xfrm>
            <a:off x="6523297" y="1519048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4E27F-E064-4D1B-8971-516E8D6C27EA}"/>
              </a:ext>
            </a:extLst>
          </p:cNvPr>
          <p:cNvSpPr txBox="1"/>
          <p:nvPr/>
        </p:nvSpPr>
        <p:spPr>
          <a:xfrm>
            <a:off x="826439" y="3657855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34 + 9 – 27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9B374-A768-4580-84BE-B654D057638C}"/>
              </a:ext>
            </a:extLst>
          </p:cNvPr>
          <p:cNvSpPr txBox="1"/>
          <p:nvPr/>
        </p:nvSpPr>
        <p:spPr>
          <a:xfrm>
            <a:off x="6338862" y="3657854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53 – 5 + 45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93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A32439-F4E4-438A-AC5E-3CFA79004529}"/>
              </a:ext>
            </a:extLst>
          </p:cNvPr>
          <p:cNvSpPr/>
          <p:nvPr/>
        </p:nvSpPr>
        <p:spPr>
          <a:xfrm>
            <a:off x="746374" y="2557156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722AC9-A35A-41D3-970D-3046A8E3039E}"/>
              </a:ext>
            </a:extLst>
          </p:cNvPr>
          <p:cNvSpPr/>
          <p:nvPr/>
        </p:nvSpPr>
        <p:spPr>
          <a:xfrm>
            <a:off x="8268759" y="2557155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0183C0-C572-42DE-B780-FAA3F6EE31CE}"/>
              </a:ext>
            </a:extLst>
          </p:cNvPr>
          <p:cNvSpPr/>
          <p:nvPr/>
        </p:nvSpPr>
        <p:spPr>
          <a:xfrm>
            <a:off x="4440261" y="466693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144D54-7868-49A6-AE9C-5D9E403F867B}"/>
              </a:ext>
            </a:extLst>
          </p:cNvPr>
          <p:cNvSpPr/>
          <p:nvPr/>
        </p:nvSpPr>
        <p:spPr>
          <a:xfrm>
            <a:off x="9912005" y="466693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862BCC-8B18-4F9D-A251-D1A79957EAB3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2DD52-C70E-438E-AB33-4DB33EA5969C}"/>
              </a:ext>
            </a:extLst>
          </p:cNvPr>
          <p:cNvSpPr txBox="1"/>
          <p:nvPr/>
        </p:nvSpPr>
        <p:spPr>
          <a:xfrm>
            <a:off x="1312495" y="521747"/>
            <a:ext cx="392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12CE5-407A-4DEE-80FE-A5EB2CE2C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495" y="1351189"/>
            <a:ext cx="8757990" cy="19435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F90913-7BE5-476A-8EF9-A65461A051AE}"/>
              </a:ext>
            </a:extLst>
          </p:cNvPr>
          <p:cNvSpPr/>
          <p:nvPr/>
        </p:nvSpPr>
        <p:spPr>
          <a:xfrm>
            <a:off x="2861744" y="271780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EB1992-3A92-494C-BEB9-F4371E01A935}"/>
              </a:ext>
            </a:extLst>
          </p:cNvPr>
          <p:cNvSpPr/>
          <p:nvPr/>
        </p:nvSpPr>
        <p:spPr>
          <a:xfrm>
            <a:off x="2345288" y="271780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7011F5-3138-4724-9562-69010451F05F}"/>
              </a:ext>
            </a:extLst>
          </p:cNvPr>
          <p:cNvSpPr/>
          <p:nvPr/>
        </p:nvSpPr>
        <p:spPr>
          <a:xfrm>
            <a:off x="6057900" y="16110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2567EB-B51B-48C5-9AC0-07C1AF87FE7F}"/>
              </a:ext>
            </a:extLst>
          </p:cNvPr>
          <p:cNvSpPr/>
          <p:nvPr/>
        </p:nvSpPr>
        <p:spPr>
          <a:xfrm>
            <a:off x="5567894" y="214814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2D791-6B61-435D-A1E3-577578A21230}"/>
              </a:ext>
            </a:extLst>
          </p:cNvPr>
          <p:cNvSpPr/>
          <p:nvPr/>
        </p:nvSpPr>
        <p:spPr>
          <a:xfrm>
            <a:off x="9400430" y="213363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04C83D-52D0-4833-B82C-64ECBD2DEF96}"/>
              </a:ext>
            </a:extLst>
          </p:cNvPr>
          <p:cNvSpPr/>
          <p:nvPr/>
        </p:nvSpPr>
        <p:spPr>
          <a:xfrm>
            <a:off x="8910424" y="27141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58864E-1725-43CA-8789-1CFCB0A9A9E1}"/>
              </a:ext>
            </a:extLst>
          </p:cNvPr>
          <p:cNvSpPr/>
          <p:nvPr/>
        </p:nvSpPr>
        <p:spPr>
          <a:xfrm>
            <a:off x="875173" y="365101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AB888F-C214-493E-A27B-98475ED40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772" y="4205530"/>
            <a:ext cx="9093457" cy="15892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E41701-016B-4E89-8FFD-8FC66B0C64D9}"/>
              </a:ext>
            </a:extLst>
          </p:cNvPr>
          <p:cNvGrpSpPr/>
          <p:nvPr/>
        </p:nvGrpSpPr>
        <p:grpSpPr>
          <a:xfrm>
            <a:off x="1536179" y="3608068"/>
            <a:ext cx="1683271" cy="523220"/>
            <a:chOff x="1931814" y="1440654"/>
            <a:chExt cx="1683271" cy="5232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A17933-8494-4E44-985B-EBE1DA7AF52E}"/>
                </a:ext>
              </a:extLst>
            </p:cNvPr>
            <p:cNvGrpSpPr/>
            <p:nvPr/>
          </p:nvGrpSpPr>
          <p:grpSpPr>
            <a:xfrm>
              <a:off x="1931814" y="1440654"/>
              <a:ext cx="1683271" cy="523220"/>
              <a:chOff x="1931814" y="1440654"/>
              <a:chExt cx="1683271" cy="52322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D197219-85BF-479D-80FA-109122C1689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1248296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591445-56C9-40C7-819D-A234DDC932B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646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&lt;, &gt;, =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F2C5ED-1C61-41CA-A5FE-0584519915E1}"/>
                </a:ext>
              </a:extLst>
            </p:cNvPr>
            <p:cNvSpPr txBox="1"/>
            <p:nvPr/>
          </p:nvSpPr>
          <p:spPr>
            <a:xfrm>
              <a:off x="3217319" y="1483603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0AD8F7-C980-426A-BF03-DB1CDD4FE55E}"/>
              </a:ext>
            </a:extLst>
          </p:cNvPr>
          <p:cNvSpPr txBox="1"/>
          <p:nvPr/>
        </p:nvSpPr>
        <p:spPr>
          <a:xfrm>
            <a:off x="2579531" y="474968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BE1A16-EA00-4081-91E9-A471119088F8}"/>
              </a:ext>
            </a:extLst>
          </p:cNvPr>
          <p:cNvSpPr/>
          <p:nvPr/>
        </p:nvSpPr>
        <p:spPr>
          <a:xfrm>
            <a:off x="3671200" y="447724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EF2C62-D62B-4C75-9FD3-90AC407275E8}"/>
              </a:ext>
            </a:extLst>
          </p:cNvPr>
          <p:cNvSpPr txBox="1"/>
          <p:nvPr/>
        </p:nvSpPr>
        <p:spPr>
          <a:xfrm>
            <a:off x="2541784" y="55068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CAE084-C706-473E-BCE2-CD4EDD8CBB33}"/>
              </a:ext>
            </a:extLst>
          </p:cNvPr>
          <p:cNvSpPr/>
          <p:nvPr/>
        </p:nvSpPr>
        <p:spPr>
          <a:xfrm>
            <a:off x="3681320" y="516301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062F7B2-6880-4D84-957E-515B9FFB74AD}"/>
              </a:ext>
            </a:extLst>
          </p:cNvPr>
          <p:cNvSpPr/>
          <p:nvPr/>
        </p:nvSpPr>
        <p:spPr>
          <a:xfrm>
            <a:off x="8310030" y="447724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6A71F7-8F0C-4105-A3B7-CA513D2C257E}"/>
              </a:ext>
            </a:extLst>
          </p:cNvPr>
          <p:cNvSpPr txBox="1"/>
          <p:nvPr/>
        </p:nvSpPr>
        <p:spPr>
          <a:xfrm>
            <a:off x="7222521" y="470807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7D022-A95B-428A-808A-6517EC12BE89}"/>
              </a:ext>
            </a:extLst>
          </p:cNvPr>
          <p:cNvSpPr txBox="1"/>
          <p:nvPr/>
        </p:nvSpPr>
        <p:spPr>
          <a:xfrm>
            <a:off x="9250517" y="470400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8049B1-66CD-40CD-9289-43287E41109C}"/>
              </a:ext>
            </a:extLst>
          </p:cNvPr>
          <p:cNvSpPr txBox="1"/>
          <p:nvPr/>
        </p:nvSpPr>
        <p:spPr>
          <a:xfrm>
            <a:off x="7247247" y="55068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9CF3CE-05E3-43DF-B918-A44A1E1C2588}"/>
              </a:ext>
            </a:extLst>
          </p:cNvPr>
          <p:cNvSpPr txBox="1"/>
          <p:nvPr/>
        </p:nvSpPr>
        <p:spPr>
          <a:xfrm>
            <a:off x="9275243" y="550273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D7C0005-A2B7-4C49-9D37-21520AF304D7}"/>
              </a:ext>
            </a:extLst>
          </p:cNvPr>
          <p:cNvSpPr/>
          <p:nvPr/>
        </p:nvSpPr>
        <p:spPr>
          <a:xfrm>
            <a:off x="8287390" y="516301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2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4056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 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83E12-D238-45D4-983F-8B0A857B3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1405" y="2011815"/>
            <a:ext cx="5324475" cy="4314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9AC26E-AF9C-413A-9748-D9C9C1EC7EDD}"/>
              </a:ext>
            </a:extLst>
          </p:cNvPr>
          <p:cNvSpPr txBox="1"/>
          <p:nvPr/>
        </p:nvSpPr>
        <p:spPr>
          <a:xfrm>
            <a:off x="325748" y="2281934"/>
            <a:ext cx="5770252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– 5 = 15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79E9E3-4274-409C-97B7-0816096C9B69}"/>
              </a:ext>
            </a:extLst>
          </p:cNvPr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F1E3D-AA16-4153-A20C-70CA53339AE7}"/>
              </a:ext>
            </a:extLst>
          </p:cNvPr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FD9DB7-E0D3-4BD6-8B28-F6E78D38B3DD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3439DF8-A3A8-4590-8EF3-74E601CDAF1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96DB3-DCFC-4D75-A5B8-9727FB35B12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27F488-ED40-41D3-A8EF-428617F5F31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030167" y="2192916"/>
            <a:ext cx="9899637" cy="1916174"/>
            <a:chOff x="1241757" y="2062287"/>
            <a:chExt cx="9899637" cy="19161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381547">
              <a:off x="2498638" y="2330539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69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+ 48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74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AAB8F6-750D-435A-B35D-0800D065B323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DC33EE-7B68-4A71-8C0D-A7120B27E2A1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30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016600" y="3254068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237213" y="2599330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865542" y="3546456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C4C9E2-3BBA-4E2E-B033-52600EB58430}"/>
              </a:ext>
            </a:extLst>
          </p:cNvPr>
          <p:cNvGrpSpPr/>
          <p:nvPr/>
        </p:nvGrpSpPr>
        <p:grpSpPr>
          <a:xfrm>
            <a:off x="5265767" y="4025070"/>
            <a:ext cx="2346530" cy="2355809"/>
            <a:chOff x="604444" y="3268487"/>
            <a:chExt cx="1826440" cy="18264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3881343-C7C3-4A69-AFC8-28E47F326E9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3DE398-9383-4832-87C0-AA87B18A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436</Words>
  <Application>Microsoft Office PowerPoint</Application>
  <PresentationFormat>Widescreen</PresentationFormat>
  <Paragraphs>69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Book Antiqua</vt:lpstr>
      <vt:lpstr>Calibri</vt:lpstr>
      <vt:lpstr>Calibri Light</vt:lpstr>
      <vt:lpstr>Cambria</vt:lpstr>
      <vt:lpstr>Times New Roman</vt:lpstr>
      <vt:lpstr>UTM Cookies</vt:lpstr>
      <vt:lpstr>UTM Cooper Black</vt:lpstr>
      <vt:lpstr>1_Office Theme</vt:lpstr>
      <vt:lpstr>2_Office Theme</vt:lpstr>
      <vt:lpstr>1_包图主题2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Ms Quyen</cp:lastModifiedBy>
  <cp:revision>4</cp:revision>
  <dcterms:created xsi:type="dcterms:W3CDTF">2022-03-31T10:40:57Z</dcterms:created>
  <dcterms:modified xsi:type="dcterms:W3CDTF">2022-05-10T02:33:34Z</dcterms:modified>
</cp:coreProperties>
</file>