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007577113" r:id="rId3"/>
    <p:sldId id="257" r:id="rId4"/>
    <p:sldId id="261" r:id="rId5"/>
    <p:sldId id="271" r:id="rId6"/>
    <p:sldId id="272" r:id="rId7"/>
    <p:sldId id="273" r:id="rId8"/>
    <p:sldId id="274" r:id="rId9"/>
    <p:sldId id="2007577096" r:id="rId10"/>
    <p:sldId id="2007577111" r:id="rId11"/>
    <p:sldId id="2007577110" r:id="rId12"/>
    <p:sldId id="2007577108" r:id="rId13"/>
    <p:sldId id="2007577116" r:id="rId14"/>
    <p:sldId id="2007577115" r:id="rId15"/>
    <p:sldId id="2007577117" r:id="rId16"/>
    <p:sldId id="2007577106" r:id="rId17"/>
    <p:sldId id="2007577107" r:id="rId18"/>
    <p:sldId id="2007577114" r:id="rId19"/>
    <p:sldId id="2007577104" r:id="rId20"/>
    <p:sldId id="20075770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gi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EC79-B3AE-15A9-96D6-4442C49A9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0A60A-6C0F-6E5E-43C4-D8783B68E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F74E-6412-B25E-80C4-2BE04BDA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40730-2C01-8B76-A546-3F4BDB29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DC6E3-84A7-98D1-9456-F91BBDF9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2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5F8-ECEE-C446-C263-6FC6BD51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25391-141A-C887-80EF-4CADD4E97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CD16-FC59-F938-8612-2CA9F3D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22491-7A6F-E318-FFF2-C8CE1C45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1C992-6304-9520-3C57-F0C55451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FE320-0C4C-0CE6-10C5-545F67513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14A69-E1A9-2C8E-5DD1-B1F936DE3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5B748-3B81-8506-D4C2-A610B211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06DFE-701F-2F4F-AD90-1B8D947A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28B9E-F7B4-62F3-E78F-8B2258FA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37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94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87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40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64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BA9A-ED29-F021-4158-820DBD4B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1337-FE22-C33D-B038-2B6C01917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A92D1-1F50-0AF9-B014-1566A655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C56B1-B473-54DD-CD79-19AC8A5A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FF8E4-3DDB-7BA9-57F2-F5B2C5F2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5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DFEF-A3AB-4D30-76B0-6F60E943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A02C8-5375-453A-B0A5-B9CEC07EC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8A11-C213-C5A9-BD2D-140A9600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A3176-DF10-0BF4-7C0C-6EEC6C43F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DB3C-003A-07F4-8DE1-DF218FC3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D9D9-1996-30FF-418F-1078ABAC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F6AF-B27E-AF32-489F-B393CF0C8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B83C5-8DD9-7D98-3B9C-71289BFB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6FF65-B844-69F6-A5A1-349BD805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8CDAD-54A4-843D-15F7-92445FE9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68326-3A78-A780-EF52-6926FFA1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8F00-8F36-0956-026D-20D742D7F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3534C-D73F-3F35-C38E-367F80EC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41A8C-A769-387C-C3E9-73EF42D17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3608A-DF2C-16E3-339E-74325C559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36FED-9604-1D66-A232-C9727C24B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0E29F-FAA7-45C2-65B2-78F736B4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34AC9-402A-38EA-E4C3-E40199F6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B353E-70A9-7C6F-B5C2-3AE852FA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2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771F-0339-F645-F1CF-0FC403EF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72049-084D-21AF-228C-670B777F4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05336-4056-4FD0-FEA9-E57650D7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C08FA-2A67-F475-B231-8C6A61EF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0B1AD-413A-68D9-89E8-3A7E0FD97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410CA-60E7-11F4-D15E-C4438E4F4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02A12-CD5C-C7C0-E9B3-21132A74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1637-63EC-A78D-54D1-2714D12C1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7280-04EA-211C-516F-CD86DC7C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D86CE-E3B5-AF9F-95C4-0931AC411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1C45F-4D52-9DB9-843F-314DB0D5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C3801-CA2D-B500-5C4A-C7C99727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7280C-99C3-435A-57DF-D16E75D5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4845-977A-5224-FB01-28433609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0ABE7-6BA0-2B55-DCDC-717A1B443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5CC73-11C7-819C-C88A-6B6459742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B22B8-A93B-5A1F-D505-90D6B5B8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A300A-F5A2-F187-C9B9-5B734115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3D7C4-29C4-6151-E9A8-E8B900C8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66049-32AC-27FC-B206-B63BC132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DF138-C846-720D-1134-76958F7FD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6C588-256B-83E0-32EC-E186DD111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9E58-CA90-4FC4-BEFB-EF744BF71E0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EAA06-B1DD-68EF-1B04-FA0517208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01E75-A4E3-275A-5267-71620877C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9AAF1-612B-4443-BDBF-5157EF256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.xml"/><Relationship Id="rId7" Type="http://schemas.openxmlformats.org/officeDocument/2006/relationships/image" Target="../media/image4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image" Target="../media/image16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47D5D802-816A-BB3C-5480-046A0A4CE87A}"/>
              </a:ext>
            </a:extLst>
          </p:cNvPr>
          <p:cNvGrpSpPr/>
          <p:nvPr/>
        </p:nvGrpSpPr>
        <p:grpSpPr>
          <a:xfrm>
            <a:off x="-1" y="0"/>
            <a:ext cx="12191191" cy="6858000"/>
            <a:chOff x="-2531" y="-82"/>
            <a:chExt cx="23716" cy="10882"/>
          </a:xfrm>
        </p:grpSpPr>
        <p:grpSp>
          <p:nvGrpSpPr>
            <p:cNvPr id="5" name="组合 227">
              <a:extLst>
                <a:ext uri="{FF2B5EF4-FFF2-40B4-BE49-F238E27FC236}">
                  <a16:creationId xmlns:a16="http://schemas.microsoft.com/office/drawing/2014/main" id="{CF7821D4-058D-0512-31DA-D26F0DE3C576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45ED69E0-8233-B276-2CC1-CA01C362A9D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14B1739-B6F2-0E7F-8745-46637D2C63FC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77A87F2C-8801-8FBF-D69D-C4EB317FB49A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E5E7532-605F-667C-5052-E6DE37FA04C5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7CF37821-B049-0083-B3BA-4A03EC6E4452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9" descr="组 1">
            <a:extLst>
              <a:ext uri="{FF2B5EF4-FFF2-40B4-BE49-F238E27FC236}">
                <a16:creationId xmlns:a16="http://schemas.microsoft.com/office/drawing/2014/main" id="{BD5A294F-1055-EDFF-62B3-8C2A20A89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2" name="图片 83" descr="图层 79 副本">
            <a:extLst>
              <a:ext uri="{FF2B5EF4-FFF2-40B4-BE49-F238E27FC236}">
                <a16:creationId xmlns:a16="http://schemas.microsoft.com/office/drawing/2014/main" id="{10D63B1A-A964-2444-2B67-70AEF72FDD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3" name="图片 85" descr="图层 79 副本">
            <a:extLst>
              <a:ext uri="{FF2B5EF4-FFF2-40B4-BE49-F238E27FC236}">
                <a16:creationId xmlns:a16="http://schemas.microsoft.com/office/drawing/2014/main" id="{7A41ACE9-290E-C54D-FF6E-A7DF60372C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4" name="图片 1" descr="矢量智能对象-1">
            <a:extLst>
              <a:ext uri="{FF2B5EF4-FFF2-40B4-BE49-F238E27FC236}">
                <a16:creationId xmlns:a16="http://schemas.microsoft.com/office/drawing/2014/main" id="{DAD5FCF4-4FDE-E11E-31A6-4B14543DF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5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5C24D417-93FA-25FC-94E4-4D3072B6E8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6" name="图片 2" descr="矢量智能对象">
            <a:extLst>
              <a:ext uri="{FF2B5EF4-FFF2-40B4-BE49-F238E27FC236}">
                <a16:creationId xmlns:a16="http://schemas.microsoft.com/office/drawing/2014/main" id="{0FCACF3D-E9E8-4C26-76BA-1D0675D5D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17" name="图片 4" descr="矢量智能对象">
            <a:extLst>
              <a:ext uri="{FF2B5EF4-FFF2-40B4-BE49-F238E27FC236}">
                <a16:creationId xmlns:a16="http://schemas.microsoft.com/office/drawing/2014/main" id="{27FF364C-DBDF-993D-BDF9-3AB89C08A3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18" name="组合 105">
            <a:extLst>
              <a:ext uri="{FF2B5EF4-FFF2-40B4-BE49-F238E27FC236}">
                <a16:creationId xmlns:a16="http://schemas.microsoft.com/office/drawing/2014/main" id="{DA20054F-7F6B-B3FC-7CB5-53F153A2B920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19" name="图片 101" descr="图层 2">
              <a:extLst>
                <a:ext uri="{FF2B5EF4-FFF2-40B4-BE49-F238E27FC236}">
                  <a16:creationId xmlns:a16="http://schemas.microsoft.com/office/drawing/2014/main" id="{0F829060-1603-FB32-D6F7-E21B2F71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0" name="图片 102" descr="图层 2">
              <a:extLst>
                <a:ext uri="{FF2B5EF4-FFF2-40B4-BE49-F238E27FC236}">
                  <a16:creationId xmlns:a16="http://schemas.microsoft.com/office/drawing/2014/main" id="{8A934543-AA44-25E9-894A-50FE8518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ED8B4047-D69B-090F-7244-7511C5D002B8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2" name="图片 39" descr="图层 2">
              <a:extLst>
                <a:ext uri="{FF2B5EF4-FFF2-40B4-BE49-F238E27FC236}">
                  <a16:creationId xmlns:a16="http://schemas.microsoft.com/office/drawing/2014/main" id="{10031605-9B72-0303-1CF9-DB4AA7A6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43" descr="图层 2">
              <a:extLst>
                <a:ext uri="{FF2B5EF4-FFF2-40B4-BE49-F238E27FC236}">
                  <a16:creationId xmlns:a16="http://schemas.microsoft.com/office/drawing/2014/main" id="{248CFC4A-51B5-B0CE-6A8B-997659E83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D7BF92-C15B-F8DE-C1B3-F14A2DE1B05C}"/>
              </a:ext>
            </a:extLst>
          </p:cNvPr>
          <p:cNvSpPr txBox="1"/>
          <p:nvPr/>
        </p:nvSpPr>
        <p:spPr>
          <a:xfrm>
            <a:off x="1923881" y="3066651"/>
            <a:ext cx="8813492" cy="165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solidFill>
                  <a:schemeClr val="bg1"/>
                </a:solidFill>
              </a:rPr>
              <a:t>BÀI</a:t>
            </a:r>
            <a:r>
              <a:rPr lang="en-US" sz="4400" b="1" dirty="0">
                <a:solidFill>
                  <a:schemeClr val="bg1"/>
                </a:solidFill>
              </a:rPr>
              <a:t> 69 ÔN TẬP PHÉP CỘNG, PHÉP TRỪ TRONG PHẠM VI 100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86E58-6AD5-DF8D-883A-6CA46C6FEC37}"/>
              </a:ext>
            </a:extLst>
          </p:cNvPr>
          <p:cNvSpPr txBox="1"/>
          <p:nvPr/>
        </p:nvSpPr>
        <p:spPr>
          <a:xfrm>
            <a:off x="3837821" y="1462032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76B45D-582B-8D94-8218-F538F8AC03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8" y="88714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3">
            <a:extLst>
              <a:ext uri="{FF2B5EF4-FFF2-40B4-BE49-F238E27FC236}">
                <a16:creationId xmlns:a16="http://schemas.microsoft.com/office/drawing/2014/main" id="{A67B3A0A-2DE8-14C8-89FF-41AA25FFA63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4089142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MH_Other_4">
            <a:extLst>
              <a:ext uri="{FF2B5EF4-FFF2-40B4-BE49-F238E27FC236}">
                <a16:creationId xmlns:a16="http://schemas.microsoft.com/office/drawing/2014/main" id="{4DC6F4AA-D840-AF0D-0D5D-58FE60D5E4BE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83403" y="3673918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MH_Other_5">
            <a:extLst>
              <a:ext uri="{FF2B5EF4-FFF2-40B4-BE49-F238E27FC236}">
                <a16:creationId xmlns:a16="http://schemas.microsoft.com/office/drawing/2014/main" id="{105284F8-CCDC-669C-7B62-625E4EAB1EF6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MH_Other_6">
            <a:extLst>
              <a:ext uri="{FF2B5EF4-FFF2-40B4-BE49-F238E27FC236}">
                <a16:creationId xmlns:a16="http://schemas.microsoft.com/office/drawing/2014/main" id="{0A8A3073-7853-DC05-F76F-A58DB11CA26F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8" name="图片 69">
            <a:extLst>
              <a:ext uri="{FF2B5EF4-FFF2-40B4-BE49-F238E27FC236}">
                <a16:creationId xmlns:a16="http://schemas.microsoft.com/office/drawing/2014/main" id="{913735E7-BBEF-BB09-3033-533722A4C5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25" y="2157929"/>
            <a:ext cx="3214612" cy="4933995"/>
          </a:xfrm>
          <a:prstGeom prst="rect">
            <a:avLst/>
          </a:prstGeom>
        </p:spPr>
      </p:pic>
      <p:pic>
        <p:nvPicPr>
          <p:cNvPr id="9" name="图片 70">
            <a:extLst>
              <a:ext uri="{FF2B5EF4-FFF2-40B4-BE49-F238E27FC236}">
                <a16:creationId xmlns:a16="http://schemas.microsoft.com/office/drawing/2014/main" id="{D7AEB86F-89BB-8432-3DC3-7E75F12C4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957CB592-096A-EA3E-F4B7-91FE5F5ED7B4}"/>
              </a:ext>
            </a:extLst>
          </p:cNvPr>
          <p:cNvSpPr txBox="1"/>
          <p:nvPr/>
        </p:nvSpPr>
        <p:spPr>
          <a:xfrm>
            <a:off x="2204672" y="994181"/>
            <a:ext cx="5954463" cy="861750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4800" b="1">
                <a:ln w="19050">
                  <a:noFill/>
                </a:ln>
                <a:solidFill>
                  <a:srgbClr val="2AADDA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800" b="1" dirty="0">
              <a:ln w="19050">
                <a:noFill/>
              </a:ln>
              <a:solidFill>
                <a:srgbClr val="2AADDA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65E64018-94F2-258A-696B-6E73E4FE591B}"/>
              </a:ext>
            </a:extLst>
          </p:cNvPr>
          <p:cNvSpPr>
            <a:spLocks/>
          </p:cNvSpPr>
          <p:nvPr/>
        </p:nvSpPr>
        <p:spPr bwMode="auto">
          <a:xfrm>
            <a:off x="1810589" y="2362280"/>
            <a:ext cx="7743958" cy="13381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nhớ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vi 100 </a:t>
            </a:r>
            <a:endParaRPr lang="en-US" sz="3200" b="1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9D3DB9E-F003-6D3C-8D7D-38D067B6DB53}"/>
              </a:ext>
            </a:extLst>
          </p:cNvPr>
          <p:cNvSpPr>
            <a:spLocks/>
          </p:cNvSpPr>
          <p:nvPr/>
        </p:nvSpPr>
        <p:spPr bwMode="auto">
          <a:xfrm>
            <a:off x="1889267" y="3940499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576D554-410F-F5A8-BC86-251DC7B71A24}"/>
              </a:ext>
            </a:extLst>
          </p:cNvPr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59635-5D99-6C12-2CD0-1328D2901D1A}"/>
              </a:ext>
            </a:extLst>
          </p:cNvPr>
          <p:cNvSpPr/>
          <p:nvPr/>
        </p:nvSpPr>
        <p:spPr>
          <a:xfrm>
            <a:off x="1810589" y="4188331"/>
            <a:ext cx="7426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284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5CC09F-0A33-4DBD-A839-2BB6EAA72C1E}"/>
              </a:ext>
            </a:extLst>
          </p:cNvPr>
          <p:cNvGrpSpPr/>
          <p:nvPr/>
        </p:nvGrpSpPr>
        <p:grpSpPr>
          <a:xfrm>
            <a:off x="0" y="1318951"/>
            <a:ext cx="4701835" cy="4609770"/>
            <a:chOff x="730152" y="1562614"/>
            <a:chExt cx="4123814" cy="46097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1D5FDA-22A2-4E5C-8ADB-5DD4C90B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977"/>
            <a:stretch/>
          </p:blipFill>
          <p:spPr>
            <a:xfrm>
              <a:off x="730152" y="1570235"/>
              <a:ext cx="3875314" cy="46021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6B2A77-426A-47E1-9009-B388FE182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1963" r="60977"/>
            <a:stretch/>
          </p:blipFill>
          <p:spPr>
            <a:xfrm>
              <a:off x="4152899" y="1562614"/>
              <a:ext cx="701067" cy="460977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23FEAE-DD06-4DC3-82EF-0B9574022975}"/>
              </a:ext>
            </a:extLst>
          </p:cNvPr>
          <p:cNvGrpSpPr/>
          <p:nvPr/>
        </p:nvGrpSpPr>
        <p:grpSpPr>
          <a:xfrm>
            <a:off x="4510217" y="1244808"/>
            <a:ext cx="4094120" cy="4433863"/>
            <a:chOff x="4997027" y="1570234"/>
            <a:chExt cx="3422746" cy="44338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88481-E08C-4D8E-804D-FD139EB13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8935" t="-570" r="26601" b="4226"/>
            <a:stretch/>
          </p:blipFill>
          <p:spPr>
            <a:xfrm>
              <a:off x="4997027" y="1570234"/>
              <a:ext cx="3422746" cy="44338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4FE66B-0BD1-4D8A-9784-33786C453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07" r="9929" b="6931"/>
            <a:stretch/>
          </p:blipFill>
          <p:spPr>
            <a:xfrm>
              <a:off x="7180488" y="2976563"/>
              <a:ext cx="1239285" cy="2633835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8146F03-4FC6-401B-AF9D-0D0E3CABA545}"/>
              </a:ext>
            </a:extLst>
          </p:cNvPr>
          <p:cNvSpPr/>
          <p:nvPr/>
        </p:nvSpPr>
        <p:spPr>
          <a:xfrm>
            <a:off x="2925405" y="98578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F3BE1-E5B0-4B90-95E9-8FFF16B505BC}"/>
              </a:ext>
            </a:extLst>
          </p:cNvPr>
          <p:cNvSpPr txBox="1"/>
          <p:nvPr/>
        </p:nvSpPr>
        <p:spPr>
          <a:xfrm>
            <a:off x="3361014" y="943738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endParaRPr lang="vi-VN" sz="3200" b="1" dirty="0"/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03C578D5-30F6-40CC-9A86-7034DEC9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1" y="424505"/>
            <a:ext cx="2237784" cy="8634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233CED-E6B6-41F7-8469-DF0010ABFF84}"/>
              </a:ext>
            </a:extLst>
          </p:cNvPr>
          <p:cNvSpPr txBox="1"/>
          <p:nvPr/>
        </p:nvSpPr>
        <p:spPr>
          <a:xfrm>
            <a:off x="3502519" y="336542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1E240-E6A9-4CA6-BC44-3DB80A6EC789}"/>
              </a:ext>
            </a:extLst>
          </p:cNvPr>
          <p:cNvSpPr txBox="1"/>
          <p:nvPr/>
        </p:nvSpPr>
        <p:spPr>
          <a:xfrm>
            <a:off x="3510585" y="388864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4848-48D1-4EA1-A74B-155544A913A9}"/>
              </a:ext>
            </a:extLst>
          </p:cNvPr>
          <p:cNvSpPr txBox="1"/>
          <p:nvPr/>
        </p:nvSpPr>
        <p:spPr>
          <a:xfrm>
            <a:off x="3496169" y="440425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A95AC-F818-47F8-BD4F-ED00C4E728C0}"/>
              </a:ext>
            </a:extLst>
          </p:cNvPr>
          <p:cNvSpPr txBox="1"/>
          <p:nvPr/>
        </p:nvSpPr>
        <p:spPr>
          <a:xfrm>
            <a:off x="6603056" y="3011234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A5F40-7C05-4D94-9D95-6C81735CF5AC}"/>
              </a:ext>
            </a:extLst>
          </p:cNvPr>
          <p:cNvSpPr txBox="1"/>
          <p:nvPr/>
        </p:nvSpPr>
        <p:spPr>
          <a:xfrm>
            <a:off x="6776222" y="3534454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CB1CB4-5678-4109-AAB7-2CF6E9344086}"/>
              </a:ext>
            </a:extLst>
          </p:cNvPr>
          <p:cNvSpPr txBox="1"/>
          <p:nvPr/>
        </p:nvSpPr>
        <p:spPr>
          <a:xfrm>
            <a:off x="6761806" y="4050064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113CBD-4D8E-432A-96BA-861405C46A34}"/>
              </a:ext>
            </a:extLst>
          </p:cNvPr>
          <p:cNvGrpSpPr/>
          <p:nvPr/>
        </p:nvGrpSpPr>
        <p:grpSpPr>
          <a:xfrm>
            <a:off x="8080699" y="1402998"/>
            <a:ext cx="4636491" cy="4433863"/>
            <a:chOff x="7984356" y="1856769"/>
            <a:chExt cx="3876176" cy="44338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F5548A-F832-4A54-83ED-4526D349D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930" t="2450" r="-2394" b="1207"/>
            <a:stretch/>
          </p:blipFill>
          <p:spPr>
            <a:xfrm>
              <a:off x="7984356" y="1856769"/>
              <a:ext cx="3422746" cy="44338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5EB8ED-F7C8-474D-A991-C6D7E02AC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573" t="44418" r="-2394" b="1207"/>
            <a:stretch/>
          </p:blipFill>
          <p:spPr>
            <a:xfrm>
              <a:off x="9988301" y="3788229"/>
              <a:ext cx="1872231" cy="250240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4115BE-80B1-4EEC-A0D3-12B4365347A5}"/>
              </a:ext>
            </a:extLst>
          </p:cNvPr>
          <p:cNvSpPr txBox="1"/>
          <p:nvPr/>
        </p:nvSpPr>
        <p:spPr>
          <a:xfrm>
            <a:off x="10078159" y="3534454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A8053C-7A4B-4198-976E-4870D880B7FE}"/>
              </a:ext>
            </a:extLst>
          </p:cNvPr>
          <p:cNvSpPr txBox="1"/>
          <p:nvPr/>
        </p:nvSpPr>
        <p:spPr>
          <a:xfrm>
            <a:off x="10062641" y="4086702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C6AAE-AAFE-4936-BE8A-8D1996D22AC7}"/>
              </a:ext>
            </a:extLst>
          </p:cNvPr>
          <p:cNvSpPr txBox="1"/>
          <p:nvPr/>
        </p:nvSpPr>
        <p:spPr>
          <a:xfrm>
            <a:off x="10236909" y="4573284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=50</a:t>
            </a:r>
          </a:p>
        </p:txBody>
      </p:sp>
    </p:spTree>
    <p:extLst>
      <p:ext uri="{BB962C8B-B14F-4D97-AF65-F5344CB8AC3E}">
        <p14:creationId xmlns:p14="http://schemas.microsoft.com/office/powerpoint/2010/main" val="26888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FD76099-1E2B-4F82-AAB1-A44B5C767C82}"/>
              </a:ext>
            </a:extLst>
          </p:cNvPr>
          <p:cNvSpPr/>
          <p:nvPr/>
        </p:nvSpPr>
        <p:spPr>
          <a:xfrm>
            <a:off x="1170277" y="564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E0F51-59E9-4C99-8536-F996A630CA1D}"/>
              </a:ext>
            </a:extLst>
          </p:cNvPr>
          <p:cNvSpPr txBox="1"/>
          <p:nvPr/>
        </p:nvSpPr>
        <p:spPr>
          <a:xfrm>
            <a:off x="1607600" y="564278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rồi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.</a:t>
            </a:r>
            <a:endParaRPr lang="vi-VN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59443F-1347-4B93-B3D9-B5D3F5A55C6E}"/>
              </a:ext>
            </a:extLst>
          </p:cNvPr>
          <p:cNvGrpSpPr/>
          <p:nvPr/>
        </p:nvGrpSpPr>
        <p:grpSpPr>
          <a:xfrm>
            <a:off x="2443509" y="1058567"/>
            <a:ext cx="7304981" cy="658837"/>
            <a:chOff x="1824226" y="3918824"/>
            <a:chExt cx="7304981" cy="6588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19420F-EE92-462C-B5FE-B173CA399407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57 + 28</a:t>
              </a:r>
              <a:endParaRPr lang="vi-VN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6D026E-2605-49DC-8C90-69219971413D}"/>
                </a:ext>
              </a:extLst>
            </p:cNvPr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24 + 67</a:t>
              </a:r>
              <a:endParaRPr lang="vi-VN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6DC1D5-9F48-424E-B738-6CAB5A2F0240}"/>
                </a:ext>
              </a:extLst>
            </p:cNvPr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49 + 39</a:t>
              </a:r>
              <a:endParaRPr lang="vi-VN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2C0098-640D-48EB-A96B-9033DD759A02}"/>
              </a:ext>
            </a:extLst>
          </p:cNvPr>
          <p:cNvGrpSpPr/>
          <p:nvPr/>
        </p:nvGrpSpPr>
        <p:grpSpPr>
          <a:xfrm>
            <a:off x="2543056" y="1706352"/>
            <a:ext cx="837249" cy="1312215"/>
            <a:chOff x="1933616" y="4498692"/>
            <a:chExt cx="837249" cy="13122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F6121A-602A-4A76-8C2B-8F388FCCD64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57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28</a:t>
              </a:r>
              <a:endParaRPr lang="vi-VN" sz="2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8614E-7527-4ED4-9156-5A3D6426BE7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35A990-2A68-4A53-B200-9CF2428A418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5BAB1-F5AB-41EF-A4EE-92D6D04F3199}"/>
              </a:ext>
            </a:extLst>
          </p:cNvPr>
          <p:cNvGrpSpPr/>
          <p:nvPr/>
        </p:nvGrpSpPr>
        <p:grpSpPr>
          <a:xfrm>
            <a:off x="5467724" y="1699302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CB13F4-77BA-488A-BCF9-F8A5BCF74B5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67</a:t>
              </a:r>
              <a:endParaRPr lang="vi-VN" sz="2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DBCF3-A636-4F3A-94C6-B8FA28BCD34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A7DB1-6EBA-4807-8E85-F51D9C57150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FBB8D-1FC5-47F9-93CE-A98C59D63508}"/>
              </a:ext>
            </a:extLst>
          </p:cNvPr>
          <p:cNvGrpSpPr/>
          <p:nvPr/>
        </p:nvGrpSpPr>
        <p:grpSpPr>
          <a:xfrm>
            <a:off x="8581079" y="1706352"/>
            <a:ext cx="837249" cy="1312215"/>
            <a:chOff x="1933616" y="4498692"/>
            <a:chExt cx="837249" cy="13122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D34BEF-DAEA-418E-90C4-0A5A2FE1725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39</a:t>
              </a:r>
              <a:endParaRPr lang="vi-VN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A04B42-1F3B-4A63-8A6B-45BCE27CBD0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F9642AF-F6FD-4E0C-A531-97B5B726793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C5935A8-D6D0-42ED-A53D-3CF2B0E4142F}"/>
              </a:ext>
            </a:extLst>
          </p:cNvPr>
          <p:cNvSpPr txBox="1"/>
          <p:nvPr/>
        </p:nvSpPr>
        <p:spPr>
          <a:xfrm>
            <a:off x="2740386" y="304744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12C29-C21E-49D5-9396-BE3A152B7480}"/>
              </a:ext>
            </a:extLst>
          </p:cNvPr>
          <p:cNvSpPr txBox="1"/>
          <p:nvPr/>
        </p:nvSpPr>
        <p:spPr>
          <a:xfrm>
            <a:off x="5665054" y="30165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0686D5-6057-4715-A4E2-98C85CB56773}"/>
              </a:ext>
            </a:extLst>
          </p:cNvPr>
          <p:cNvSpPr txBox="1"/>
          <p:nvPr/>
        </p:nvSpPr>
        <p:spPr>
          <a:xfrm>
            <a:off x="8804913" y="304744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EF811-20BB-4F88-90E3-5A2DF45A3DE1}"/>
              </a:ext>
            </a:extLst>
          </p:cNvPr>
          <p:cNvSpPr txBox="1"/>
          <p:nvPr/>
        </p:nvSpPr>
        <p:spPr>
          <a:xfrm>
            <a:off x="1534118" y="13022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7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4909AA-DCBB-D783-5566-90EE8EB1A2FE}"/>
              </a:ext>
            </a:extLst>
          </p:cNvPr>
          <p:cNvSpPr txBox="1"/>
          <p:nvPr/>
        </p:nvSpPr>
        <p:spPr>
          <a:xfrm>
            <a:off x="1563615" y="215171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36CDD1-20FD-D984-6400-DDB439D6D42F}"/>
              </a:ext>
            </a:extLst>
          </p:cNvPr>
          <p:cNvGrpSpPr/>
          <p:nvPr/>
        </p:nvGrpSpPr>
        <p:grpSpPr>
          <a:xfrm>
            <a:off x="2473006" y="2006573"/>
            <a:ext cx="7525382" cy="658837"/>
            <a:chOff x="1824226" y="3918824"/>
            <a:chExt cx="7525382" cy="6588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47D478-FCBE-7D28-17DE-F2237DB82A49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83 – 19 </a:t>
              </a:r>
              <a:endParaRPr lang="vi-VN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7E00ED-8B04-09EB-707E-672E8797C5D5}"/>
                </a:ext>
              </a:extLst>
            </p:cNvPr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42 – 38 </a:t>
              </a:r>
              <a:endParaRPr lang="vi-VN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878EE5-0B64-948B-7D37-7B10EB9D2F71}"/>
                </a:ext>
              </a:extLst>
            </p:cNvPr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90 – 76 </a:t>
              </a:r>
              <a:endParaRPr lang="vi-VN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886039-2B04-A798-866A-243E34D7C34E}"/>
              </a:ext>
            </a:extLst>
          </p:cNvPr>
          <p:cNvGrpSpPr/>
          <p:nvPr/>
        </p:nvGrpSpPr>
        <p:grpSpPr>
          <a:xfrm>
            <a:off x="2572553" y="2654357"/>
            <a:ext cx="837249" cy="1312215"/>
            <a:chOff x="1933616" y="4498692"/>
            <a:chExt cx="837249" cy="13122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40B67-B0A5-CA2F-8D52-CB3ACC28ABB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19</a:t>
              </a:r>
              <a:endParaRPr lang="vi-VN" sz="2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3C5FF9-DEEA-633C-A0B7-785792B8C1F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3C468F-8BC1-F2AE-EB27-ACAB3E8FA70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00F05F-F018-5B79-7120-AB0997EDA001}"/>
              </a:ext>
            </a:extLst>
          </p:cNvPr>
          <p:cNvGrpSpPr/>
          <p:nvPr/>
        </p:nvGrpSpPr>
        <p:grpSpPr>
          <a:xfrm>
            <a:off x="5497221" y="2647307"/>
            <a:ext cx="837249" cy="1312215"/>
            <a:chOff x="1933616" y="4498692"/>
            <a:chExt cx="837249" cy="13122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2F1E31-5027-8FA4-1C36-61ED900BD67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42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38</a:t>
              </a:r>
              <a:endParaRPr lang="vi-VN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A11951-7310-D812-CB5A-BD104FD3321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7B498-8373-3BDB-C086-BAF4EAE62EF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4F6F17-5DE1-DF64-4940-3E2571A03E30}"/>
              </a:ext>
            </a:extLst>
          </p:cNvPr>
          <p:cNvGrpSpPr/>
          <p:nvPr/>
        </p:nvGrpSpPr>
        <p:grpSpPr>
          <a:xfrm>
            <a:off x="8610576" y="2654357"/>
            <a:ext cx="837249" cy="1312215"/>
            <a:chOff x="1933616" y="4498692"/>
            <a:chExt cx="837249" cy="13122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A3D43E-4D61-B3FE-409D-232B23C79369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90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76</a:t>
              </a:r>
              <a:endParaRPr lang="vi-VN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37DDC7-C935-16A9-D221-371727BEC6F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A86BEB-3E84-12B2-203F-8B2C220FDE91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DE3D2E-8614-E773-6029-5B466361A03D}"/>
              </a:ext>
            </a:extLst>
          </p:cNvPr>
          <p:cNvSpPr txBox="1"/>
          <p:nvPr/>
        </p:nvSpPr>
        <p:spPr>
          <a:xfrm>
            <a:off x="2769883" y="399544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1A90A-3DC7-92AB-A3DB-22C16D363C44}"/>
              </a:ext>
            </a:extLst>
          </p:cNvPr>
          <p:cNvSpPr txBox="1"/>
          <p:nvPr/>
        </p:nvSpPr>
        <p:spPr>
          <a:xfrm>
            <a:off x="5694551" y="396457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8D2F77-3F55-FE48-0628-60FF295C1789}"/>
              </a:ext>
            </a:extLst>
          </p:cNvPr>
          <p:cNvSpPr txBox="1"/>
          <p:nvPr/>
        </p:nvSpPr>
        <p:spPr>
          <a:xfrm>
            <a:off x="8834410" y="399544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F65203-8F2B-B1BC-82FC-2F26B1A354D3}"/>
              </a:ext>
            </a:extLst>
          </p:cNvPr>
          <p:cNvSpPr/>
          <p:nvPr/>
        </p:nvSpPr>
        <p:spPr>
          <a:xfrm>
            <a:off x="1170277" y="564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7E3E31-EF88-9800-DEB5-340FF76B9E17}"/>
              </a:ext>
            </a:extLst>
          </p:cNvPr>
          <p:cNvSpPr txBox="1"/>
          <p:nvPr/>
        </p:nvSpPr>
        <p:spPr>
          <a:xfrm>
            <a:off x="1607600" y="564278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rồi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7054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0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87694-5838-4741-BF31-55278141F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70" t="19048" r="1246" b="2594"/>
          <a:stretch/>
        </p:blipFill>
        <p:spPr>
          <a:xfrm>
            <a:off x="1192152" y="2247524"/>
            <a:ext cx="9807695" cy="37272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6F0B00-78C0-4FBF-AF65-F815CA1A61A4}"/>
              </a:ext>
            </a:extLst>
          </p:cNvPr>
          <p:cNvSpPr/>
          <p:nvPr/>
        </p:nvSpPr>
        <p:spPr>
          <a:xfrm>
            <a:off x="633095" y="8185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C0438-D8E9-416C-B3B0-085C5F954159}"/>
              </a:ext>
            </a:extLst>
          </p:cNvPr>
          <p:cNvSpPr txBox="1"/>
          <p:nvPr/>
        </p:nvSpPr>
        <p:spPr>
          <a:xfrm>
            <a:off x="1036218" y="512178"/>
            <a:ext cx="10470089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,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 45,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lớn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 63?</a:t>
            </a:r>
            <a:endParaRPr lang="vi-VN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F65F1C-1F6A-44E5-AD32-91588514C0C1}"/>
              </a:ext>
            </a:extLst>
          </p:cNvPr>
          <p:cNvCxnSpPr>
            <a:cxnSpLocks/>
          </p:cNvCxnSpPr>
          <p:nvPr/>
        </p:nvCxnSpPr>
        <p:spPr>
          <a:xfrm>
            <a:off x="1941042" y="1989658"/>
            <a:ext cx="1687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1D4E3B-64DF-43D2-9FDD-20ABF2FBEF5E}"/>
              </a:ext>
            </a:extLst>
          </p:cNvPr>
          <p:cNvCxnSpPr>
            <a:cxnSpLocks/>
          </p:cNvCxnSpPr>
          <p:nvPr/>
        </p:nvCxnSpPr>
        <p:spPr>
          <a:xfrm flipV="1">
            <a:off x="9221928" y="1932793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05CD334-0209-4E01-AF2B-E0735DBCCD9C}"/>
              </a:ext>
            </a:extLst>
          </p:cNvPr>
          <p:cNvSpPr/>
          <p:nvPr/>
        </p:nvSpPr>
        <p:spPr>
          <a:xfrm>
            <a:off x="8903601" y="2589012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17FD6-F1FA-42E9-8751-F49B4804D25A}"/>
              </a:ext>
            </a:extLst>
          </p:cNvPr>
          <p:cNvSpPr txBox="1"/>
          <p:nvPr/>
        </p:nvSpPr>
        <p:spPr>
          <a:xfrm>
            <a:off x="2648482" y="21480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214E0-AC8E-446D-B4CD-69D725B89884}"/>
              </a:ext>
            </a:extLst>
          </p:cNvPr>
          <p:cNvSpPr txBox="1"/>
          <p:nvPr/>
        </p:nvSpPr>
        <p:spPr>
          <a:xfrm>
            <a:off x="6676656" y="21480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A95D8-283A-446B-905E-C9A09D6C2B5D}"/>
              </a:ext>
            </a:extLst>
          </p:cNvPr>
          <p:cNvSpPr txBox="1"/>
          <p:nvPr/>
        </p:nvSpPr>
        <p:spPr>
          <a:xfrm>
            <a:off x="9277441" y="208845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2AC95-5416-4511-888B-133E0C6F393A}"/>
              </a:ext>
            </a:extLst>
          </p:cNvPr>
          <p:cNvSpPr txBox="1"/>
          <p:nvPr/>
        </p:nvSpPr>
        <p:spPr>
          <a:xfrm>
            <a:off x="2328522" y="495904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3068A-3334-41B2-812E-BC797FBAB812}"/>
              </a:ext>
            </a:extLst>
          </p:cNvPr>
          <p:cNvSpPr txBox="1"/>
          <p:nvPr/>
        </p:nvSpPr>
        <p:spPr>
          <a:xfrm>
            <a:off x="6139074" y="508714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09407-52FF-487A-9E0E-4C54E02D9626}"/>
              </a:ext>
            </a:extLst>
          </p:cNvPr>
          <p:cNvSpPr txBox="1"/>
          <p:nvPr/>
        </p:nvSpPr>
        <p:spPr>
          <a:xfrm>
            <a:off x="9328851" y="48113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39DA16-D6FD-4794-929E-32F19B3B110A}"/>
              </a:ext>
            </a:extLst>
          </p:cNvPr>
          <p:cNvSpPr/>
          <p:nvPr/>
        </p:nvSpPr>
        <p:spPr>
          <a:xfrm>
            <a:off x="5562571" y="4447058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38E955-FEB4-4D1F-ABE3-68FAD6E0F9D9}"/>
              </a:ext>
            </a:extLst>
          </p:cNvPr>
          <p:cNvSpPr/>
          <p:nvPr/>
        </p:nvSpPr>
        <p:spPr>
          <a:xfrm>
            <a:off x="2136986" y="2642302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12FF69-C396-4F4E-A583-3823429940B4}"/>
              </a:ext>
            </a:extLst>
          </p:cNvPr>
          <p:cNvSpPr/>
          <p:nvPr/>
        </p:nvSpPr>
        <p:spPr>
          <a:xfrm>
            <a:off x="1941042" y="4291618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Vietnam Map Icon Comic Style Vietnam Sign Illustration ⬇  Vector Image by © sanek13744 | Vector Stock 221198580">
            <a:extLst>
              <a:ext uri="{FF2B5EF4-FFF2-40B4-BE49-F238E27FC236}">
                <a16:creationId xmlns:a16="http://schemas.microsoft.com/office/drawing/2014/main" id="{821DACCD-4DA0-4DD4-B3AE-CAB6A8147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6766" r="14023" b="20635"/>
          <a:stretch/>
        </p:blipFill>
        <p:spPr bwMode="auto">
          <a:xfrm>
            <a:off x="8228626" y="3429000"/>
            <a:ext cx="3186626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69CE26-AED9-488E-8BAA-F106DF3E056D}"/>
              </a:ext>
            </a:extLst>
          </p:cNvPr>
          <p:cNvSpPr/>
          <p:nvPr/>
        </p:nvSpPr>
        <p:spPr>
          <a:xfrm>
            <a:off x="901511" y="7834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DFCE0-D7A9-41A1-8623-BE89DD6E9E2C}"/>
              </a:ext>
            </a:extLst>
          </p:cNvPr>
          <p:cNvSpPr txBox="1"/>
          <p:nvPr/>
        </p:nvSpPr>
        <p:spPr>
          <a:xfrm>
            <a:off x="1376193" y="746544"/>
            <a:ext cx="1016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Quãng</a:t>
            </a:r>
            <a:r>
              <a:rPr lang="en-US" sz="2800" b="1" dirty="0"/>
              <a:t>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Nam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90 km. </a:t>
            </a:r>
            <a:r>
              <a:rPr lang="en-US" sz="2800" b="1" dirty="0" err="1"/>
              <a:t>Quãng</a:t>
            </a:r>
            <a:r>
              <a:rPr lang="en-US" sz="2800" b="1" dirty="0"/>
              <a:t>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</a:t>
            </a:r>
            <a:r>
              <a:rPr lang="en-US" sz="2800" b="1" dirty="0" err="1"/>
              <a:t>Hòa</a:t>
            </a:r>
            <a:r>
              <a:rPr lang="en-US" sz="2800" b="1" dirty="0"/>
              <a:t> </a:t>
            </a:r>
            <a:r>
              <a:rPr lang="en-US" sz="2800" b="1" dirty="0" err="1"/>
              <a:t>Bình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76 km.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quãng</a:t>
            </a:r>
            <a:r>
              <a:rPr lang="en-US" sz="2800" b="1" dirty="0"/>
              <a:t>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Nam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</a:t>
            </a:r>
            <a:r>
              <a:rPr lang="en-US" sz="2800" b="1" dirty="0" err="1"/>
              <a:t>quãng</a:t>
            </a:r>
            <a:r>
              <a:rPr lang="en-US" sz="2800" b="1" dirty="0"/>
              <a:t>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</a:t>
            </a:r>
            <a:r>
              <a:rPr lang="en-US" sz="2800" b="1" dirty="0" err="1"/>
              <a:t>Hòa</a:t>
            </a:r>
            <a:r>
              <a:rPr lang="en-US" sz="2800" b="1" dirty="0"/>
              <a:t> </a:t>
            </a:r>
            <a:r>
              <a:rPr lang="en-US" sz="2800" b="1" dirty="0" err="1"/>
              <a:t>Bình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ki-</a:t>
            </a:r>
            <a:r>
              <a:rPr lang="en-US" sz="2800" b="1" dirty="0" err="1"/>
              <a:t>lô</a:t>
            </a:r>
            <a:r>
              <a:rPr lang="en-US" sz="2800" b="1" dirty="0"/>
              <a:t>-</a:t>
            </a:r>
            <a:r>
              <a:rPr lang="en-US" sz="2800" b="1" dirty="0" err="1"/>
              <a:t>mét</a:t>
            </a:r>
            <a:r>
              <a:rPr lang="en-US" sz="2800" b="1" dirty="0"/>
              <a:t>?</a:t>
            </a:r>
            <a:endParaRPr lang="vi-VN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D2672-009C-4292-9125-7AC52F806C7E}"/>
              </a:ext>
            </a:extLst>
          </p:cNvPr>
          <p:cNvSpPr txBox="1"/>
          <p:nvPr/>
        </p:nvSpPr>
        <p:spPr>
          <a:xfrm>
            <a:off x="1001484" y="2131539"/>
            <a:ext cx="1076772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/>
              <a:t>Bài</a:t>
            </a:r>
            <a:r>
              <a:rPr lang="en-US" sz="2800" b="1" i="1" dirty="0"/>
              <a:t> </a:t>
            </a:r>
            <a:r>
              <a:rPr lang="en-US" sz="2800" b="1" i="1" dirty="0" err="1"/>
              <a:t>giải</a:t>
            </a:r>
            <a:endParaRPr lang="en-US" sz="2800" b="1" i="1" dirty="0"/>
          </a:p>
          <a:p>
            <a:pPr>
              <a:lnSpc>
                <a:spcPct val="150000"/>
              </a:lnSpc>
            </a:pPr>
            <a:r>
              <a:rPr lang="en-US" sz="2800" b="1"/>
              <a:t>	Quãng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Nam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</a:t>
            </a:r>
            <a:r>
              <a:rPr lang="en-US" sz="2800" b="1" dirty="0" err="1"/>
              <a:t>quãng</a:t>
            </a:r>
            <a:r>
              <a:rPr lang="en-US" sz="2800" b="1" dirty="0"/>
              <a:t> </a:t>
            </a:r>
            <a:r>
              <a:rPr lang="en-US" sz="2800" b="1" dirty="0" err="1"/>
              <a:t>đường</a:t>
            </a:r>
            <a:r>
              <a:rPr lang="en-US" sz="2800" b="1" dirty="0"/>
              <a:t> </a:t>
            </a:r>
            <a:r>
              <a:rPr lang="en-US" sz="2800" b="1" dirty="0" err="1"/>
              <a:t>Hà</a:t>
            </a:r>
            <a:r>
              <a:rPr lang="en-US" sz="2800" b="1" dirty="0"/>
              <a:t> </a:t>
            </a:r>
            <a:r>
              <a:rPr lang="en-US" sz="2800" b="1" dirty="0" err="1"/>
              <a:t>Nội</a:t>
            </a:r>
            <a:r>
              <a:rPr lang="en-US" sz="2800" b="1" dirty="0"/>
              <a:t> – </a:t>
            </a:r>
            <a:r>
              <a:rPr lang="en-US" sz="2800" b="1" dirty="0" err="1"/>
              <a:t>Hòa</a:t>
            </a:r>
            <a:r>
              <a:rPr lang="en-US" sz="2800" b="1" dirty="0"/>
              <a:t> </a:t>
            </a:r>
            <a:r>
              <a:rPr lang="en-US" sz="2800" b="1" dirty="0" err="1"/>
              <a:t>Bình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ki-</a:t>
            </a:r>
            <a:r>
              <a:rPr lang="en-US" sz="2800" b="1" dirty="0" err="1"/>
              <a:t>lô</a:t>
            </a:r>
            <a:r>
              <a:rPr lang="en-US" sz="2800" b="1" dirty="0"/>
              <a:t>-</a:t>
            </a:r>
            <a:r>
              <a:rPr lang="en-US" sz="2800" b="1" dirty="0" err="1"/>
              <a:t>mét</a:t>
            </a:r>
            <a:r>
              <a:rPr lang="en-US" sz="2800" b="1" dirty="0"/>
              <a:t> </a:t>
            </a:r>
            <a:r>
              <a:rPr lang="en-US" sz="2800" b="1" err="1"/>
              <a:t>là</a:t>
            </a:r>
            <a:r>
              <a:rPr lang="en-US" sz="2800" b="1"/>
              <a:t>:</a:t>
            </a:r>
          </a:p>
          <a:p>
            <a:pPr>
              <a:lnSpc>
                <a:spcPct val="150000"/>
              </a:lnSpc>
            </a:pPr>
            <a:r>
              <a:rPr lang="en-US" sz="2800" b="1"/>
              <a:t>		   90 </a:t>
            </a:r>
            <a:r>
              <a:rPr lang="en-US" sz="2800" b="1" dirty="0"/>
              <a:t>– 76 = 14 (</a:t>
            </a:r>
            <a:r>
              <a:rPr lang="en-US" sz="2800" b="1"/>
              <a:t>km)</a:t>
            </a:r>
          </a:p>
          <a:p>
            <a:pPr>
              <a:lnSpc>
                <a:spcPct val="150000"/>
              </a:lnSpc>
            </a:pPr>
            <a:r>
              <a:rPr lang="en-US" sz="2800" b="1"/>
              <a:t>			      Đáp </a:t>
            </a:r>
            <a:r>
              <a:rPr lang="en-US" sz="2800" b="1" dirty="0" err="1"/>
              <a:t>số</a:t>
            </a:r>
            <a:r>
              <a:rPr lang="en-US" sz="2800" b="1" dirty="0"/>
              <a:t>: 14 km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650C2B-24AD-864A-C0CB-B69B2935F106}"/>
              </a:ext>
            </a:extLst>
          </p:cNvPr>
          <p:cNvCxnSpPr/>
          <p:nvPr/>
        </p:nvCxnSpPr>
        <p:spPr>
          <a:xfrm>
            <a:off x="3672348" y="1220820"/>
            <a:ext cx="4331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F422E1-B79F-AAEC-4A8A-43F2D597E81C}"/>
              </a:ext>
            </a:extLst>
          </p:cNvPr>
          <p:cNvCxnSpPr/>
          <p:nvPr/>
        </p:nvCxnSpPr>
        <p:spPr>
          <a:xfrm>
            <a:off x="10500852" y="122082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C3FBE-1A78-CFD4-3EB4-265B3417D136}"/>
              </a:ext>
            </a:extLst>
          </p:cNvPr>
          <p:cNvCxnSpPr/>
          <p:nvPr/>
        </p:nvCxnSpPr>
        <p:spPr>
          <a:xfrm>
            <a:off x="1401096" y="1637071"/>
            <a:ext cx="3436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905C18-C291-B35B-4AC2-5F74076FAA73}"/>
              </a:ext>
            </a:extLst>
          </p:cNvPr>
          <p:cNvCxnSpPr/>
          <p:nvPr/>
        </p:nvCxnSpPr>
        <p:spPr>
          <a:xfrm>
            <a:off x="5678129" y="1637071"/>
            <a:ext cx="573712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985A46-911D-F58C-C753-E327BAB1BDB4}"/>
              </a:ext>
            </a:extLst>
          </p:cNvPr>
          <p:cNvCxnSpPr/>
          <p:nvPr/>
        </p:nvCxnSpPr>
        <p:spPr>
          <a:xfrm>
            <a:off x="1423219" y="2080317"/>
            <a:ext cx="85098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60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5DBBF5F-44F0-488D-8B7A-277A2A1F5854}"/>
              </a:ext>
            </a:extLst>
          </p:cNvPr>
          <p:cNvSpPr/>
          <p:nvPr/>
        </p:nvSpPr>
        <p:spPr>
          <a:xfrm>
            <a:off x="955739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55F0FB-4175-4D30-857E-71515A7D1989}"/>
              </a:ext>
            </a:extLst>
          </p:cNvPr>
          <p:cNvGrpSpPr/>
          <p:nvPr/>
        </p:nvGrpSpPr>
        <p:grpSpPr>
          <a:xfrm>
            <a:off x="1650379" y="901889"/>
            <a:ext cx="1054112" cy="523220"/>
            <a:chOff x="1931814" y="1440654"/>
            <a:chExt cx="1054112" cy="523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2277D7-1661-48FF-A777-AD2E8C9B733F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F0F665D-D882-4CB4-A077-8B114F56EDD8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F43AD9-7AAF-4F77-B152-DE3C429B59A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4E88F7-406E-44FB-9167-A71B2D57B7FD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719F33-9B5E-4F1C-8FEA-B60F2CC60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204808" y="3091769"/>
            <a:ext cx="1979015" cy="25294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A07C1F-2D2D-4B30-ADEA-C303C63CF325}"/>
              </a:ext>
            </a:extLst>
          </p:cNvPr>
          <p:cNvGrpSpPr/>
          <p:nvPr/>
        </p:nvGrpSpPr>
        <p:grpSpPr>
          <a:xfrm>
            <a:off x="1912694" y="1846396"/>
            <a:ext cx="7703826" cy="1653614"/>
            <a:chOff x="1724807" y="2149397"/>
            <a:chExt cx="5955241" cy="127828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A01128-2493-44F1-9602-BC2B1EA350BF}"/>
                </a:ext>
              </a:extLst>
            </p:cNvPr>
            <p:cNvSpPr/>
            <p:nvPr/>
          </p:nvSpPr>
          <p:spPr>
            <a:xfrm>
              <a:off x="1724807" y="2483481"/>
              <a:ext cx="944199" cy="944199"/>
            </a:xfrm>
            <a:prstGeom prst="ellipse">
              <a:avLst/>
            </a:prstGeom>
            <a:solidFill>
              <a:srgbClr val="B4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</a:rPr>
                <a:t>46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F57378B-9439-41A4-821E-46F8A8BA6837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2669006" y="2634084"/>
              <a:ext cx="1656837" cy="3214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177F67-2951-4E2B-AE42-1D7326C33353}"/>
                </a:ext>
              </a:extLst>
            </p:cNvPr>
            <p:cNvCxnSpPr>
              <a:cxnSpLocks/>
            </p:cNvCxnSpPr>
            <p:nvPr/>
          </p:nvCxnSpPr>
          <p:spPr>
            <a:xfrm>
              <a:off x="4959919" y="2646643"/>
              <a:ext cx="1944288" cy="191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469650-222F-454A-A37E-9E37FD856612}"/>
                </a:ext>
              </a:extLst>
            </p:cNvPr>
            <p:cNvSpPr txBox="1"/>
            <p:nvPr/>
          </p:nvSpPr>
          <p:spPr>
            <a:xfrm rot="506676">
              <a:off x="5472072" y="2275943"/>
              <a:ext cx="846594" cy="452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– 28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540453-59A6-4F9E-BE11-94BC0CA4AEF1}"/>
                </a:ext>
              </a:extLst>
            </p:cNvPr>
            <p:cNvSpPr txBox="1"/>
            <p:nvPr/>
          </p:nvSpPr>
          <p:spPr>
            <a:xfrm rot="21056098">
              <a:off x="2949824" y="2408061"/>
              <a:ext cx="829724" cy="45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+ 9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AC56D4-4EA3-4948-A4C9-D15A48ED871D}"/>
                </a:ext>
              </a:extLst>
            </p:cNvPr>
            <p:cNvSpPr/>
            <p:nvPr/>
          </p:nvSpPr>
          <p:spPr>
            <a:xfrm>
              <a:off x="6904207" y="2417796"/>
              <a:ext cx="775841" cy="7758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908744A-706C-40BB-9B67-3A17E94C13AF}"/>
                </a:ext>
              </a:extLst>
            </p:cNvPr>
            <p:cNvSpPr/>
            <p:nvPr/>
          </p:nvSpPr>
          <p:spPr>
            <a:xfrm>
              <a:off x="4096470" y="2149397"/>
              <a:ext cx="1096933" cy="9230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34318A-C315-4943-B2C1-553069048D5A}"/>
              </a:ext>
            </a:extLst>
          </p:cNvPr>
          <p:cNvGrpSpPr/>
          <p:nvPr/>
        </p:nvGrpSpPr>
        <p:grpSpPr>
          <a:xfrm>
            <a:off x="955739" y="3921297"/>
            <a:ext cx="2346530" cy="2355809"/>
            <a:chOff x="604444" y="3268487"/>
            <a:chExt cx="1826440" cy="18264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390B35-0AC2-4D67-803E-3443531C2833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064A7B-6651-4028-A72E-B2959445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CA5AA9-8F19-4761-8AFA-C1CA929F16CE}"/>
              </a:ext>
            </a:extLst>
          </p:cNvPr>
          <p:cNvSpPr/>
          <p:nvPr/>
        </p:nvSpPr>
        <p:spPr>
          <a:xfrm>
            <a:off x="5310932" y="251041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7E20DBA-01B3-4984-8473-26A2DD27E327}"/>
              </a:ext>
            </a:extLst>
          </p:cNvPr>
          <p:cNvSpPr/>
          <p:nvPr/>
        </p:nvSpPr>
        <p:spPr>
          <a:xfrm>
            <a:off x="8739614" y="2497542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112D0-1EA7-4CA7-95BB-2C1B3EBAB039}"/>
              </a:ext>
            </a:extLst>
          </p:cNvPr>
          <p:cNvSpPr txBox="1"/>
          <p:nvPr/>
        </p:nvSpPr>
        <p:spPr>
          <a:xfrm>
            <a:off x="-731838" y="2286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9">
            <a:extLst>
              <a:ext uri="{FF2B5EF4-FFF2-40B4-BE49-F238E27FC236}">
                <a16:creationId xmlns:a16="http://schemas.microsoft.com/office/drawing/2014/main" id="{99675815-53EE-C5FF-6996-9C8EED92CC28}"/>
              </a:ext>
            </a:extLst>
          </p:cNvPr>
          <p:cNvGrpSpPr/>
          <p:nvPr/>
        </p:nvGrpSpPr>
        <p:grpSpPr>
          <a:xfrm>
            <a:off x="-5715" y="-52070"/>
            <a:ext cx="12221210" cy="6910070"/>
            <a:chOff x="-2531" y="-82"/>
            <a:chExt cx="23716" cy="10882"/>
          </a:xfrm>
        </p:grpSpPr>
        <p:grpSp>
          <p:nvGrpSpPr>
            <p:cNvPr id="8" name="组合 54">
              <a:extLst>
                <a:ext uri="{FF2B5EF4-FFF2-40B4-BE49-F238E27FC236}">
                  <a16:creationId xmlns:a16="http://schemas.microsoft.com/office/drawing/2014/main" id="{1CE937D4-7F84-9973-735C-2BD0381C05D8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E41961C2-4A6A-AAB2-F5D1-A7FE49B09F06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7E9CC185-F1CE-3132-0233-F949C8059789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57">
              <a:extLst>
                <a:ext uri="{FF2B5EF4-FFF2-40B4-BE49-F238E27FC236}">
                  <a16:creationId xmlns:a16="http://schemas.microsoft.com/office/drawing/2014/main" id="{006FA108-A748-28F2-A3F2-F3D560F8F1C4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C63EA87-1AC2-EE35-B3D3-D20A4DD111D3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DFD5E27-D00C-570D-0D66-0D419FE0A6EC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4" name="组合 173">
            <a:extLst>
              <a:ext uri="{FF2B5EF4-FFF2-40B4-BE49-F238E27FC236}">
                <a16:creationId xmlns:a16="http://schemas.microsoft.com/office/drawing/2014/main" id="{39903145-38FA-87E6-D756-72B32FFC2D46}"/>
              </a:ext>
            </a:extLst>
          </p:cNvPr>
          <p:cNvGrpSpPr/>
          <p:nvPr/>
        </p:nvGrpSpPr>
        <p:grpSpPr>
          <a:xfrm>
            <a:off x="-5715" y="0"/>
            <a:ext cx="12221210" cy="6858000"/>
            <a:chOff x="-9" y="0"/>
            <a:chExt cx="19246" cy="10800"/>
          </a:xfrm>
        </p:grpSpPr>
        <p:grpSp>
          <p:nvGrpSpPr>
            <p:cNvPr id="15" name="组合 167">
              <a:extLst>
                <a:ext uri="{FF2B5EF4-FFF2-40B4-BE49-F238E27FC236}">
                  <a16:creationId xmlns:a16="http://schemas.microsoft.com/office/drawing/2014/main" id="{34F287FD-D907-ABBF-7307-0B4FE56FEFA9}"/>
                </a:ext>
              </a:extLst>
            </p:cNvPr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9" name="图片 168" descr="图层 79 副本">
                <a:extLst>
                  <a:ext uri="{FF2B5EF4-FFF2-40B4-BE49-F238E27FC236}">
                    <a16:creationId xmlns:a16="http://schemas.microsoft.com/office/drawing/2014/main" id="{9C258DF0-513E-5A1E-2C9C-A448DB1F029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20" name="图片 169" descr="图层 79 副本">
                <a:extLst>
                  <a:ext uri="{FF2B5EF4-FFF2-40B4-BE49-F238E27FC236}">
                    <a16:creationId xmlns:a16="http://schemas.microsoft.com/office/drawing/2014/main" id="{AE711338-5FF2-1A50-C4BE-526D0896F43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6" name="组合 170">
              <a:extLst>
                <a:ext uri="{FF2B5EF4-FFF2-40B4-BE49-F238E27FC236}">
                  <a16:creationId xmlns:a16="http://schemas.microsoft.com/office/drawing/2014/main" id="{5EB5BE30-1820-CF5D-757B-CBC683D00C1B}"/>
                </a:ext>
              </a:extLst>
            </p:cNvPr>
            <p:cNvGrpSpPr/>
            <p:nvPr/>
          </p:nvGrpSpPr>
          <p:grpSpPr>
            <a:xfrm flipH="1">
              <a:off x="-9" y="0"/>
              <a:ext cx="19209" cy="10782"/>
              <a:chOff x="29" y="0"/>
              <a:chExt cx="19209" cy="10782"/>
            </a:xfrm>
          </p:grpSpPr>
          <p:pic>
            <p:nvPicPr>
              <p:cNvPr id="17" name="图片 171" descr="图层 79 副本">
                <a:extLst>
                  <a:ext uri="{FF2B5EF4-FFF2-40B4-BE49-F238E27FC236}">
                    <a16:creationId xmlns:a16="http://schemas.microsoft.com/office/drawing/2014/main" id="{E05B0735-DCC6-ACA4-63F8-80E7D5E400D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9" y="6156"/>
                <a:ext cx="6839" cy="4626"/>
              </a:xfrm>
              <a:prstGeom prst="rect">
                <a:avLst/>
              </a:prstGeom>
            </p:spPr>
          </p:pic>
          <p:pic>
            <p:nvPicPr>
              <p:cNvPr id="18" name="图片 172" descr="图层 79 副本">
                <a:extLst>
                  <a:ext uri="{FF2B5EF4-FFF2-40B4-BE49-F238E27FC236}">
                    <a16:creationId xmlns:a16="http://schemas.microsoft.com/office/drawing/2014/main" id="{CDC00184-F502-C2F1-EC18-BA61B987D13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21" name="组合 164">
            <a:extLst>
              <a:ext uri="{FF2B5EF4-FFF2-40B4-BE49-F238E27FC236}">
                <a16:creationId xmlns:a16="http://schemas.microsoft.com/office/drawing/2014/main" id="{2DB753F9-5A00-5C51-8E92-2DC946CF7ABD}"/>
              </a:ext>
            </a:extLst>
          </p:cNvPr>
          <p:cNvGrpSpPr/>
          <p:nvPr/>
        </p:nvGrpSpPr>
        <p:grpSpPr>
          <a:xfrm>
            <a:off x="1183005" y="-505119"/>
            <a:ext cx="9665970" cy="6485890"/>
            <a:chOff x="1989" y="-27"/>
            <a:chExt cx="15222" cy="10214"/>
          </a:xfrm>
        </p:grpSpPr>
        <p:pic>
          <p:nvPicPr>
            <p:cNvPr id="22" name="图片 9" descr="组 1">
              <a:extLst>
                <a:ext uri="{FF2B5EF4-FFF2-40B4-BE49-F238E27FC236}">
                  <a16:creationId xmlns:a16="http://schemas.microsoft.com/office/drawing/2014/main" id="{A322F131-C46F-F9D1-A527-446112E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23" name="组合 14">
              <a:extLst>
                <a:ext uri="{FF2B5EF4-FFF2-40B4-BE49-F238E27FC236}">
                  <a16:creationId xmlns:a16="http://schemas.microsoft.com/office/drawing/2014/main" id="{A7A00512-7FE5-05BE-1652-286E0DAFD898}"/>
                </a:ext>
              </a:extLst>
            </p:cNvPr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24" name="直接连接符 6">
                <a:extLst>
                  <a:ext uri="{FF2B5EF4-FFF2-40B4-BE49-F238E27FC236}">
                    <a16:creationId xmlns:a16="http://schemas.microsoft.com/office/drawing/2014/main" id="{BB5AD22B-C196-C340-9A2B-A46E9091A681}"/>
                  </a:ext>
                </a:extLst>
              </p:cNvPr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8">
                <a:extLst>
                  <a:ext uri="{FF2B5EF4-FFF2-40B4-BE49-F238E27FC236}">
                    <a16:creationId xmlns:a16="http://schemas.microsoft.com/office/drawing/2014/main" id="{B284BC5D-BE98-F869-79DB-D83F490A2906}"/>
                  </a:ext>
                </a:extLst>
              </p:cNvPr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图片 20" descr="E:\设计\PPT\图片1.png图片1">
            <a:extLst>
              <a:ext uri="{FF2B5EF4-FFF2-40B4-BE49-F238E27FC236}">
                <a16:creationId xmlns:a16="http://schemas.microsoft.com/office/drawing/2014/main" id="{64543464-50A5-42BB-0386-C95E4056A8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340" y="204470"/>
            <a:ext cx="7162800" cy="6767830"/>
          </a:xfrm>
          <a:prstGeom prst="rect">
            <a:avLst/>
          </a:prstGeom>
        </p:spPr>
      </p:pic>
      <p:grpSp>
        <p:nvGrpSpPr>
          <p:cNvPr id="75" name="组合 105">
            <a:extLst>
              <a:ext uri="{FF2B5EF4-FFF2-40B4-BE49-F238E27FC236}">
                <a16:creationId xmlns:a16="http://schemas.microsoft.com/office/drawing/2014/main" id="{818EA553-61B7-CAAF-432D-8335594D3443}"/>
              </a:ext>
            </a:extLst>
          </p:cNvPr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76" name="图片 101" descr="图层 2">
              <a:extLst>
                <a:ext uri="{FF2B5EF4-FFF2-40B4-BE49-F238E27FC236}">
                  <a16:creationId xmlns:a16="http://schemas.microsoft.com/office/drawing/2014/main" id="{6C45AA0C-954A-6AF4-4D86-4FFD9F7FE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77" name="图片 102" descr="图层 2">
              <a:extLst>
                <a:ext uri="{FF2B5EF4-FFF2-40B4-BE49-F238E27FC236}">
                  <a16:creationId xmlns:a16="http://schemas.microsoft.com/office/drawing/2014/main" id="{495A7A8C-07C8-78EF-3034-A99F3C9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78" name="图片 103" descr="图层 2">
            <a:extLst>
              <a:ext uri="{FF2B5EF4-FFF2-40B4-BE49-F238E27FC236}">
                <a16:creationId xmlns:a16="http://schemas.microsoft.com/office/drawing/2014/main" id="{7CE81D52-7BD7-FEB7-DE84-CC2A5D0FE7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79" name="图片 59" descr="矢量智能对象">
            <a:extLst>
              <a:ext uri="{FF2B5EF4-FFF2-40B4-BE49-F238E27FC236}">
                <a16:creationId xmlns:a16="http://schemas.microsoft.com/office/drawing/2014/main" id="{302F0A88-17D5-9DA2-86DF-61CC1E30E8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80" name="图片 60" descr="矢量智能对象">
            <a:extLst>
              <a:ext uri="{FF2B5EF4-FFF2-40B4-BE49-F238E27FC236}">
                <a16:creationId xmlns:a16="http://schemas.microsoft.com/office/drawing/2014/main" id="{351FB412-0876-F6C6-E5AB-D19E4D488D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40000">
            <a:off x="3537585" y="5253990"/>
            <a:ext cx="1273810" cy="732155"/>
          </a:xfrm>
          <a:prstGeom prst="rect">
            <a:avLst/>
          </a:prstGeom>
        </p:spPr>
      </p:pic>
      <p:pic>
        <p:nvPicPr>
          <p:cNvPr id="81" name="图片 61" descr="矢量智能对象-5">
            <a:extLst>
              <a:ext uri="{FF2B5EF4-FFF2-40B4-BE49-F238E27FC236}">
                <a16:creationId xmlns:a16="http://schemas.microsoft.com/office/drawing/2014/main" id="{B73D5FCB-4429-308B-CEA6-D7E8740D27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pic>
        <p:nvPicPr>
          <p:cNvPr id="82" name="图片 84" descr="矢量智能对象-4">
            <a:extLst>
              <a:ext uri="{FF2B5EF4-FFF2-40B4-BE49-F238E27FC236}">
                <a16:creationId xmlns:a16="http://schemas.microsoft.com/office/drawing/2014/main" id="{D689F35C-88E4-F750-8E6F-071E1261FC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60B46-6BC6-AE7E-C918-5C11B6692F31}"/>
              </a:ext>
            </a:extLst>
          </p:cNvPr>
          <p:cNvSpPr txBox="1"/>
          <p:nvPr/>
        </p:nvSpPr>
        <p:spPr>
          <a:xfrm>
            <a:off x="3990657" y="1542565"/>
            <a:ext cx="537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9C8DE-98CC-B23C-F76E-695CA9F69963}"/>
              </a:ext>
            </a:extLst>
          </p:cNvPr>
          <p:cNvSpPr txBox="1"/>
          <p:nvPr/>
        </p:nvSpPr>
        <p:spPr>
          <a:xfrm>
            <a:off x="6283726" y="2680386"/>
            <a:ext cx="4162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Ôn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6599F-8ED5-E4AE-9AF6-151AEB3B0F5A}"/>
              </a:ext>
            </a:extLst>
          </p:cNvPr>
          <p:cNvSpPr txBox="1"/>
          <p:nvPr/>
        </p:nvSpPr>
        <p:spPr>
          <a:xfrm>
            <a:off x="6283728" y="4117276"/>
            <a:ext cx="3831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Chuẩn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80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100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90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70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1: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30 + 40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40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50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30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2: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70 – 30 = ?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40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30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10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3: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70 – 40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Phép cộng, phép trừ trong phạm vi 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Phép cộng, phép trừ trong phạm vi 100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Phép cộng, phép trừ trong phạm vi 1000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Phép cộng, phép trừ trong phạm vi 10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4: Các phép tính ở câu 1, câu 2, câu 3 nằm trong phạm vi phép tính nào đã học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462AECC-8E8E-5020-47EB-C3290CFB7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1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B9EB60-3A27-AF88-D9F6-DF6925019318}"/>
              </a:ext>
            </a:extLst>
          </p:cNvPr>
          <p:cNvSpPr txBox="1"/>
          <p:nvPr/>
        </p:nvSpPr>
        <p:spPr>
          <a:xfrm>
            <a:off x="1913953" y="698711"/>
            <a:ext cx="796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sáu ngày 6 tháng 5 năm 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FF266D-521D-566C-B392-975B6153F153}"/>
              </a:ext>
            </a:extLst>
          </p:cNvPr>
          <p:cNvSpPr txBox="1"/>
          <p:nvPr/>
        </p:nvSpPr>
        <p:spPr>
          <a:xfrm>
            <a:off x="3960395" y="137019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986B9A-8846-F37A-1248-0C39173620B0}"/>
              </a:ext>
            </a:extLst>
          </p:cNvPr>
          <p:cNvSpPr txBox="1"/>
          <p:nvPr/>
        </p:nvSpPr>
        <p:spPr>
          <a:xfrm>
            <a:off x="1540729" y="1881467"/>
            <a:ext cx="9558519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Bài 69: Ôn tập phép cộng, phép trừ trong phạm vi 100 (tiết 1)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829</Words>
  <Application>Microsoft Office PowerPoint</Application>
  <PresentationFormat>Widescreen</PresentationFormat>
  <Paragraphs>159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9</cp:revision>
  <dcterms:created xsi:type="dcterms:W3CDTF">2022-05-03T13:25:26Z</dcterms:created>
  <dcterms:modified xsi:type="dcterms:W3CDTF">2022-05-06T02:24:46Z</dcterms:modified>
</cp:coreProperties>
</file>