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08" r:id="rId3"/>
  </p:sldMasterIdLst>
  <p:notesMasterIdLst>
    <p:notesMasterId r:id="rId12"/>
  </p:notesMasterIdLst>
  <p:sldIdLst>
    <p:sldId id="306" r:id="rId4"/>
    <p:sldId id="286" r:id="rId5"/>
    <p:sldId id="260" r:id="rId6"/>
    <p:sldId id="287" r:id="rId7"/>
    <p:sldId id="289" r:id="rId8"/>
    <p:sldId id="290" r:id="rId9"/>
    <p:sldId id="304" r:id="rId10"/>
    <p:sldId id="305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4EBF8-47AD-4749-852F-16AE0B182056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D2069-1EAA-4C92-84EC-C8B3570C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7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6f96fd3f7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6f96fd3f7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8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5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6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4"/>
            <a:ext cx="9243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50" y="5782695"/>
            <a:ext cx="9243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1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7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3219962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6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69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7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23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5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0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4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5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7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17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34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374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9753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944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04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4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85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6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3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2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11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370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3677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66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54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91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4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134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45886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14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781969"/>
      </p:ext>
    </p:extLst>
  </p:cSld>
  <p:clrMapOvr>
    <a:masterClrMapping/>
  </p:clrMapOvr>
  <p:transition spd="med" advClick="0" advTm="1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www.1ppt.com/excel/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Hương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Thảo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1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2156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emf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13" y="61189"/>
            <a:ext cx="1765968" cy="1765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3327377" y="663014"/>
            <a:ext cx="6504922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TRƯỜNG TIỂU 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83127" y="2644170"/>
            <a:ext cx="119804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BÀI 68: ÔN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TẬP CÁC SỐ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TRONG PHẠM VI 1000</a:t>
            </a:r>
            <a:endParaRPr kumimoji="0" lang="en-US" sz="4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877762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9">
            <a:extLst>
              <a:ext uri="{FF2B5EF4-FFF2-40B4-BE49-F238E27FC236}">
                <a16:creationId xmlns:a16="http://schemas.microsoft.com/office/drawing/2014/main" id="{2CA2CD7E-E524-41F3-A80F-BDC4A99181D5}"/>
              </a:ext>
            </a:extLst>
          </p:cNvPr>
          <p:cNvGrpSpPr/>
          <p:nvPr/>
        </p:nvGrpSpPr>
        <p:grpSpPr>
          <a:xfrm>
            <a:off x="1740374" y="1027978"/>
            <a:ext cx="6222527" cy="1132304"/>
            <a:chOff x="4064069" y="320220"/>
            <a:chExt cx="3721876" cy="1033905"/>
          </a:xfrm>
        </p:grpSpPr>
        <p:pic>
          <p:nvPicPr>
            <p:cNvPr id="16" name="图形 1">
              <a:extLst>
                <a:ext uri="{FF2B5EF4-FFF2-40B4-BE49-F238E27FC236}">
                  <a16:creationId xmlns:a16="http://schemas.microsoft.com/office/drawing/2014/main" id="{B97A3DC6-0406-40A3-BE6E-1227B4358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3354326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F7FBD224-33D1-48A7-B0FF-E449290E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18" name="文本框 4">
              <a:extLst>
                <a:ext uri="{FF2B5EF4-FFF2-40B4-BE49-F238E27FC236}">
                  <a16:creationId xmlns:a16="http://schemas.microsoft.com/office/drawing/2014/main" id="{C84CC594-07CF-4347-90B0-A384E9A14CE5}"/>
                </a:ext>
              </a:extLst>
            </p:cNvPr>
            <p:cNvSpPr txBox="1"/>
            <p:nvPr/>
          </p:nvSpPr>
          <p:spPr>
            <a:xfrm>
              <a:off x="4620643" y="576179"/>
              <a:ext cx="2953675" cy="59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YÊU CẦU CẦN ĐẠT</a:t>
              </a:r>
              <a:endParaRPr lang="zh-CN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45CA841-7B07-4490-A546-CE61B7F08DF3}"/>
              </a:ext>
            </a:extLst>
          </p:cNvPr>
          <p:cNvSpPr/>
          <p:nvPr/>
        </p:nvSpPr>
        <p:spPr>
          <a:xfrm>
            <a:off x="1922023" y="2250191"/>
            <a:ext cx="7662404" cy="921549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685783">
              <a:defRPr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Đọc, viết, so sánh được các số trong phạm vi 1000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A31C0A31-A8C6-4428-8BFC-B0AB4F8F8A73}"/>
              </a:ext>
            </a:extLst>
          </p:cNvPr>
          <p:cNvSpPr/>
          <p:nvPr/>
        </p:nvSpPr>
        <p:spPr>
          <a:xfrm>
            <a:off x="1922023" y="3305533"/>
            <a:ext cx="7662404" cy="1244574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685783">
              <a:defRPr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việc sắp xếp 4 số theo thứ tự từ bé đến lớn.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D53EA539-9DCC-4014-B0CA-BF8D8EF567EE}"/>
              </a:ext>
            </a:extLst>
          </p:cNvPr>
          <p:cNvSpPr/>
          <p:nvPr/>
        </p:nvSpPr>
        <p:spPr>
          <a:xfrm>
            <a:off x="1922023" y="4683900"/>
            <a:ext cx="7662404" cy="1244575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685783">
              <a:defRPr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được số lớn nhất, số bé nhất trong 4 số đã cho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63BC40-3452-47FA-9971-1FA67C7E26BC}"/>
              </a:ext>
            </a:extLst>
          </p:cNvPr>
          <p:cNvCxnSpPr>
            <a:cxnSpLocks/>
          </p:cNvCxnSpPr>
          <p:nvPr/>
        </p:nvCxnSpPr>
        <p:spPr>
          <a:xfrm>
            <a:off x="3649196" y="1020796"/>
            <a:ext cx="3266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3554115" y="51018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3991437" y="410887"/>
            <a:ext cx="111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/>
              <a:t>Số</a:t>
            </a:r>
            <a:r>
              <a:rPr lang="en-US" sz="3600" b="1" dirty="0"/>
              <a:t>?</a:t>
            </a:r>
            <a:endParaRPr lang="vi-VN" sz="3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C22BE2D-B0D1-4980-933B-9F40FB6ED880}"/>
              </a:ext>
            </a:extLst>
          </p:cNvPr>
          <p:cNvCxnSpPr>
            <a:cxnSpLocks/>
          </p:cNvCxnSpPr>
          <p:nvPr/>
        </p:nvCxnSpPr>
        <p:spPr>
          <a:xfrm>
            <a:off x="4047732" y="947511"/>
            <a:ext cx="807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3261860" y="580972"/>
            <a:ext cx="581854" cy="56215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D88FEC-2244-4D42-BF5D-1D1B8AE3049D}"/>
              </a:ext>
            </a:extLst>
          </p:cNvPr>
          <p:cNvGrpSpPr/>
          <p:nvPr/>
        </p:nvGrpSpPr>
        <p:grpSpPr>
          <a:xfrm>
            <a:off x="3897445" y="620171"/>
            <a:ext cx="1906632" cy="646331"/>
            <a:chOff x="1931813" y="1330185"/>
            <a:chExt cx="1906632" cy="64633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DA5AD4C-A913-4158-B36B-99CA66C686C1}"/>
                </a:ext>
              </a:extLst>
            </p:cNvPr>
            <p:cNvSpPr/>
            <p:nvPr/>
          </p:nvSpPr>
          <p:spPr>
            <a:xfrm>
              <a:off x="1931813" y="1475578"/>
              <a:ext cx="1785599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507528-1D35-4B22-B3FC-72D5D9E42C03}"/>
                </a:ext>
              </a:extLst>
            </p:cNvPr>
            <p:cNvSpPr txBox="1"/>
            <p:nvPr/>
          </p:nvSpPr>
          <p:spPr>
            <a:xfrm>
              <a:off x="1972068" y="1330185"/>
              <a:ext cx="1866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&gt;, &lt;, =</a:t>
              </a:r>
              <a:endParaRPr lang="vi-VN" sz="36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3FD17DD-3F4A-4C00-BDCF-EAD4FA836C37}"/>
              </a:ext>
            </a:extLst>
          </p:cNvPr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1111D58-4323-49FC-B9E4-D086B1BC7135}"/>
              </a:ext>
            </a:extLst>
          </p:cNvPr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0E88F8A-7FFC-4CBA-B535-8FE09EEC8406}"/>
              </a:ext>
            </a:extLst>
          </p:cNvPr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9EE89C4-F96E-4500-AE77-7DDAF35E47CB}"/>
              </a:ext>
            </a:extLst>
          </p:cNvPr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04C4213-5247-480C-AF27-C870C2140EB8}"/>
              </a:ext>
            </a:extLst>
          </p:cNvPr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7C2992E-6E85-46AA-B2E8-6DA767AE27E5}"/>
              </a:ext>
            </a:extLst>
          </p:cNvPr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DFE6E6C-6D15-4291-AEE3-046939C2D05A}"/>
              </a:ext>
            </a:extLst>
          </p:cNvPr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16DBFF9-DAF7-43BC-9E40-CBF2AE4CEC29}"/>
              </a:ext>
            </a:extLst>
          </p:cNvPr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8145F82-1058-451D-94B1-7D6A7A21C61D}"/>
              </a:ext>
            </a:extLst>
          </p:cNvPr>
          <p:cNvSpPr/>
          <p:nvPr/>
        </p:nvSpPr>
        <p:spPr>
          <a:xfrm>
            <a:off x="667594" y="2829368"/>
            <a:ext cx="595631" cy="6425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vi-VN" sz="3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9C7DF8-559C-4DD7-B27C-7FE966AA4406}"/>
              </a:ext>
            </a:extLst>
          </p:cNvPr>
          <p:cNvSpPr txBox="1"/>
          <p:nvPr/>
        </p:nvSpPr>
        <p:spPr>
          <a:xfrm>
            <a:off x="1263225" y="2919471"/>
            <a:ext cx="859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a)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dirty="0"/>
              <a:t>.</a:t>
            </a:r>
            <a:endParaRPr lang="vi-VN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46D427A-F1DF-4E3F-83E5-CF645FF2C44D}"/>
              </a:ext>
            </a:extLst>
          </p:cNvPr>
          <p:cNvSpPr txBox="1"/>
          <p:nvPr/>
        </p:nvSpPr>
        <p:spPr>
          <a:xfrm>
            <a:off x="7247852" y="3438862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ECAE3B-746D-4065-BD2C-D8E88580A496}"/>
              </a:ext>
            </a:extLst>
          </p:cNvPr>
          <p:cNvSpPr txBox="1"/>
          <p:nvPr/>
        </p:nvSpPr>
        <p:spPr>
          <a:xfrm>
            <a:off x="1271315" y="2943354"/>
            <a:ext cx="1028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b)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dirty="0"/>
              <a:t>?</a:t>
            </a:r>
            <a:endParaRPr lang="vi-VN" sz="3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D97F84-2655-4090-BC15-2306E24DD25A}"/>
              </a:ext>
            </a:extLst>
          </p:cNvPr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4259A86-A647-426F-ACB3-D4B2ACF7E8E3}"/>
              </a:ext>
            </a:extLst>
          </p:cNvPr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36F2D9-74B2-4D42-AE89-B66863F0BF63}"/>
              </a:ext>
            </a:extLst>
          </p:cNvPr>
          <p:cNvCxnSpPr>
            <a:cxnSpLocks/>
          </p:cNvCxnSpPr>
          <p:nvPr/>
        </p:nvCxnSpPr>
        <p:spPr>
          <a:xfrm>
            <a:off x="3934655" y="1147718"/>
            <a:ext cx="1407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FD6245-2966-4D38-89F0-5187ACC85138}"/>
              </a:ext>
            </a:extLst>
          </p:cNvPr>
          <p:cNvCxnSpPr>
            <a:cxnSpLocks/>
          </p:cNvCxnSpPr>
          <p:nvPr/>
        </p:nvCxnSpPr>
        <p:spPr>
          <a:xfrm>
            <a:off x="1622925" y="1477063"/>
            <a:ext cx="3244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t>HOẠT ĐỘNG TIẾP NỐI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về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các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số trong phạm vi 1000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4082013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Ôn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tập các số trong phạm vi 1000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0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252</Words>
  <Application>Microsoft Office PowerPoint</Application>
  <PresentationFormat>Widescreen</PresentationFormat>
  <Paragraphs>88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宋体</vt:lpstr>
      <vt:lpstr>#9Slide03 Arima Madurai Medium</vt:lpstr>
      <vt:lpstr>Arial</vt:lpstr>
      <vt:lpstr>Arial-Rounded</vt:lpstr>
      <vt:lpstr>Calibri</vt:lpstr>
      <vt:lpstr>Times New Roman</vt:lpstr>
      <vt:lpstr>Utm AVO</vt:lpstr>
      <vt:lpstr>UTM Cookies</vt:lpstr>
      <vt:lpstr>Wingdings</vt:lpstr>
      <vt:lpstr>迷你简卡通</vt:lpstr>
      <vt:lpstr>Office Theme</vt:lpstr>
      <vt:lpstr>第一PPT，www.1ppt.com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155</cp:revision>
  <dcterms:created xsi:type="dcterms:W3CDTF">2021-06-02T01:34:28Z</dcterms:created>
  <dcterms:modified xsi:type="dcterms:W3CDTF">2022-05-03T13:48:59Z</dcterms:modified>
</cp:coreProperties>
</file>