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1" r:id="rId5"/>
    <p:sldMasterId id="2147483859" r:id="rId6"/>
    <p:sldMasterId id="2147483873" r:id="rId7"/>
    <p:sldMasterId id="2147483886" r:id="rId8"/>
    <p:sldMasterId id="2147483895" r:id="rId9"/>
  </p:sldMasterIdLst>
  <p:notesMasterIdLst>
    <p:notesMasterId r:id="rId17"/>
  </p:notesMasterIdLst>
  <p:sldIdLst>
    <p:sldId id="3403" r:id="rId10"/>
    <p:sldId id="515" r:id="rId11"/>
    <p:sldId id="265" r:id="rId12"/>
    <p:sldId id="496" r:id="rId13"/>
    <p:sldId id="286" r:id="rId14"/>
    <p:sldId id="300" r:id="rId15"/>
    <p:sldId id="34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9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3C828-2B46-44E6-AE94-E1B01A4BBCD7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1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" y="119360"/>
            <a:ext cx="1275034" cy="12750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92BD4-C1A5-4C7C-98D8-BE7AD84D7217}"/>
              </a:ext>
            </a:extLst>
          </p:cNvPr>
          <p:cNvGrpSpPr/>
          <p:nvPr/>
        </p:nvGrpSpPr>
        <p:grpSpPr>
          <a:xfrm>
            <a:off x="1312510" y="2066539"/>
            <a:ext cx="9566979" cy="1979165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EF7A5C-9ADE-4524-9C34-E15DB00781D2}"/>
              </a:ext>
            </a:extLst>
          </p:cNvPr>
          <p:cNvSpPr txBox="1"/>
          <p:nvPr/>
        </p:nvSpPr>
        <p:spPr>
          <a:xfrm>
            <a:off x="3742646" y="525937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TIẾNG VIỆT 2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8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  <a:p>
            <a:pPr algn="ctr"/>
            <a:r>
              <a:rPr lang="en-US" sz="8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8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3BF83-3D51-4057-9EDA-AB3A78DA3526}"/>
              </a:ext>
            </a:extLst>
          </p:cNvPr>
          <p:cNvSpPr txBox="1"/>
          <p:nvPr/>
        </p:nvSpPr>
        <p:spPr>
          <a:xfrm>
            <a:off x="3200735" y="-40027"/>
            <a:ext cx="6026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cs typeface="Arial"/>
                <a:sym typeface="Arial"/>
              </a:rPr>
              <a:t>NGHE -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76AF0-A087-44DC-B52E-77DEC4C531EA}"/>
              </a:ext>
            </a:extLst>
          </p:cNvPr>
          <p:cNvSpPr txBox="1"/>
          <p:nvPr/>
        </p:nvSpPr>
        <p:spPr>
          <a:xfrm>
            <a:off x="3717108" y="1577645"/>
            <a:ext cx="433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17479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 ĐỒNG QUÊ EM</a:t>
            </a:r>
            <a:endParaRPr lang="en-VN" sz="3600" b="1" kern="0" dirty="0">
              <a:solidFill>
                <a:srgbClr val="17479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D1737-0E96-4E7B-B6CC-600872CC17A8}"/>
              </a:ext>
            </a:extLst>
          </p:cNvPr>
          <p:cNvSpPr txBox="1"/>
          <p:nvPr/>
        </p:nvSpPr>
        <p:spPr>
          <a:xfrm>
            <a:off x="3957190" y="2544263"/>
            <a:ext cx="843730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 - viết</a:t>
            </a:r>
            <a:r>
              <a:rPr lang="en-US" sz="2800" b="1" kern="0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800" b="1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b="1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 đồng quê em”</a:t>
            </a:r>
            <a:endParaRPr lang="vi-VN" sz="2800" kern="0" dirty="0">
              <a:solidFill>
                <a:srgbClr val="FFAB40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4CD2C-66F5-4B19-B004-9F47CD6F2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88" y="2750351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A3A6A0-EF03-4D97-B6D3-7AB9ADDEFC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48" y="3644822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3A0641-070C-405C-8F2D-F207EE3EEC67}"/>
              </a:ext>
            </a:extLst>
          </p:cNvPr>
          <p:cNvSpPr txBox="1"/>
          <p:nvPr/>
        </p:nvSpPr>
        <p:spPr>
          <a:xfrm>
            <a:off x="3957190" y="3432546"/>
            <a:ext cx="8437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tập</a:t>
            </a:r>
            <a:r>
              <a:rPr lang="en-US" sz="2800" b="1" kern="0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2800" b="1" kern="0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endParaRPr lang="vi-VN" sz="2800" kern="0" dirty="0">
              <a:solidFill>
                <a:srgbClr val="FFAB40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0DDF37-C7A4-4D84-ABA5-7CADAB5002D0}"/>
              </a:ext>
            </a:extLst>
          </p:cNvPr>
          <p:cNvGrpSpPr/>
          <p:nvPr/>
        </p:nvGrpSpPr>
        <p:grpSpPr>
          <a:xfrm>
            <a:off x="795981" y="1022351"/>
            <a:ext cx="2637567" cy="1920000"/>
            <a:chOff x="2301074" y="2431701"/>
            <a:chExt cx="2421651" cy="2463766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597FE6C7-3045-4549-8E82-352CE00D45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37EB3BD-AB4C-4753-AB8D-2D0A62C2154A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Calibri" panose="020F0502020204030204" pitchFamily="34" charset="0"/>
              <a:ea typeface="字魂35号-经典雅黑" panose="00000500000000000000" pitchFamily="2" charset="-122"/>
              <a:cs typeface="Calibri" panose="020F0502020204030204" pitchFamily="34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79A955-0B94-4C1A-AA94-40097E326C63}"/>
              </a:ext>
            </a:extLst>
          </p:cNvPr>
          <p:cNvSpPr txBox="1"/>
          <p:nvPr/>
        </p:nvSpPr>
        <p:spPr>
          <a:xfrm>
            <a:off x="1063908" y="380499"/>
            <a:ext cx="237154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667" b="1" kern="0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 - viết</a:t>
            </a:r>
            <a:r>
              <a:rPr lang="en-US" sz="2667" b="1" kern="0" dirty="0">
                <a:solidFill>
                  <a:srgbClr val="FFAB4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lang="vi-VN" sz="2667" kern="0" dirty="0">
              <a:solidFill>
                <a:srgbClr val="FFAB40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8C807-45E2-42C8-BDF5-8751CB18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8" y="573862"/>
            <a:ext cx="406360" cy="38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EFB401-891D-4647-B490-34145F7430AF}"/>
              </a:ext>
            </a:extLst>
          </p:cNvPr>
          <p:cNvSpPr/>
          <p:nvPr/>
        </p:nvSpPr>
        <p:spPr>
          <a:xfrm>
            <a:off x="3872618" y="361006"/>
            <a:ext cx="3922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 đồng quê 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BB642-A876-4822-97FD-52225FE88405}"/>
              </a:ext>
            </a:extLst>
          </p:cNvPr>
          <p:cNvSpPr/>
          <p:nvPr/>
        </p:nvSpPr>
        <p:spPr>
          <a:xfrm>
            <a:off x="228921" y="1263598"/>
            <a:ext cx="41801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Bé theo mẹ ra đồng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Vầng dương lên rực đỏ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Muôn vàn kim cương nhỏ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Lấp lánh ngọn cỏ hoa.</a:t>
            </a:r>
          </a:p>
          <a:p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11227-F543-4096-941F-4C8D9F5E5F6D}"/>
              </a:ext>
            </a:extLst>
          </p:cNvPr>
          <p:cNvSpPr txBox="1"/>
          <p:nvPr/>
        </p:nvSpPr>
        <p:spPr>
          <a:xfrm>
            <a:off x="7268609" y="4570804"/>
            <a:ext cx="4623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Đu cỏ uống sương rơi.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CBB11-E331-4F4B-92EF-DF501CF1AC4E}"/>
              </a:ext>
            </a:extLst>
          </p:cNvPr>
          <p:cNvSpPr txBox="1"/>
          <p:nvPr/>
        </p:nvSpPr>
        <p:spPr>
          <a:xfrm>
            <a:off x="3327600" y="3240468"/>
            <a:ext cx="4180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Dập dờn đồng lúa xanh.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89166F-7D4E-4863-B10F-A79B9F8D9CCE}"/>
              </a:ext>
            </a:extLst>
          </p:cNvPr>
          <p:cNvGrpSpPr/>
          <p:nvPr/>
        </p:nvGrpSpPr>
        <p:grpSpPr>
          <a:xfrm>
            <a:off x="7472848" y="1195573"/>
            <a:ext cx="4180114" cy="3335564"/>
            <a:chOff x="2301074" y="2431701"/>
            <a:chExt cx="2421651" cy="2463766"/>
          </a:xfrm>
        </p:grpSpPr>
        <p:pic>
          <p:nvPicPr>
            <p:cNvPr id="13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2008A04-7872-409A-9656-CC6D4C0C8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CBB9EB-669D-4EFB-B7CE-7DEC3FDADFC4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57" y="780357"/>
            <a:ext cx="8328958" cy="543361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579" y="2250275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7771550" y="3509037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34B58-C1AE-4C9E-A94D-37A6A84D4DAD}"/>
              </a:ext>
            </a:extLst>
          </p:cNvPr>
          <p:cNvSpPr txBox="1"/>
          <p:nvPr/>
        </p:nvSpPr>
        <p:spPr>
          <a:xfrm>
            <a:off x="1412992" y="329252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bài vào vở ô li</a:t>
            </a:r>
            <a:endParaRPr lang="en-US" sz="32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3829D-44BB-41CE-8B75-054CC3BEC2E5}"/>
              </a:ext>
            </a:extLst>
          </p:cNvPr>
          <p:cNvSpPr txBox="1"/>
          <p:nvPr/>
        </p:nvSpPr>
        <p:spPr>
          <a:xfrm>
            <a:off x="2201818" y="2666169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chemeClr val="tx2"/>
                </a:solidFill>
                <a:latin typeface="+mj-lt"/>
                <a:cs typeface="Arial"/>
                <a:sym typeface="Arial"/>
              </a:rPr>
              <a:t>VIẾT BÀI</a:t>
            </a:r>
            <a:endParaRPr lang="en-US" sz="4800" kern="0" dirty="0">
              <a:solidFill>
                <a:schemeClr val="tx2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28A0F-4B87-4DA7-B0CC-3E7630228F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18" y="522509"/>
            <a:ext cx="469457" cy="469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1C5C43-78D3-45FA-8E6E-C7D03F4C047C}"/>
              </a:ext>
            </a:extLst>
          </p:cNvPr>
          <p:cNvSpPr txBox="1"/>
          <p:nvPr/>
        </p:nvSpPr>
        <p:spPr>
          <a:xfrm>
            <a:off x="1849583" y="337885"/>
            <a:ext cx="863708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từ trong ngoặc đơn thay cho ô vuông.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8C59A-28AC-4FAA-A06C-73902C6F1342}"/>
              </a:ext>
            </a:extLst>
          </p:cNvPr>
          <p:cNvSpPr txBox="1"/>
          <p:nvPr/>
        </p:nvSpPr>
        <p:spPr>
          <a:xfrm>
            <a:off x="2341773" y="841545"/>
            <a:ext cx="7948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174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(Một Cột, Bến Thành, Tràng Tiền, Hạ Long)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641759-32DD-4851-9437-56AEBF8469F6}"/>
              </a:ext>
            </a:extLst>
          </p:cNvPr>
          <p:cNvGrpSpPr/>
          <p:nvPr/>
        </p:nvGrpSpPr>
        <p:grpSpPr>
          <a:xfrm>
            <a:off x="1389620" y="1537756"/>
            <a:ext cx="7626488" cy="4683443"/>
            <a:chOff x="569066" y="1196177"/>
            <a:chExt cx="5719866" cy="35125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EF303C-DEC8-451F-AA98-8E11F6DB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7" y="1196177"/>
              <a:ext cx="5719865" cy="15778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3CD939-4651-481D-9E74-118C806B4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6" y="2937490"/>
              <a:ext cx="5719865" cy="177126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AAC330-6514-417C-BC6F-05695EE2F424}"/>
              </a:ext>
            </a:extLst>
          </p:cNvPr>
          <p:cNvSpPr txBox="1"/>
          <p:nvPr/>
        </p:nvSpPr>
        <p:spPr>
          <a:xfrm>
            <a:off x="1320217" y="3409912"/>
            <a:ext cx="38826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Chùa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Cột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ở Thủ đô Hà Nội.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8F9050-51A5-4DC8-A72D-789E10EA340E}"/>
              </a:ext>
            </a:extLst>
          </p:cNvPr>
          <p:cNvGrpSpPr/>
          <p:nvPr/>
        </p:nvGrpSpPr>
        <p:grpSpPr>
          <a:xfrm>
            <a:off x="2108609" y="3337548"/>
            <a:ext cx="1041043" cy="480000"/>
            <a:chOff x="7507111" y="2996098"/>
            <a:chExt cx="417689" cy="4176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6D4D88-5D72-46DA-BF33-04169218A55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0D18FC-2B18-497E-B926-968D13B90B6B}"/>
                </a:ext>
              </a:extLst>
            </p:cNvPr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CC826FC-1B80-4ACA-BBDB-AD8D84321288}"/>
                </a:ext>
              </a:extLst>
            </p:cNvPr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FE57EA-63C4-441B-8DC3-9B5359BF6F2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5FCF8E7-B290-420F-A9A4-503E0D2169B8}"/>
              </a:ext>
            </a:extLst>
          </p:cNvPr>
          <p:cNvSpPr txBox="1"/>
          <p:nvPr/>
        </p:nvSpPr>
        <p:spPr>
          <a:xfrm>
            <a:off x="5175603" y="3406158"/>
            <a:ext cx="416095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Cầu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Tràng Tiền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ở thành phố Huế.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7CBEA5-0D99-4801-99CB-752336BC32ED}"/>
              </a:ext>
            </a:extLst>
          </p:cNvPr>
          <p:cNvGrpSpPr/>
          <p:nvPr/>
        </p:nvGrpSpPr>
        <p:grpSpPr>
          <a:xfrm>
            <a:off x="5762574" y="3333795"/>
            <a:ext cx="1355645" cy="480001"/>
            <a:chOff x="7474057" y="2996098"/>
            <a:chExt cx="499411" cy="41769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37E157-B550-4F63-8F5B-6841145B516C}"/>
                </a:ext>
              </a:extLst>
            </p:cNvPr>
            <p:cNvSpPr/>
            <p:nvPr/>
          </p:nvSpPr>
          <p:spPr>
            <a:xfrm>
              <a:off x="7474057" y="2996098"/>
              <a:ext cx="499411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A4581B-1556-433F-8A3A-823D6C125DEB}"/>
                </a:ext>
              </a:extLst>
            </p:cNvPr>
            <p:cNvCxnSpPr>
              <a:cxnSpLocks/>
              <a:stCxn id="19" idx="0"/>
              <a:endCxn id="19" idx="1"/>
            </p:cNvCxnSpPr>
            <p:nvPr/>
          </p:nvCxnSpPr>
          <p:spPr>
            <a:xfrm flipH="1">
              <a:off x="7474057" y="2996098"/>
              <a:ext cx="249706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59352B-7161-4149-A2E1-8323C656ED63}"/>
                </a:ext>
              </a:extLst>
            </p:cNvPr>
            <p:cNvCxnSpPr>
              <a:cxnSpLocks/>
              <a:stCxn id="19" idx="3"/>
              <a:endCxn id="19" idx="2"/>
            </p:cNvCxnSpPr>
            <p:nvPr/>
          </p:nvCxnSpPr>
          <p:spPr>
            <a:xfrm flipH="1">
              <a:off x="7723762" y="3204943"/>
              <a:ext cx="24970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49AF12-8424-4DC6-BD6E-BADC8F9EEBA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1C05F7-1E6F-41FD-9647-11DF57A48ED1}"/>
              </a:ext>
            </a:extLst>
          </p:cNvPr>
          <p:cNvSpPr txBox="1"/>
          <p:nvPr/>
        </p:nvSpPr>
        <p:spPr>
          <a:xfrm>
            <a:off x="1148929" y="5603223"/>
            <a:ext cx="408072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Vịnh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Long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là một thắng cảnh nổi tiếng thế giới.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B0D93C-B06E-426E-86B4-1E08A3BF125C}"/>
              </a:ext>
            </a:extLst>
          </p:cNvPr>
          <p:cNvGrpSpPr/>
          <p:nvPr/>
        </p:nvGrpSpPr>
        <p:grpSpPr>
          <a:xfrm>
            <a:off x="1860743" y="5524040"/>
            <a:ext cx="1041043" cy="480000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76059F-229B-42F2-B184-471E6A10C32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2C241B8-32D7-4FF2-943B-AE5404E8BF44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2D4FC3-DF1C-440D-93A3-73FAD9A86A9A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946C0C8-7B19-4319-8EC4-FE85C59995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877F002-052A-43B4-99FB-EFE956D1F4FC}"/>
              </a:ext>
            </a:extLst>
          </p:cNvPr>
          <p:cNvSpPr txBox="1"/>
          <p:nvPr/>
        </p:nvSpPr>
        <p:spPr>
          <a:xfrm>
            <a:off x="5175603" y="5603223"/>
            <a:ext cx="408072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Chợ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 Thành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là chợ lớn nhất ở Thành phố Hồ Chí Minh.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0BA938-FC44-4A4A-93D4-82AB0AC93BE3}"/>
              </a:ext>
            </a:extLst>
          </p:cNvPr>
          <p:cNvGrpSpPr/>
          <p:nvPr/>
        </p:nvGrpSpPr>
        <p:grpSpPr>
          <a:xfrm>
            <a:off x="5841928" y="5530596"/>
            <a:ext cx="1342643" cy="480000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850F5A-818C-46D8-8997-AFD6F9CDD82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1E623D0-A820-4441-9E9B-9147F02EA676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C1FB5D1-4488-4816-A44B-2C91CE8B205B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A8EFF76-AFBF-49F1-A44E-15208761B24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6" grpId="0" animBg="1"/>
      <p:bldP spid="23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B56E7-C1B3-4858-9129-31E87BE2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90" y="984446"/>
            <a:ext cx="517273" cy="47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E8318B-BA5A-4472-9CC0-FB2A236F1418}"/>
              </a:ext>
            </a:extLst>
          </p:cNvPr>
          <p:cNvSpPr txBox="1"/>
          <p:nvPr/>
        </p:nvSpPr>
        <p:spPr>
          <a:xfrm>
            <a:off x="2603163" y="750592"/>
            <a:ext cx="106545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Chọn a hoặc 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C9897-FE26-4969-90A6-AF7F06590FF7}"/>
              </a:ext>
            </a:extLst>
          </p:cNvPr>
          <p:cNvSpPr txBox="1"/>
          <p:nvPr/>
        </p:nvSpPr>
        <p:spPr>
          <a:xfrm>
            <a:off x="1802146" y="1473886"/>
            <a:ext cx="886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Chọn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hoặc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gi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thay cho ô vuông.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6E01F-F3A4-4087-A3FE-C6ED165F4C57}"/>
              </a:ext>
            </a:extLst>
          </p:cNvPr>
          <p:cNvSpPr txBox="1"/>
          <p:nvPr/>
        </p:nvSpPr>
        <p:spPr>
          <a:xfrm>
            <a:off x="1540889" y="1882841"/>
            <a:ext cx="12218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Mùa gặt, đường làng phủ đầy    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ơm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vàng.</a:t>
            </a:r>
          </a:p>
          <a:p>
            <a:pPr marL="380990" indent="-380990">
              <a:buFontTx/>
              <a:buChar char="-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Mọi    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òng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sông đều đổ về biển cả.</a:t>
            </a:r>
          </a:p>
          <a:p>
            <a:pPr marL="380990" indent="-380990">
              <a:buFontTx/>
              <a:buChar char="-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Các chú bộ đội đang canh   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ữ biển trời Tổ quốc.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BC727-43D1-411F-A1ED-560EB72A9FB2}"/>
              </a:ext>
            </a:extLst>
          </p:cNvPr>
          <p:cNvSpPr txBox="1"/>
          <p:nvPr/>
        </p:nvSpPr>
        <p:spPr>
          <a:xfrm>
            <a:off x="1798154" y="3517144"/>
            <a:ext cx="1099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Chọn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dấu hỏi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hoặc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dấu ngã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cho chữ in đậm.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86D40-1384-437F-A1F2-9B1D375A3A67}"/>
              </a:ext>
            </a:extLst>
          </p:cNvPr>
          <p:cNvSpPr txBox="1"/>
          <p:nvPr/>
        </p:nvSpPr>
        <p:spPr>
          <a:xfrm>
            <a:off x="2725519" y="3732090"/>
            <a:ext cx="8193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Bàn tay ta làm nên tất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</a:p>
          <a:p>
            <a:pPr algn="ctr">
              <a:lnSpc>
                <a:spcPct val="20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Có  sức  người 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soi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đá 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cung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thành  cơm.</a:t>
            </a:r>
          </a:p>
          <a:p>
            <a:pPr algn="r">
              <a:lnSpc>
                <a:spcPct val="20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Hoàng Trung Thông)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F757B-73B3-4F53-8621-C29A3CDAB098}"/>
              </a:ext>
            </a:extLst>
          </p:cNvPr>
          <p:cNvGrpSpPr/>
          <p:nvPr/>
        </p:nvGrpSpPr>
        <p:grpSpPr>
          <a:xfrm>
            <a:off x="6366622" y="1972918"/>
            <a:ext cx="426651" cy="359886"/>
            <a:chOff x="7507111" y="2996098"/>
            <a:chExt cx="417689" cy="4176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AB2B6A-CD82-4043-AE0D-C9C9DEB36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2BC580-AC64-4AE4-A979-FA94F72685B3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B52A833-8A08-487A-BB04-CAA06B8C34CE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5455492-C08B-4B52-A066-F58FD4EB058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2B6C7-758E-49BE-A866-0B1872C56496}"/>
              </a:ext>
            </a:extLst>
          </p:cNvPr>
          <p:cNvGrpSpPr/>
          <p:nvPr/>
        </p:nvGrpSpPr>
        <p:grpSpPr>
          <a:xfrm>
            <a:off x="2705377" y="2371221"/>
            <a:ext cx="451517" cy="408233"/>
            <a:chOff x="7507111" y="2996098"/>
            <a:chExt cx="417689" cy="4176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4CB03E-53E9-4919-B215-E3660BA1F32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7677AB-BA3D-497C-854C-979278C6FDB6}"/>
                </a:ext>
              </a:extLst>
            </p:cNvPr>
            <p:cNvCxnSpPr>
              <a:stCxn id="14" idx="0"/>
              <a:endCxn id="1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DBB32DF-6FC5-4E26-A7F4-C42A40DC907F}"/>
                </a:ext>
              </a:extLst>
            </p:cNvPr>
            <p:cNvCxnSpPr>
              <a:stCxn id="14" idx="3"/>
              <a:endCxn id="1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7E772AD-D2F7-4E9F-8AED-63853D80701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D56C2E-C443-4D1D-A97C-717790D1B1CC}"/>
              </a:ext>
            </a:extLst>
          </p:cNvPr>
          <p:cNvGrpSpPr/>
          <p:nvPr/>
        </p:nvGrpSpPr>
        <p:grpSpPr>
          <a:xfrm>
            <a:off x="5757154" y="2784429"/>
            <a:ext cx="503868" cy="408233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7B1B82-9A1C-41FC-B262-18481CB2C0F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C606B1-3463-4437-976F-6082E6EDE7DF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A09D5F-9556-4D2F-A6CB-DF63CFCE191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25D394-363F-49A6-BA69-EE612E0EF57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E57E00F-7A01-403F-83E9-069D9BCF1D8A}"/>
              </a:ext>
            </a:extLst>
          </p:cNvPr>
          <p:cNvSpPr/>
          <p:nvPr/>
        </p:nvSpPr>
        <p:spPr>
          <a:xfrm>
            <a:off x="8218807" y="3900693"/>
            <a:ext cx="7472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D10169-FB42-45FB-B159-73878AF874DF}"/>
              </a:ext>
            </a:extLst>
          </p:cNvPr>
          <p:cNvSpPr/>
          <p:nvPr/>
        </p:nvSpPr>
        <p:spPr>
          <a:xfrm>
            <a:off x="5912082" y="4684675"/>
            <a:ext cx="83235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9A98CC-4156-4CFE-8A8F-F6A48A337870}"/>
              </a:ext>
            </a:extLst>
          </p:cNvPr>
          <p:cNvSpPr/>
          <p:nvPr/>
        </p:nvSpPr>
        <p:spPr>
          <a:xfrm>
            <a:off x="6970526" y="4684674"/>
            <a:ext cx="10708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</a:p>
        </p:txBody>
      </p:sp>
    </p:spTree>
    <p:extLst>
      <p:ext uri="{BB962C8B-B14F-4D97-AF65-F5344CB8AC3E}">
        <p14:creationId xmlns:p14="http://schemas.microsoft.com/office/powerpoint/2010/main" val="16061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278</Words>
  <Application>Microsoft Office PowerPoint</Application>
  <PresentationFormat>Widescreen</PresentationFormat>
  <Paragraphs>46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黑体</vt:lpstr>
      <vt:lpstr>仓耳羽辰体-谷力 W05</vt:lpstr>
      <vt:lpstr>字魂35号-经典雅黑</vt:lpstr>
      <vt:lpstr>Office Theme</vt:lpstr>
      <vt:lpstr>1_Office 主题</vt:lpstr>
      <vt:lpstr>2_Office 主题</vt:lpstr>
      <vt:lpstr>https://www.freeppt7.com</vt:lpstr>
      <vt:lpstr>2_Office 主题​​</vt:lpstr>
      <vt:lpstr>1_Office Theme</vt:lpstr>
      <vt:lpstr>3_Office 主题</vt:lpstr>
      <vt:lpstr>1_https://www.freeppt7.com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2021-07-20T01:55:21Z</dcterms:created>
  <dcterms:modified xsi:type="dcterms:W3CDTF">2022-05-16T07:11:48Z</dcterms:modified>
</cp:coreProperties>
</file>