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6" r:id="rId4"/>
    <p:sldId id="266" r:id="rId5"/>
    <p:sldId id="262" r:id="rId6"/>
    <p:sldId id="265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9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8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7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87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1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9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4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0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0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5F43-CF17-4054-A129-EAA500CE6B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1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>
            <a:extLst>
              <a:ext uri="{FF2B5EF4-FFF2-40B4-BE49-F238E27FC236}">
                <a16:creationId xmlns:a16="http://schemas.microsoft.com/office/drawing/2014/main" id="{8BBACAFE-A8CD-F1E4-4A6A-BB100E6D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16" name="矩形 16">
            <a:extLst>
              <a:ext uri="{FF2B5EF4-FFF2-40B4-BE49-F238E27FC236}">
                <a16:creationId xmlns:a16="http://schemas.microsoft.com/office/drawing/2014/main" id="{94F8C757-3839-2DDE-71C5-5183C92303DB}"/>
              </a:ext>
            </a:extLst>
          </p:cNvPr>
          <p:cNvSpPr/>
          <p:nvPr/>
        </p:nvSpPr>
        <p:spPr>
          <a:xfrm>
            <a:off x="354012" y="342899"/>
            <a:ext cx="11483884" cy="5422903"/>
          </a:xfrm>
          <a:prstGeom prst="rect">
            <a:avLst/>
          </a:prstGeom>
          <a:noFill/>
          <a:ln>
            <a:solidFill>
              <a:srgbClr val="49B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sym typeface="字魂36号-正文宋楷" panose="00000500000000000000" pitchFamily="2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B961BC-BBB2-E075-F4B1-47573DD7C77D}"/>
              </a:ext>
            </a:extLst>
          </p:cNvPr>
          <p:cNvSpPr/>
          <p:nvPr/>
        </p:nvSpPr>
        <p:spPr>
          <a:xfrm>
            <a:off x="840658" y="958645"/>
            <a:ext cx="10752974" cy="419729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06959F-D534-EBB2-4D9D-3B5116EADCCB}"/>
              </a:ext>
            </a:extLst>
          </p:cNvPr>
          <p:cNvSpPr txBox="1"/>
          <p:nvPr/>
        </p:nvSpPr>
        <p:spPr>
          <a:xfrm>
            <a:off x="2613358" y="537026"/>
            <a:ext cx="7207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C51760-308F-E924-6F75-0B29F667F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6" y="492841"/>
            <a:ext cx="1256236" cy="12562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F8332DD-E230-1E84-2031-E537B48913CF}"/>
              </a:ext>
            </a:extLst>
          </p:cNvPr>
          <p:cNvSpPr txBox="1"/>
          <p:nvPr/>
        </p:nvSpPr>
        <p:spPr>
          <a:xfrm>
            <a:off x="704276" y="1794608"/>
            <a:ext cx="107834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28: ĐỌC MỞ RỘNG</a:t>
            </a: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6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62" y="1"/>
            <a:ext cx="12188239" cy="6947295"/>
            <a:chOff x="0" y="0"/>
            <a:chExt cx="12192000" cy="69494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9494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"/>
            <a:stretch/>
          </p:blipFill>
          <p:spPr>
            <a:xfrm>
              <a:off x="169818" y="248195"/>
              <a:ext cx="11782696" cy="646611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779357" y="714615"/>
            <a:ext cx="869717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>
                <a:solidFill>
                  <a:schemeClr val="bg1"/>
                </a:solidFill>
                <a:latin typeface="HP001 4 hàng" panose="020B0603050302020204" pitchFamily="34" charset="0"/>
              </a:rPr>
              <a:t>Thứ  ngày  tháng năm 2022 </a:t>
            </a:r>
            <a:endParaRPr lang="en-US" sz="3599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940" y="1525090"/>
            <a:ext cx="2921221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Tiếng Việt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971" y="2316964"/>
            <a:ext cx="4808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Bài 28: Đọc mở rộng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779" y="1908684"/>
            <a:ext cx="630780" cy="816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3078" y="5139819"/>
            <a:ext cx="3169217" cy="15724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AD56D0-03BD-4F43-A5DD-CAB437E18F59}"/>
              </a:ext>
            </a:extLst>
          </p:cNvPr>
          <p:cNvSpPr/>
          <p:nvPr/>
        </p:nvSpPr>
        <p:spPr>
          <a:xfrm>
            <a:off x="1005975" y="191702"/>
            <a:ext cx="10231927" cy="439565"/>
          </a:xfrm>
          <a:prstGeom prst="rect">
            <a:avLst/>
          </a:prstGeom>
          <a:noFill/>
        </p:spPr>
        <p:txBody>
          <a:bodyPr wrap="square" lIns="87081" tIns="43540" rIns="87081" bIns="4354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62863"/>
            <a:r>
              <a:rPr lang="en-US" sz="2285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en-US" sz="2667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5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136" r="1136" b="17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62317" y="413879"/>
            <a:ext cx="4043858" cy="2370081"/>
            <a:chOff x="3263359" y="1494856"/>
            <a:chExt cx="2642020" cy="1839854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2352" y="1494856"/>
              <a:ext cx="2519295" cy="183985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63359" y="2639584"/>
              <a:ext cx="2642020" cy="4539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>
                  <a:solidFill>
                    <a:srgbClr val="0066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Tấm Cám</a:t>
              </a:r>
              <a:endParaRPr lang="en-US" sz="3200" dirty="0">
                <a:solidFill>
                  <a:srgbClr val="00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98610" y="399108"/>
            <a:ext cx="4932248" cy="2370081"/>
            <a:chOff x="3312351" y="1494856"/>
            <a:chExt cx="3222442" cy="1839854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2351" y="1494856"/>
              <a:ext cx="3222442" cy="183985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685406" y="2606384"/>
              <a:ext cx="2459680" cy="4539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>
                  <a:solidFill>
                    <a:srgbClr val="0066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Cây tre trăm đốt</a:t>
              </a:r>
              <a:endParaRPr lang="en-US" sz="3200" dirty="0">
                <a:solidFill>
                  <a:srgbClr val="00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28655" y="2344350"/>
            <a:ext cx="5348515" cy="2370082"/>
            <a:chOff x="3312352" y="1494856"/>
            <a:chExt cx="2519295" cy="1839854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2352" y="1494856"/>
              <a:ext cx="2519295" cy="183985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550037" y="2622583"/>
              <a:ext cx="2043924" cy="4539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>
                  <a:solidFill>
                    <a:srgbClr val="0066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Bánh chưng bánh giầy</a:t>
              </a:r>
              <a:endParaRPr lang="en-US" sz="3200" dirty="0">
                <a:solidFill>
                  <a:srgbClr val="00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92316" y="2407411"/>
            <a:ext cx="3856016" cy="2370081"/>
            <a:chOff x="3312352" y="1494856"/>
            <a:chExt cx="2519295" cy="1839854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2352" y="1494856"/>
              <a:ext cx="2519295" cy="183985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515541" y="2660250"/>
              <a:ext cx="2316106" cy="4539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>
                  <a:solidFill>
                    <a:srgbClr val="0066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Thánh gióng</a:t>
              </a:r>
              <a:endParaRPr lang="en-US" sz="3200" dirty="0">
                <a:solidFill>
                  <a:srgbClr val="00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34516" y="263842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</a:rPr>
              <a:t>1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đọc truyện dân gian Việt Nam.</a:t>
            </a:r>
            <a:endParaRPr lang="vi-VN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6" r="11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618" y="166255"/>
            <a:ext cx="11166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Nói với bạn về nhân vật hoặc sự việc em thích trong truyện đã đọc.</a:t>
            </a:r>
            <a:b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question_lgh/2021_51/1624003482-alo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r="2823" b="5064"/>
          <a:stretch/>
        </p:blipFill>
        <p:spPr bwMode="auto">
          <a:xfrm>
            <a:off x="512618" y="1679055"/>
            <a:ext cx="11166764" cy="498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3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288" cy="6857836"/>
          </a:xfrm>
          <a:prstGeom prst="rect">
            <a:avLst/>
          </a:prstGeom>
        </p:spPr>
      </p:pic>
      <p:pic>
        <p:nvPicPr>
          <p:cNvPr id="3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61221" y="1203639"/>
            <a:ext cx="6879472" cy="5415018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" y="2799526"/>
            <a:ext cx="12130778" cy="4058475"/>
          </a:xfrm>
          <a:prstGeom prst="rect">
            <a:avLst/>
          </a:prstGeom>
        </p:spPr>
      </p:pic>
      <p:pic>
        <p:nvPicPr>
          <p:cNvPr id="6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7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201" y="2175423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47174" descr="w01">
            <a:extLst>
              <a:ext uri="{FF2B5EF4-FFF2-40B4-BE49-F238E27FC236}">
                <a16:creationId xmlns:a16="http://schemas.microsoft.com/office/drawing/2014/main" id="{6D3D6804-F2C1-484F-80EB-64EDCE430D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7073372" y="3878316"/>
            <a:ext cx="3111472" cy="2167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81EC8F-0F1A-4238-9F2E-30FFA66997C8}"/>
              </a:ext>
            </a:extLst>
          </p:cNvPr>
          <p:cNvSpPr/>
          <p:nvPr/>
        </p:nvSpPr>
        <p:spPr>
          <a:xfrm>
            <a:off x="5260362" y="828084"/>
            <a:ext cx="6371720" cy="54150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b="1" cap="none" spc="0" dirty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cap="none" spc="0" dirty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600" b="1" cap="none" spc="0" dirty="0" err="1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6600" b="1" cap="none" spc="0" dirty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cap="none" spc="0" dirty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6600" b="1" cap="none" spc="0" dirty="0">
              <a:ln/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5B0A7711-4630-4999-99A7-726690FAA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708" y="3030947"/>
            <a:ext cx="563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Tiết</a:t>
            </a: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học</a:t>
            </a: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kết</a:t>
            </a: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thúc</a:t>
            </a:r>
            <a:endParaRPr lang="en-US" sz="5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89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HP001 4 hàng</vt:lpstr>
      <vt:lpstr>Times New Roman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5</cp:revision>
  <dcterms:created xsi:type="dcterms:W3CDTF">2022-03-17T17:35:11Z</dcterms:created>
  <dcterms:modified xsi:type="dcterms:W3CDTF">2022-05-15T15:27:41Z</dcterms:modified>
</cp:coreProperties>
</file>