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51" r:id="rId4"/>
    <p:sldMasterId id="2147483895" r:id="rId5"/>
  </p:sldMasterIdLst>
  <p:notesMasterIdLst>
    <p:notesMasterId r:id="rId12"/>
  </p:notesMasterIdLst>
  <p:sldIdLst>
    <p:sldId id="3401" r:id="rId6"/>
    <p:sldId id="3402" r:id="rId7"/>
    <p:sldId id="3405" r:id="rId8"/>
    <p:sldId id="3397" r:id="rId9"/>
    <p:sldId id="290" r:id="rId10"/>
    <p:sldId id="51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8" d="100"/>
          <a:sy n="68" d="100"/>
        </p:scale>
        <p:origin x="79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446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0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316000" y="1431475"/>
            <a:ext cx="7560000" cy="4680000"/>
            <a:chOff x="2316000" y="1431475"/>
            <a:chExt cx="7560000" cy="4680000"/>
          </a:xfrm>
        </p:grpSpPr>
        <p:sp>
          <p:nvSpPr>
            <p:cNvPr id="17" name="云形 16"/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3" name="云形 12"/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solidFill>
              <a:srgbClr val="D2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6" name="云形 15"/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3712428" y="2359697"/>
            <a:ext cx="4767144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 err="1">
                <a:solidFill>
                  <a:srgbClr val="68BCE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9600" b="1" dirty="0">
                <a:solidFill>
                  <a:srgbClr val="68BCE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68BCE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00499" y="3911762"/>
            <a:ext cx="419100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19050">
                  <a:noFill/>
                </a:ln>
                <a:solidFill>
                  <a:srgbClr val="68BCE1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</a:rPr>
              <a:t>Viết</a:t>
            </a:r>
            <a:endParaRPr kumimoji="0" lang="zh-CN" altLang="en-US" sz="8800" b="1" i="0" u="none" strike="noStrike" kern="1200" cap="none" spc="0" normalizeH="0" baseline="0" noProof="0" dirty="0">
              <a:ln w="19050">
                <a:noFill/>
              </a:ln>
              <a:solidFill>
                <a:srgbClr val="68BCE1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3" r="32651"/>
          <a:stretch/>
        </p:blipFill>
        <p:spPr>
          <a:xfrm flipH="1">
            <a:off x="2253570" y="3529137"/>
            <a:ext cx="1366362" cy="197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32">
            <a:extLst>
              <a:ext uri="{FF2B5EF4-FFF2-40B4-BE49-F238E27FC236}">
                <a16:creationId xmlns:a16="http://schemas.microsoft.com/office/drawing/2014/main" id="{96CEB5F8-9569-430D-92D0-457775AD888E}"/>
              </a:ext>
            </a:extLst>
          </p:cNvPr>
          <p:cNvSpPr txBox="1"/>
          <p:nvPr/>
        </p:nvSpPr>
        <p:spPr>
          <a:xfrm>
            <a:off x="2749351" y="895252"/>
            <a:ext cx="689521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7446B"/>
                </a:solidFill>
                <a:latin typeface="UTM Avo" panose="02040603050506020204" pitchFamily="18" charset="0"/>
              </a:rPr>
              <a:t>ÔN CÁC CHỮ </a:t>
            </a:r>
            <a:r>
              <a:rPr lang="vi-VN" sz="3200" b="1">
                <a:solidFill>
                  <a:srgbClr val="F7446B"/>
                </a:solidFill>
                <a:latin typeface="UTM Avo" panose="02040603050506020204" pitchFamily="18" charset="0"/>
              </a:rPr>
              <a:t>HOA </a:t>
            </a:r>
            <a:r>
              <a:rPr lang="vi-VN" sz="3200" b="1">
                <a:solidFill>
                  <a:srgbClr val="F7446B"/>
                </a:solidFill>
                <a:latin typeface="HP001 4 hàng" panose="020B0603050302020204" pitchFamily="34" charset="0"/>
              </a:rPr>
              <a:t>F, J, W </a:t>
            </a:r>
            <a:r>
              <a:rPr lang="vi-VN" sz="3200" b="1" dirty="0">
                <a:solidFill>
                  <a:srgbClr val="F7446B"/>
                </a:solidFill>
                <a:latin typeface="HP001 4 hàng" panose="020B0603050302020204" pitchFamily="34" charset="0"/>
              </a:rPr>
              <a:t>(kiểu 2)</a:t>
            </a:r>
            <a:endParaRPr lang="en-US" sz="3200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3C6A2472-4FD5-461A-A701-B5E8E5B7D0B9}"/>
              </a:ext>
            </a:extLst>
          </p:cNvPr>
          <p:cNvGrpSpPr/>
          <p:nvPr/>
        </p:nvGrpSpPr>
        <p:grpSpPr>
          <a:xfrm>
            <a:off x="2426623" y="2403356"/>
            <a:ext cx="7788224" cy="2331683"/>
            <a:chOff x="644439" y="1984473"/>
            <a:chExt cx="5569122" cy="1662716"/>
          </a:xfrm>
        </p:grpSpPr>
        <p:pic>
          <p:nvPicPr>
            <p:cNvPr id="9" name="Picture 3" descr="Diagram&#10;&#10;Description automatically generated">
              <a:extLst>
                <a:ext uri="{FF2B5EF4-FFF2-40B4-BE49-F238E27FC236}">
                  <a16:creationId xmlns:a16="http://schemas.microsoft.com/office/drawing/2014/main" id="{1F372CE8-CC48-4B9D-B3DA-635359EC1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90519" y="2005407"/>
              <a:ext cx="3623042" cy="1536240"/>
            </a:xfrm>
            <a:prstGeom prst="rect">
              <a:avLst/>
            </a:prstGeom>
          </p:spPr>
        </p:pic>
        <p:pic>
          <p:nvPicPr>
            <p:cNvPr id="10" name="Picture 4" descr="R18. TẬP VIẾT: ÔN CÁCH VIẾT CÁC CHỮ HOA A, M, N, Q, V (KIỂU 2) - Thư Viện  123">
              <a:extLst>
                <a:ext uri="{FF2B5EF4-FFF2-40B4-BE49-F238E27FC236}">
                  <a16:creationId xmlns:a16="http://schemas.microsoft.com/office/drawing/2014/main" id="{4AB8A4D9-5B69-460F-B684-2CA04C56A8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766" b="52233"/>
            <a:stretch/>
          </p:blipFill>
          <p:spPr bwMode="auto">
            <a:xfrm>
              <a:off x="644439" y="1984473"/>
              <a:ext cx="1555835" cy="1662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2626CF2A-E88A-4342-995F-39634F10C6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719" b="23230"/>
          <a:stretch/>
        </p:blipFill>
        <p:spPr>
          <a:xfrm>
            <a:off x="2194015" y="4773139"/>
            <a:ext cx="2408389" cy="1807086"/>
          </a:xfrm>
          <a:prstGeom prst="rect">
            <a:avLst/>
          </a:prstGeom>
        </p:spPr>
      </p:pic>
      <p:pic>
        <p:nvPicPr>
          <p:cNvPr id="12" name="Picture 12" descr="A picture containing text, scissors&#10;&#10;Description automatically generated">
            <a:extLst>
              <a:ext uri="{FF2B5EF4-FFF2-40B4-BE49-F238E27FC236}">
                <a16:creationId xmlns:a16="http://schemas.microsoft.com/office/drawing/2014/main" id="{BE83D9CA-2C2C-4425-876A-3040FAC346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644" b="21714"/>
          <a:stretch/>
        </p:blipFill>
        <p:spPr>
          <a:xfrm>
            <a:off x="5075869" y="4773139"/>
            <a:ext cx="2513729" cy="1942671"/>
          </a:xfrm>
          <a:prstGeom prst="rect">
            <a:avLst/>
          </a:prstGeom>
        </p:spPr>
      </p:pic>
      <p:pic>
        <p:nvPicPr>
          <p:cNvPr id="13" name="Picture 14" descr="Diagram&#10;&#10;Description automatically generated">
            <a:extLst>
              <a:ext uri="{FF2B5EF4-FFF2-40B4-BE49-F238E27FC236}">
                <a16:creationId xmlns:a16="http://schemas.microsoft.com/office/drawing/2014/main" id="{B98444CC-7681-473B-A635-2606443F98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21371" b="23988"/>
          <a:stretch/>
        </p:blipFill>
        <p:spPr>
          <a:xfrm>
            <a:off x="7808562" y="4637554"/>
            <a:ext cx="2513729" cy="194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1EDC8B4-27C5-4705-94FE-3BCFF005334A}"/>
              </a:ext>
            </a:extLst>
          </p:cNvPr>
          <p:cNvSpPr txBox="1"/>
          <p:nvPr/>
        </p:nvSpPr>
        <p:spPr>
          <a:xfrm>
            <a:off x="1213312" y="2743998"/>
            <a:ext cx="11352809" cy="3241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a. Chữ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cái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? 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b. Khoảng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cách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giữa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ghi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tiếng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như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thế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?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c.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Những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cái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cao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2.5 li ?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F6E361-F1F1-402E-87B5-9B1B2E523315}"/>
              </a:ext>
            </a:extLst>
          </p:cNvPr>
          <p:cNvSpPr txBox="1"/>
          <p:nvPr/>
        </p:nvSpPr>
        <p:spPr>
          <a:xfrm>
            <a:off x="1422903" y="4667164"/>
            <a:ext cx="9796640" cy="65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Khoảng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cách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giữa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ghi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tiếng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1 con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o.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B8C161-47A7-419A-AED4-A71C3F13D2DF}"/>
              </a:ext>
            </a:extLst>
          </p:cNvPr>
          <p:cNvSpPr txBox="1"/>
          <p:nvPr/>
        </p:nvSpPr>
        <p:spPr>
          <a:xfrm>
            <a:off x="1422903" y="3366738"/>
            <a:ext cx="3736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</a:t>
            </a:r>
            <a:r>
              <a:rPr lang="en-US" sz="2400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 </a:t>
            </a:r>
            <a:r>
              <a:rPr lang="en-US" sz="3200" kern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Chữ</a:t>
            </a:r>
            <a:r>
              <a:rPr lang="en-US" sz="3200" kern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Wingdings" panose="05000000000000000000" pitchFamily="2" charset="2"/>
              </a:rPr>
              <a:t> </a:t>
            </a:r>
            <a:r>
              <a:rPr lang="vi-VN" sz="2400" b="1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sz="2400" kern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lang="vi-VN" sz="2400" kern="0" dirty="0">
              <a:solidFill>
                <a:srgbClr val="FC7D77">
                  <a:lumMod val="75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B90C03-C8C8-4856-BEEC-7985B91F5A89}"/>
              </a:ext>
            </a:extLst>
          </p:cNvPr>
          <p:cNvSpPr txBox="1"/>
          <p:nvPr/>
        </p:nvSpPr>
        <p:spPr>
          <a:xfrm>
            <a:off x="1422903" y="5697471"/>
            <a:ext cx="81597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3200" kern="0" err="1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3200" kern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4400" b="1">
                <a:solidFill>
                  <a:srgbClr val="FF0000"/>
                </a:solidFill>
                <a:latin typeface="HP001 4 hàng" panose="020B0603050302020204" pitchFamily="34" charset="0"/>
              </a:rPr>
              <a:t>J</a:t>
            </a:r>
            <a:r>
              <a:rPr lang="en-US" sz="4400" b="1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sz="4400" kern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g, h</a:t>
            </a:r>
            <a:r>
              <a:rPr lang="en-US" kern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lang="vi-VN" kern="0" dirty="0">
              <a:solidFill>
                <a:srgbClr val="FC7D77">
                  <a:lumMod val="75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4" name="TextBox 32">
            <a:extLst>
              <a:ext uri="{FF2B5EF4-FFF2-40B4-BE49-F238E27FC236}">
                <a16:creationId xmlns:a16="http://schemas.microsoft.com/office/drawing/2014/main" id="{68BA3225-B55A-4A0E-862A-3BD8B4B4537E}"/>
              </a:ext>
            </a:extLst>
          </p:cNvPr>
          <p:cNvSpPr txBox="1"/>
          <p:nvPr/>
        </p:nvSpPr>
        <p:spPr>
          <a:xfrm>
            <a:off x="2273188" y="479605"/>
            <a:ext cx="7154436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F7446B"/>
                </a:solidFill>
                <a:latin typeface="UTM Avo" panose="02040603050506020204" pitchFamily="18" charset="0"/>
              </a:rPr>
              <a:t>VIẾT ỨNG DỤNG</a:t>
            </a:r>
            <a:endParaRPr lang="en-US" sz="3200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grpSp>
        <p:nvGrpSpPr>
          <p:cNvPr id="16" name="Group 7">
            <a:extLst>
              <a:ext uri="{FF2B5EF4-FFF2-40B4-BE49-F238E27FC236}">
                <a16:creationId xmlns:a16="http://schemas.microsoft.com/office/drawing/2014/main" id="{47581F8E-2E84-4E40-AB80-2360A19F5FBD}"/>
              </a:ext>
            </a:extLst>
          </p:cNvPr>
          <p:cNvGrpSpPr/>
          <p:nvPr/>
        </p:nvGrpSpPr>
        <p:grpSpPr>
          <a:xfrm>
            <a:off x="2273187" y="1532799"/>
            <a:ext cx="8946355" cy="1171910"/>
            <a:chOff x="347260" y="1976442"/>
            <a:chExt cx="6869290" cy="899829"/>
          </a:xfrm>
        </p:grpSpPr>
        <p:pic>
          <p:nvPicPr>
            <p:cNvPr id="17" name="Picture 8">
              <a:extLst>
                <a:ext uri="{FF2B5EF4-FFF2-40B4-BE49-F238E27FC236}">
                  <a16:creationId xmlns:a16="http://schemas.microsoft.com/office/drawing/2014/main" id="{0B7F1CB3-D14D-4DCA-8720-0F5ECDEDD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5515" b="84500"/>
            <a:stretch/>
          </p:blipFill>
          <p:spPr>
            <a:xfrm>
              <a:off x="347260" y="1976442"/>
              <a:ext cx="6200303" cy="899829"/>
            </a:xfrm>
            <a:prstGeom prst="rect">
              <a:avLst/>
            </a:prstGeom>
          </p:spPr>
        </p:pic>
        <p:sp>
          <p:nvSpPr>
            <p:cNvPr id="18" name="TextBox 10">
              <a:extLst>
                <a:ext uri="{FF2B5EF4-FFF2-40B4-BE49-F238E27FC236}">
                  <a16:creationId xmlns:a16="http://schemas.microsoft.com/office/drawing/2014/main" id="{C2B32008-04C8-47B2-B08B-7955507719F1}"/>
                </a:ext>
              </a:extLst>
            </p:cNvPr>
            <p:cNvSpPr txBox="1"/>
            <p:nvPr/>
          </p:nvSpPr>
          <p:spPr>
            <a:xfrm>
              <a:off x="1034635" y="2257675"/>
              <a:ext cx="6181915" cy="5435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JuŪ ngưƟ như mŎ.</a:t>
              </a:r>
              <a:endParaRPr lang="en-US" sz="4000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9" grpId="0" uiExpand="1"/>
      <p:bldP spid="10" grpId="0"/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6883CB-060A-495B-B804-6B06975F2C32}"/>
              </a:ext>
            </a:extLst>
          </p:cNvPr>
          <p:cNvSpPr txBox="1"/>
          <p:nvPr/>
        </p:nvSpPr>
        <p:spPr>
          <a:xfrm>
            <a:off x="1555328" y="1728461"/>
            <a:ext cx="4883695" cy="1985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400" b="1" kern="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Học sinh viết vào vở </a:t>
            </a:r>
            <a:r>
              <a:rPr lang="vi-VN" sz="4400" b="1" i="1" kern="0" dirty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Tập </a:t>
            </a:r>
            <a:r>
              <a:rPr lang="vi-VN" sz="4400" b="1" i="1" kern="0">
                <a:solidFill>
                  <a:srgbClr val="0070C0"/>
                </a:solidFill>
                <a:latin typeface="+mj-lt"/>
                <a:cs typeface="Arial"/>
                <a:sym typeface="Arial"/>
              </a:rPr>
              <a:t>viết 2</a:t>
            </a:r>
            <a:endParaRPr lang="en-US" sz="4400" b="1" kern="0" dirty="0">
              <a:solidFill>
                <a:srgbClr val="0070C0"/>
              </a:solidFill>
              <a:latin typeface="+mj-lt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106</Words>
  <Application>Microsoft Office PowerPoint</Application>
  <PresentationFormat>Màn hình rộng</PresentationFormat>
  <Paragraphs>19</Paragraphs>
  <Slides>6</Slides>
  <Notes>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6</vt:i4>
      </vt:variant>
    </vt:vector>
  </HeadingPairs>
  <TitlesOfParts>
    <vt:vector size="18" baseType="lpstr">
      <vt:lpstr>等线</vt:lpstr>
      <vt:lpstr>微软雅黑</vt:lpstr>
      <vt:lpstr>Arial</vt:lpstr>
      <vt:lpstr>Arial-Rounded</vt:lpstr>
      <vt:lpstr>Calibri</vt:lpstr>
      <vt:lpstr>HP001 4 hàng</vt:lpstr>
      <vt:lpstr>UTM Avo</vt:lpstr>
      <vt:lpstr>Office Theme</vt:lpstr>
      <vt:lpstr>2_Office 主题</vt:lpstr>
      <vt:lpstr>https://www.freeppt7.com</vt:lpstr>
      <vt:lpstr>2_Office 主题​​</vt:lpstr>
      <vt:lpstr>3_Office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Ngoc Bich</cp:lastModifiedBy>
  <cp:revision>55</cp:revision>
  <dcterms:created xsi:type="dcterms:W3CDTF">2021-07-20T01:55:21Z</dcterms:created>
  <dcterms:modified xsi:type="dcterms:W3CDTF">2022-04-02T14:30:16Z</dcterms:modified>
</cp:coreProperties>
</file>