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83" r:id="rId3"/>
    <p:sldMasterId id="2147483695" r:id="rId4"/>
    <p:sldMasterId id="2147483707" r:id="rId5"/>
    <p:sldMasterId id="2147483714" r:id="rId6"/>
  </p:sldMasterIdLst>
  <p:notesMasterIdLst>
    <p:notesMasterId r:id="rId19"/>
  </p:notesMasterIdLst>
  <p:sldIdLst>
    <p:sldId id="3429" r:id="rId7"/>
    <p:sldId id="3416" r:id="rId8"/>
    <p:sldId id="3412" r:id="rId9"/>
    <p:sldId id="413" r:id="rId10"/>
    <p:sldId id="3406" r:id="rId11"/>
    <p:sldId id="3407" r:id="rId12"/>
    <p:sldId id="3408" r:id="rId13"/>
    <p:sldId id="3409" r:id="rId14"/>
    <p:sldId id="3410" r:id="rId15"/>
    <p:sldId id="283" r:id="rId16"/>
    <p:sldId id="3414" r:id="rId17"/>
    <p:sldId id="343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438" y="48"/>
      </p:cViewPr>
      <p:guideLst>
        <p:guide orient="horz" pos="2144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file:///C:\Users\Admin\Desktop\ppt%2032\th&#225;nh%20gi&#243;ng.mp4" TargetMode="Externa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67.xml"/><Relationship Id="rId4" Type="http://schemas.openxmlformats.org/officeDocument/2006/relationships/video" Target="file:///C:\Users\Admin\Desktop\ppt%2032\th&#225;nh%20gi&#243;ng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NÓI VÀ 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Thánh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Gióng</a:t>
            </a:r>
            <a:r>
              <a:rPr lang="en-US" sz="36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/>
          <a:srcRect l="18034" t="27413" r="15871" b="22587"/>
          <a:stretch>
            <a:fillRect/>
          </a:stretch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6224" y="12101"/>
            <a:ext cx="11443345" cy="81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1083213" y="872197"/>
            <a:ext cx="9115864" cy="2556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1237616" y="3653828"/>
            <a:ext cx="8651971" cy="300019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6" y="23769"/>
            <a:ext cx="11015002" cy="877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1518" y="39189"/>
            <a:ext cx="10255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42-zpg.zdn.vn/445365897433438250/a07c792aacb45bea02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42535"/>
            <a:ext cx="12393637" cy="591546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6743" y="1524001"/>
            <a:ext cx="11742057" cy="928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1370" y="537027"/>
            <a:ext cx="85634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3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971" y="2452914"/>
            <a:ext cx="5341258" cy="3947886"/>
          </a:xfrm>
          <a:prstGeom prst="rect">
            <a:avLst/>
          </a:prstGeom>
        </p:spPr>
      </p:pic>
      <p:pic>
        <p:nvPicPr>
          <p:cNvPr id="14" name="Picture 13" descr="3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7" y="2445859"/>
            <a:ext cx="6126496" cy="38388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752"/>
          <a:stretch>
            <a:fillRect/>
          </a:stretch>
        </p:blipFill>
        <p:spPr>
          <a:xfrm>
            <a:off x="278597" y="667657"/>
            <a:ext cx="11496061" cy="2335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904" b="-1152"/>
          <a:stretch>
            <a:fillRect/>
          </a:stretch>
        </p:blipFill>
        <p:spPr>
          <a:xfrm>
            <a:off x="661182" y="3487384"/>
            <a:ext cx="11071273" cy="258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58" y="3021134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có gì đặc biệt?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003354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nói gì với sứ giả?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6448" y="6089529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thay đổi như thế nào?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2857" y="5893252"/>
            <a:ext cx="7469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làm gì?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457" y="0"/>
            <a:ext cx="11321143" cy="638629"/>
          </a:xfrm>
          <a:prstGeom prst="rect">
            <a:avLst/>
          </a:prstGeom>
          <a:solidFill>
            <a:srgbClr val="FFE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Thần thoại sử Việt] - Truyền thuyết Thánh Gió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thánh gióng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752"/>
          <a:stretch>
            <a:fillRect/>
          </a:stretch>
        </p:blipFill>
        <p:spPr>
          <a:xfrm>
            <a:off x="278597" y="211015"/>
            <a:ext cx="11496061" cy="2792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904" b="-1152"/>
          <a:stretch>
            <a:fillRect/>
          </a:stretch>
        </p:blipFill>
        <p:spPr>
          <a:xfrm>
            <a:off x="661182" y="3545440"/>
            <a:ext cx="11071273" cy="258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886" y="2963076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có gì đặc biệt?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97432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nói gì với sứ giả?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6448" y="6147585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thay đổi như thế nào?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273" y="5994850"/>
            <a:ext cx="71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làm gì?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128" b="58752"/>
          <a:stretch>
            <a:fillRect/>
          </a:stretch>
        </p:blipFill>
        <p:spPr>
          <a:xfrm>
            <a:off x="801857" y="257606"/>
            <a:ext cx="10480431" cy="424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38585" y="4927627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1709" y="4548111"/>
            <a:ext cx="10283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không biết nói, biết cười, không biết tự xúc ăn.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84" b="58752"/>
          <a:stretch>
            <a:fillRect/>
          </a:stretch>
        </p:blipFill>
        <p:spPr>
          <a:xfrm>
            <a:off x="217713" y="203200"/>
            <a:ext cx="11611429" cy="454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309257" y="485872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542" y="4920680"/>
            <a:ext cx="11437257" cy="114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ts val="2700"/>
              </a:lnSpc>
            </a:pP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457" y="501458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4971" y="5064026"/>
            <a:ext cx="979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lớn nhanh như thổi, người cao to sừng sững.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904" r="50558" b="-1152"/>
          <a:stretch>
            <a:fillRect/>
          </a:stretch>
        </p:blipFill>
        <p:spPr>
          <a:xfrm>
            <a:off x="0" y="333835"/>
            <a:ext cx="11930743" cy="471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060" y="4913941"/>
            <a:ext cx="7849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058" y="5042655"/>
            <a:ext cx="1162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cưỡi ngựa bay về trời.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93" t="59904" b="-1152"/>
          <a:stretch>
            <a:fillRect/>
          </a:stretch>
        </p:blipFill>
        <p:spPr>
          <a:xfrm>
            <a:off x="0" y="232229"/>
            <a:ext cx="12017829" cy="449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3416&quot;/&gt;&lt;/object&gt;&lt;object type=&quot;3&quot; unique_id=&quot;10005&quot;&gt;&lt;property id=&quot;20148&quot; value=&quot;5&quot;/&gt;&lt;property id=&quot;20300&quot; value=&quot;Slide 3&quot;/&gt;&lt;property id=&quot;20307&quot; value=&quot;3412&quot;/&gt;&lt;/object&gt;&lt;object type=&quot;3&quot; unique_id=&quot;10006&quot;&gt;&lt;property id=&quot;20148&quot; value=&quot;5&quot;/&gt;&lt;property id=&quot;20300&quot; value=&quot;Slide 4&quot;/&gt;&lt;property id=&quot;20307&quot; value=&quot;413&quot;/&gt;&lt;/object&gt;&lt;object type=&quot;3&quot; unique_id=&quot;10007&quot;&gt;&lt;property id=&quot;20148&quot; value=&quot;5&quot;/&gt;&lt;property id=&quot;20300&quot; value=&quot;Slide 5&quot;/&gt;&lt;property id=&quot;20307&quot; value=&quot;3406&quot;/&gt;&lt;/object&gt;&lt;object type=&quot;3&quot; unique_id=&quot;10008&quot;&gt;&lt;property id=&quot;20148&quot; value=&quot;5&quot;/&gt;&lt;property id=&quot;20300&quot; value=&quot;Slide 6&quot;/&gt;&lt;property id=&quot;20307&quot; value=&quot;3407&quot;/&gt;&lt;/object&gt;&lt;object type=&quot;3&quot; unique_id=&quot;10009&quot;&gt;&lt;property id=&quot;20148&quot; value=&quot;5&quot;/&gt;&lt;property id=&quot;20300&quot; value=&quot;Slide 7&quot;/&gt;&lt;property id=&quot;20307&quot; value=&quot;3408&quot;/&gt;&lt;/object&gt;&lt;object type=&quot;3&quot; unique_id=&quot;10010&quot;&gt;&lt;property id=&quot;20148&quot; value=&quot;5&quot;/&gt;&lt;property id=&quot;20300&quot; value=&quot;Slide 8&quot;/&gt;&lt;property id=&quot;20307&quot; value=&quot;3409&quot;/&gt;&lt;/object&gt;&lt;object type=&quot;3&quot; unique_id=&quot;10011&quot;&gt;&lt;property id=&quot;20148&quot; value=&quot;5&quot;/&gt;&lt;property id=&quot;20300&quot; value=&quot;Slide 9&quot;/&gt;&lt;property id=&quot;20307&quot; value=&quot;3410&quot;/&gt;&lt;/object&gt;&lt;object type=&quot;3&quot; unique_id=&quot;10012&quot;&gt;&lt;property id=&quot;20148&quot; value=&quot;5&quot;/&gt;&lt;property id=&quot;20300&quot; value=&quot;Slide 10&quot;/&gt;&lt;property id=&quot;20307&quot; value=&quot;283&quot;/&gt;&lt;/object&gt;&lt;object type=&quot;3&quot; unique_id=&quot;10013&quot;&gt;&lt;property id=&quot;20148&quot; value=&quot;5&quot;/&gt;&lt;property id=&quot;20300&quot; value=&quot;Slide 11&quot;/&gt;&lt;property id=&quot;20307&quot; value=&quot;3414&quot;/&gt;&lt;/object&gt;&lt;object type=&quot;3&quot; unique_id=&quot;10014&quot;&gt;&lt;property id=&quot;20148&quot; value=&quot;5&quot;/&gt;&lt;property id=&quot;20300&quot; value=&quot;Slide 12&quot;/&gt;&lt;property id=&quot;20307&quot; value=&quot;514&quot;/&gt;&lt;/object&gt;&lt;object type=&quot;3&quot; unique_id=&quot;10206&quot;&gt;&lt;property id=&quot;20148&quot; value=&quot;5&quot;/&gt;&lt;property id=&quot;20300&quot; value=&quot;Slide 1&quot;/&gt;&lt;property id=&quot;20307&quot; value=&quot;3417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Widescreen</PresentationFormat>
  <Paragraphs>32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3_Office 主题</vt:lpstr>
      <vt:lpstr>1_https://www.freeppt7.com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52</cp:revision>
  <dcterms:created xsi:type="dcterms:W3CDTF">2021-07-20T01:55:00Z</dcterms:created>
  <dcterms:modified xsi:type="dcterms:W3CDTF">2022-05-03T15:47:10Z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E6C6662CA8B94E5486F345FED9CA0590</vt:lpwstr>
  </property>
  <property fmtid="{D5CDD505-2E9C-101B-9397-08002B2CF9AE}" pid="3" name="KSOProductBuildVer">
    <vt:lpwstr>1033-11.2.0.11074</vt:lpwstr>
  </property>
</Properties>
</file>