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2" r:id="rId4"/>
  </p:sldMasterIdLst>
  <p:notesMasterIdLst>
    <p:notesMasterId r:id="rId25"/>
  </p:notesMasterIdLst>
  <p:sldIdLst>
    <p:sldId id="2007577119" r:id="rId5"/>
    <p:sldId id="256" r:id="rId6"/>
    <p:sldId id="2007577116" r:id="rId7"/>
    <p:sldId id="259" r:id="rId8"/>
    <p:sldId id="263" r:id="rId9"/>
    <p:sldId id="268" r:id="rId10"/>
    <p:sldId id="270" r:id="rId11"/>
    <p:sldId id="272" r:id="rId12"/>
    <p:sldId id="271" r:id="rId13"/>
    <p:sldId id="273" r:id="rId14"/>
    <p:sldId id="425" r:id="rId15"/>
    <p:sldId id="258" r:id="rId16"/>
    <p:sldId id="285" r:id="rId17"/>
    <p:sldId id="262" r:id="rId18"/>
    <p:sldId id="2007577115" r:id="rId19"/>
    <p:sldId id="2007577117" r:id="rId20"/>
    <p:sldId id="267" r:id="rId21"/>
    <p:sldId id="2007577118" r:id="rId22"/>
    <p:sldId id="257" r:id="rId23"/>
    <p:sldId id="28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  <a:srgbClr val="1EAEAA"/>
    <a:srgbClr val="C5E5A1"/>
    <a:srgbClr val="EC9DAE"/>
    <a:srgbClr val="F5D1D9"/>
    <a:srgbClr val="74C3C6"/>
    <a:srgbClr val="A4ECE5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5380" autoAdjust="0"/>
  </p:normalViewPr>
  <p:slideViewPr>
    <p:cSldViewPr snapToGrid="0">
      <p:cViewPr varScale="1">
        <p:scale>
          <a:sx n="61" d="100"/>
          <a:sy n="61" d="100"/>
        </p:scale>
        <p:origin x="87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8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47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8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9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4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5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972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83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07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00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96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28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12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56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725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924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6.png"/><Relationship Id="rId3" Type="http://schemas.microsoft.com/office/2007/relationships/media" Target="../media/media5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video" Target="../media/media5.mp4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6.emf"/><Relationship Id="rId10" Type="http://schemas.openxmlformats.org/officeDocument/2006/relationships/image" Target="../media/image42.png"/><Relationship Id="rId4" Type="http://schemas.openxmlformats.org/officeDocument/2006/relationships/video" Target="../media/media3.mp4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6.png"/><Relationship Id="rId3" Type="http://schemas.openxmlformats.org/officeDocument/2006/relationships/vide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microsoft.com/office/2007/relationships/media" Target="../media/media4.mp4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6.png"/><Relationship Id="rId3" Type="http://schemas.microsoft.com/office/2007/relationships/media" Target="../media/media5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video" Target="../media/media5.mp4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5A9-AF8B-7167-1275-D77E9A83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AE00C-C81A-5F65-0977-E13FF3BF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 descr="610654865b9c2">
            <a:extLst>
              <a:ext uri="{FF2B5EF4-FFF2-40B4-BE49-F238E27FC236}">
                <a16:creationId xmlns:a16="http://schemas.microsoft.com/office/drawing/2014/main" id="{B73EA702-D377-6058-E05B-13CFB815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5" name="组合 31">
            <a:extLst>
              <a:ext uri="{FF2B5EF4-FFF2-40B4-BE49-F238E27FC236}">
                <a16:creationId xmlns:a16="http://schemas.microsoft.com/office/drawing/2014/main" id="{5DE38BBF-DAEE-529D-3F10-C4BD0810650F}"/>
              </a:ext>
            </a:extLst>
          </p:cNvPr>
          <p:cNvGrpSpPr/>
          <p:nvPr/>
        </p:nvGrpSpPr>
        <p:grpSpPr>
          <a:xfrm>
            <a:off x="1725561" y="694373"/>
            <a:ext cx="9391166" cy="4862829"/>
            <a:chOff x="1227083" y="675833"/>
            <a:chExt cx="10162697" cy="5898322"/>
          </a:xfrm>
        </p:grpSpPr>
        <p:sp>
          <p:nvSpPr>
            <p:cNvPr id="6" name="矩形 33">
              <a:extLst>
                <a:ext uri="{FF2B5EF4-FFF2-40B4-BE49-F238E27FC236}">
                  <a16:creationId xmlns:a16="http://schemas.microsoft.com/office/drawing/2014/main" id="{18041A3F-BFC8-BA4D-2DA6-B23BD6B4DDFD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0">
              <a:extLst>
                <a:ext uri="{FF2B5EF4-FFF2-40B4-BE49-F238E27FC236}">
                  <a16:creationId xmlns:a16="http://schemas.microsoft.com/office/drawing/2014/main" id="{9460F323-F276-0458-095F-7C15B243E22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>
            <a:extLst>
              <a:ext uri="{FF2B5EF4-FFF2-40B4-BE49-F238E27FC236}">
                <a16:creationId xmlns:a16="http://schemas.microsoft.com/office/drawing/2014/main" id="{14D2D6A8-AD59-F477-6434-F46DF35D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0" y="2805906"/>
            <a:ext cx="3259394" cy="2895358"/>
          </a:xfrm>
          <a:prstGeom prst="rect">
            <a:avLst/>
          </a:prstGeom>
        </p:spPr>
      </p:pic>
      <p:pic>
        <p:nvPicPr>
          <p:cNvPr id="9" name="图片 5" descr="610654865b9c2">
            <a:extLst>
              <a:ext uri="{FF2B5EF4-FFF2-40B4-BE49-F238E27FC236}">
                <a16:creationId xmlns:a16="http://schemas.microsoft.com/office/drawing/2014/main" id="{3AA829C5-C6EE-6C24-7B25-B2E1A162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6" y="3342526"/>
            <a:ext cx="12192635" cy="3705885"/>
          </a:xfrm>
          <a:prstGeom prst="rect">
            <a:avLst/>
          </a:prstGeom>
        </p:spPr>
      </p:pic>
      <p:pic>
        <p:nvPicPr>
          <p:cNvPr id="10" name="图片 6" descr="54ref">
            <a:extLst>
              <a:ext uri="{FF2B5EF4-FFF2-40B4-BE49-F238E27FC236}">
                <a16:creationId xmlns:a16="http://schemas.microsoft.com/office/drawing/2014/main" id="{479DAD8F-2DB8-02F7-9130-0E9685A89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B29AE1D-6B6A-B5B6-7F1A-96102CBFA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907E110-D2C6-DABD-704C-4A8442A2B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927" y="819216"/>
            <a:ext cx="1727420" cy="1097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E68F09-056E-CA83-E5E6-7209448B7D92}"/>
              </a:ext>
            </a:extLst>
          </p:cNvPr>
          <p:cNvSpPr txBox="1"/>
          <p:nvPr/>
        </p:nvSpPr>
        <p:spPr>
          <a:xfrm>
            <a:off x="3866557" y="57427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8C813-6A11-C2A9-D051-ECD64DB44B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5" name="TextBox 37">
            <a:extLst>
              <a:ext uri="{FF2B5EF4-FFF2-40B4-BE49-F238E27FC236}">
                <a16:creationId xmlns:a16="http://schemas.microsoft.com/office/drawing/2014/main" id="{E5F6D203-06C3-27F4-1622-8EB98F13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023" y="1528383"/>
            <a:ext cx="9629519" cy="3654777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5400" b="1">
                <a:solidFill>
                  <a:srgbClr val="FF8C9F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trải nghiệm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FF8C9F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  <a:p>
            <a:pPr algn="ctr" defTabSz="914332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8C9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 33:</a:t>
            </a:r>
            <a:r>
              <a:rPr lang="en-US" altLang="zh-CN" sz="5400" b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Lao động an toàn</a:t>
            </a:r>
          </a:p>
          <a:p>
            <a:pPr marL="0" marR="0" lvl="0" indent="0" algn="ctr" defTabSz="91433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8C9F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7216" y="815554"/>
            <a:ext cx="54650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búa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đinh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641644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B7EEE-325B-4614-BBA9-834C776B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34" y="2591195"/>
            <a:ext cx="2349074" cy="1019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11353-BA47-4D3F-B19D-C115EDD5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690" y="4086336"/>
            <a:ext cx="2301834" cy="1415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53619-248E-43F7-95B9-B720A2E3A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02" y="5216347"/>
            <a:ext cx="2915321" cy="1247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4DE404-C390-4D30-A2E7-62B7355F8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446" y="1435970"/>
            <a:ext cx="2301834" cy="3556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3B7357-21F6-4CF9-8738-11DBA5F17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856" y="1886849"/>
            <a:ext cx="2095779" cy="1117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390E59-6BFE-4C4A-B3DB-A10F0F441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406" y="3011043"/>
            <a:ext cx="2536148" cy="1469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91B2AE-9B42-40BC-838E-D8FC66E42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7407" y="4292153"/>
            <a:ext cx="2318648" cy="20060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2BC16B-6800-4170-AABC-8EDD88C312A0}"/>
              </a:ext>
            </a:extLst>
          </p:cNvPr>
          <p:cNvSpPr txBox="1"/>
          <p:nvPr/>
        </p:nvSpPr>
        <p:spPr>
          <a:xfrm>
            <a:off x="3040566" y="214052"/>
            <a:ext cx="6110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618427" y="653352"/>
            <a:ext cx="5518032" cy="762853"/>
          </a:xfrm>
          <a:prstGeom prst="roundRect">
            <a:avLst/>
          </a:prstGeom>
          <a:solidFill>
            <a:srgbClr val="A4E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dụng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khâu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,… 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18427" y="1729312"/>
            <a:ext cx="5518032" cy="762853"/>
          </a:xfrm>
          <a:prstGeom prst="roundRect">
            <a:avLst/>
          </a:prstGeom>
          <a:solidFill>
            <a:srgbClr val="F5D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nhọn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18427" y="2805272"/>
            <a:ext cx="5518032" cy="15250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toàn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Khi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BF000-6BE5-43A5-9A87-A08453EF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74" y="2742634"/>
            <a:ext cx="3388392" cy="14700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D6DB5F-992B-432F-8714-12576538CBB2}"/>
              </a:ext>
            </a:extLst>
          </p:cNvPr>
          <p:cNvSpPr txBox="1"/>
          <p:nvPr/>
        </p:nvSpPr>
        <p:spPr>
          <a:xfrm>
            <a:off x="1628989" y="4339162"/>
            <a:ext cx="136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Kim </a:t>
            </a:r>
            <a:r>
              <a:rPr lang="en-US" sz="2400" b="1" dirty="0" err="1">
                <a:solidFill>
                  <a:schemeClr val="accent1"/>
                </a:solidFill>
              </a:rPr>
              <a:t>chỉ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2" name="圆角矩形 14">
            <a:extLst>
              <a:ext uri="{FF2B5EF4-FFF2-40B4-BE49-F238E27FC236}">
                <a16:creationId xmlns:a16="http://schemas.microsoft.com/office/drawing/2014/main" id="{BEC1BEC0-09F5-49E2-8288-72855D653DBA}"/>
              </a:ext>
            </a:extLst>
          </p:cNvPr>
          <p:cNvSpPr/>
          <p:nvPr/>
        </p:nvSpPr>
        <p:spPr>
          <a:xfrm>
            <a:off x="4618427" y="4643387"/>
            <a:ext cx="5518032" cy="152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giữ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ghim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cài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chiếc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kín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9CC1C-392A-4448-AA34-D2C01C34A16E}"/>
              </a:ext>
            </a:extLst>
          </p:cNvPr>
          <p:cNvSpPr txBox="1"/>
          <p:nvPr/>
        </p:nvSpPr>
        <p:spPr>
          <a:xfrm>
            <a:off x="1423146" y="653352"/>
            <a:ext cx="177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869282" y="3981209"/>
            <a:ext cx="466215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Thảo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nhóm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1510" y="1458276"/>
            <a:ext cx="6737685" cy="394144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08" y="720533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37466-2C9E-41EE-963B-F5BCADDCFFC3}"/>
              </a:ext>
            </a:extLst>
          </p:cNvPr>
          <p:cNvSpPr txBox="1"/>
          <p:nvPr/>
        </p:nvSpPr>
        <p:spPr>
          <a:xfrm>
            <a:off x="4594317" y="1997837"/>
            <a:ext cx="582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sát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lại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tờ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(A3),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nguy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hiểm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cất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giữ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an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toàn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cụ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lao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động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1E585-2227-48A0-A64A-5BB9E9A91DE5}"/>
              </a:ext>
            </a:extLst>
          </p:cNvPr>
          <p:cNvSpPr txBox="1"/>
          <p:nvPr/>
        </p:nvSpPr>
        <p:spPr>
          <a:xfrm>
            <a:off x="1356978" y="268665"/>
            <a:ext cx="971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958719" y="2491193"/>
            <a:ext cx="4274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Mở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1FD-6BD8-46E7-B603-24FAE55D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48" y="1893419"/>
            <a:ext cx="9438920" cy="341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10677-E875-4710-9EC5-2A7E61EB7094}"/>
              </a:ext>
            </a:extLst>
          </p:cNvPr>
          <p:cNvSpPr txBox="1"/>
          <p:nvPr/>
        </p:nvSpPr>
        <p:spPr>
          <a:xfrm>
            <a:off x="2653060" y="646991"/>
            <a:ext cx="7156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9517"/>
            <a:ext cx="466215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lớp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952135"/>
            <a:ext cx="6737685" cy="3032460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25" y="1330032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E0D35-A812-427D-AFDC-CC92AB9FBCF8}"/>
              </a:ext>
            </a:extLst>
          </p:cNvPr>
          <p:cNvSpPr txBox="1"/>
          <p:nvPr/>
        </p:nvSpPr>
        <p:spPr>
          <a:xfrm>
            <a:off x="5160074" y="2560424"/>
            <a:ext cx="4795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vi-VN" sz="2800" dirty="0"/>
              <a:t>nhờ bố mẹ chỉ rõ những dụng cụ lao động nào có trong gia đình mà em chưa được phép sử dụng.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914A6-5D19-4D8F-8B37-64BF4B33A840}"/>
              </a:ext>
            </a:extLst>
          </p:cNvPr>
          <p:cNvSpPr txBox="1"/>
          <p:nvPr/>
        </p:nvSpPr>
        <p:spPr>
          <a:xfrm>
            <a:off x="5604147" y="859436"/>
            <a:ext cx="419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4" y="29844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4848" y="769624"/>
            <a:ext cx="602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34: </a:t>
            </a:r>
          </a:p>
          <a:p>
            <a:pPr algn="ctr"/>
            <a:r>
              <a:rPr lang="en-US" altLang="zh-CN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…..</a:t>
            </a:r>
            <a:endParaRPr lang="zh-CN" altLang="en-US" sz="48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0643" y="1503460"/>
            <a:ext cx="600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6000" b="1" dirty="0">
              <a:solidFill>
                <a:srgbClr val="EC9DAE"/>
              </a:solidFill>
              <a:latin typeface="Calibri" panose="020F050202020403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574321" y="2491193"/>
            <a:ext cx="50433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Khởi</a:t>
            </a: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48451" y="490127"/>
            <a:ext cx="6322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oẳn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tù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</a:t>
            </a:r>
            <a:endParaRPr lang="zh-CN" altLang="en-US" sz="44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9EADF-36B6-40C9-B0E9-0642C047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52" y="2661509"/>
            <a:ext cx="8272721" cy="359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84" y="791873"/>
            <a:ext cx="2960338" cy="5039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camera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2483" y="616617"/>
            <a:ext cx="717023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sạch thì mát ai ơi,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Bách gia vạn hộ nhờ tôi sạch nhà,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gần cho đến ngõ xa,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 chiều ngóc ngách vào ra tôi hầu - Là cái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đũa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2536" y="174539"/>
            <a:ext cx="8948464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78766" y="815554"/>
            <a:ext cx="8577669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gì hai lưỡi không răng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nhai giấy vải băng băng lạ kì – Là cái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752156" y="545335"/>
            <a:ext cx="3407985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 từ sợi bông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lại có công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người rửa mặt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biết là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cốc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tắm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416</Words>
  <Application>Microsoft Office PowerPoint</Application>
  <PresentationFormat>Widescreen</PresentationFormat>
  <Paragraphs>66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#9Slide02 Noi dung dai</vt:lpstr>
      <vt:lpstr>#9Slide02 Tieu de dai</vt:lpstr>
      <vt:lpstr>Arial</vt:lpstr>
      <vt:lpstr>Arial-Rounded</vt:lpstr>
      <vt:lpstr>Averta Std CY Bold</vt:lpstr>
      <vt:lpstr>Calibri</vt:lpstr>
      <vt:lpstr>iCiel Cadena</vt:lpstr>
      <vt:lpstr>Quicksand Medium</vt:lpstr>
      <vt:lpstr>Office 主题</vt:lpstr>
      <vt:lpstr>Hoạt động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Ms Quyen</cp:lastModifiedBy>
  <cp:revision>14</cp:revision>
  <dcterms:created xsi:type="dcterms:W3CDTF">2017-06-26T03:23:00Z</dcterms:created>
  <dcterms:modified xsi:type="dcterms:W3CDTF">2022-05-15T14:44:21Z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