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1" r:id="rId5"/>
  </p:sldMasterIdLst>
  <p:notesMasterIdLst>
    <p:notesMasterId r:id="rId25"/>
  </p:notesMasterIdLst>
  <p:sldIdLst>
    <p:sldId id="2007577123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2007577124" r:id="rId17"/>
    <p:sldId id="2007577125" r:id="rId18"/>
    <p:sldId id="265" r:id="rId19"/>
    <p:sldId id="2896" r:id="rId20"/>
    <p:sldId id="2901" r:id="rId21"/>
    <p:sldId id="2899" r:id="rId22"/>
    <p:sldId id="2007577122" r:id="rId23"/>
    <p:sldId id="20075771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69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8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7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9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5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0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207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24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199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4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76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408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79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8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91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63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29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5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8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3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998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96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3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8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540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27647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2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398993"/>
      </p:ext>
    </p:extLst>
  </p:cSld>
  <p:clrMapOvr>
    <a:masterClrMapping/>
  </p:clrMapOvr>
  <p:transition spd="med"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1473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image" Target="../media/image19.png"/><Relationship Id="rId10" Type="http://schemas.openxmlformats.org/officeDocument/2006/relationships/slide" Target="slide7.xml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3127" y="2644170"/>
            <a:ext cx="119804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63: LUYỆN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TẬP CHUNG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(TIẾT 1)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6564785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3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7: 465 + 157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613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614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622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612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872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374" y="1981201"/>
            <a:ext cx="5097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8: 912 – 714 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197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199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0134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25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4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6540" y="2428247"/>
            <a:ext cx="1144950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63: Luyện</a:t>
            </a:r>
            <a:r>
              <a:rPr kumimoji="0" lang="en-US" sz="3047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tập chung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(tiết 1)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7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5157" y="210725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113" y="1858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88" y="391070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0701" y="1721372"/>
            <a:ext cx="917714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tập, củng cố kiến thức về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phép trừ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phép cộng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vi 1000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109" y="4106944"/>
            <a:ext cx="906794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so sánh số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có lời văn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56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759566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437556" y="2602331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16;p3">
            <a:extLst>
              <a:ext uri="{FF2B5EF4-FFF2-40B4-BE49-F238E27FC236}">
                <a16:creationId xmlns:a16="http://schemas.microsoft.com/office/drawing/2014/main" id="{006379DB-80A4-429D-9EDE-4EF2A0F32799}"/>
              </a:ext>
            </a:extLst>
          </p:cNvPr>
          <p:cNvSpPr/>
          <p:nvPr/>
        </p:nvSpPr>
        <p:spPr>
          <a:xfrm>
            <a:off x="1127353" y="2382376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oogle Shape;2617;p3">
            <a:extLst>
              <a:ext uri="{FF2B5EF4-FFF2-40B4-BE49-F238E27FC236}">
                <a16:creationId xmlns:a16="http://schemas.microsoft.com/office/drawing/2014/main" id="{62327CED-2B1A-41F5-B8B7-D2A5886680B2}"/>
              </a:ext>
            </a:extLst>
          </p:cNvPr>
          <p:cNvGrpSpPr/>
          <p:nvPr/>
        </p:nvGrpSpPr>
        <p:grpSpPr>
          <a:xfrm>
            <a:off x="985248" y="1660971"/>
            <a:ext cx="4628741" cy="570588"/>
            <a:chOff x="1296327" y="1647588"/>
            <a:chExt cx="3614218" cy="570588"/>
          </a:xfrm>
        </p:grpSpPr>
        <p:sp>
          <p:nvSpPr>
            <p:cNvPr id="6" name="Google Shape;2618;p3">
              <a:extLst>
                <a:ext uri="{FF2B5EF4-FFF2-40B4-BE49-F238E27FC236}">
                  <a16:creationId xmlns:a16="http://schemas.microsoft.com/office/drawing/2014/main" id="{BC3DAB6D-67E9-4D19-B016-721A3BEF35A5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?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2619;p3">
              <a:extLst>
                <a:ext uri="{FF2B5EF4-FFF2-40B4-BE49-F238E27FC236}">
                  <a16:creationId xmlns:a16="http://schemas.microsoft.com/office/drawing/2014/main" id="{78D710C4-04E3-4860-9359-5C28961DA0D3}"/>
                </a:ext>
              </a:extLst>
            </p:cNvPr>
            <p:cNvSpPr/>
            <p:nvPr/>
          </p:nvSpPr>
          <p:spPr>
            <a:xfrm>
              <a:off x="1296327" y="1647588"/>
              <a:ext cx="453830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" name="Google Shape;2620;p3">
            <a:extLst>
              <a:ext uri="{FF2B5EF4-FFF2-40B4-BE49-F238E27FC236}">
                <a16:creationId xmlns:a16="http://schemas.microsoft.com/office/drawing/2014/main" id="{200D9C40-3F46-4DB6-AFDD-69B3907A6B7E}"/>
              </a:ext>
            </a:extLst>
          </p:cNvPr>
          <p:cNvGrpSpPr/>
          <p:nvPr/>
        </p:nvGrpSpPr>
        <p:grpSpPr>
          <a:xfrm>
            <a:off x="1566470" y="4080908"/>
            <a:ext cx="1147790" cy="1384995"/>
            <a:chOff x="1566470" y="2095726"/>
            <a:chExt cx="1147790" cy="1384995"/>
          </a:xfrm>
        </p:grpSpPr>
        <p:grpSp>
          <p:nvGrpSpPr>
            <p:cNvPr id="9" name="Google Shape;2621;p3">
              <a:extLst>
                <a:ext uri="{FF2B5EF4-FFF2-40B4-BE49-F238E27FC236}">
                  <a16:creationId xmlns:a16="http://schemas.microsoft.com/office/drawing/2014/main" id="{7A7F4995-71DD-4D2B-BF5E-9490085C031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Google Shape;2622;p3">
                <a:extLst>
                  <a:ext uri="{FF2B5EF4-FFF2-40B4-BE49-F238E27FC236}">
                    <a16:creationId xmlns:a16="http://schemas.microsoft.com/office/drawing/2014/main" id="{312FA964-0C66-4011-8584-09A8B5B3BE9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2623;p3">
                <a:extLst>
                  <a:ext uri="{FF2B5EF4-FFF2-40B4-BE49-F238E27FC236}">
                    <a16:creationId xmlns:a16="http://schemas.microsoft.com/office/drawing/2014/main" id="{70117446-2C22-4682-9C3A-236522327E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10" name="Google Shape;2624;p3">
              <a:extLst>
                <a:ext uri="{FF2B5EF4-FFF2-40B4-BE49-F238E27FC236}">
                  <a16:creationId xmlns:a16="http://schemas.microsoft.com/office/drawing/2014/main" id="{7D2A2B65-E149-4D89-A233-78C25E7D55A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" name="Google Shape;2625;p3">
            <a:extLst>
              <a:ext uri="{FF2B5EF4-FFF2-40B4-BE49-F238E27FC236}">
                <a16:creationId xmlns:a16="http://schemas.microsoft.com/office/drawing/2014/main" id="{E2EB350D-A038-4D97-8DE3-86B3D4DBD735}"/>
              </a:ext>
            </a:extLst>
          </p:cNvPr>
          <p:cNvGrpSpPr/>
          <p:nvPr/>
        </p:nvGrpSpPr>
        <p:grpSpPr>
          <a:xfrm>
            <a:off x="4077687" y="4080908"/>
            <a:ext cx="1147790" cy="1384995"/>
            <a:chOff x="1566470" y="2095726"/>
            <a:chExt cx="1147790" cy="1384995"/>
          </a:xfrm>
        </p:grpSpPr>
        <p:grpSp>
          <p:nvGrpSpPr>
            <p:cNvPr id="14" name="Google Shape;2626;p3">
              <a:extLst>
                <a:ext uri="{FF2B5EF4-FFF2-40B4-BE49-F238E27FC236}">
                  <a16:creationId xmlns:a16="http://schemas.microsoft.com/office/drawing/2014/main" id="{7C133B1E-5B25-4BC8-A092-FCDED8B5ADB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Google Shape;2627;p3">
                <a:extLst>
                  <a:ext uri="{FF2B5EF4-FFF2-40B4-BE49-F238E27FC236}">
                    <a16:creationId xmlns:a16="http://schemas.microsoft.com/office/drawing/2014/main" id="{4DFBE76F-41B5-461F-9226-CE88FBC3B83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2628;p3">
                <a:extLst>
                  <a:ext uri="{FF2B5EF4-FFF2-40B4-BE49-F238E27FC236}">
                    <a16:creationId xmlns:a16="http://schemas.microsoft.com/office/drawing/2014/main" id="{64D98BD7-C990-401C-AF5F-CBEBFCB6629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15" name="Google Shape;2629;p3">
              <a:extLst>
                <a:ext uri="{FF2B5EF4-FFF2-40B4-BE49-F238E27FC236}">
                  <a16:creationId xmlns:a16="http://schemas.microsoft.com/office/drawing/2014/main" id="{9174B13A-16F9-42C6-8A92-D70C329C062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" name="Google Shape;2630;p3">
            <a:extLst>
              <a:ext uri="{FF2B5EF4-FFF2-40B4-BE49-F238E27FC236}">
                <a16:creationId xmlns:a16="http://schemas.microsoft.com/office/drawing/2014/main" id="{D7B936CB-7070-4068-AB43-33DABEA28EC0}"/>
              </a:ext>
            </a:extLst>
          </p:cNvPr>
          <p:cNvGrpSpPr/>
          <p:nvPr/>
        </p:nvGrpSpPr>
        <p:grpSpPr>
          <a:xfrm>
            <a:off x="6804805" y="4080908"/>
            <a:ext cx="1147790" cy="1384995"/>
            <a:chOff x="1566470" y="2095726"/>
            <a:chExt cx="1147790" cy="1384995"/>
          </a:xfrm>
        </p:grpSpPr>
        <p:grpSp>
          <p:nvGrpSpPr>
            <p:cNvPr id="19" name="Google Shape;2631;p3">
              <a:extLst>
                <a:ext uri="{FF2B5EF4-FFF2-40B4-BE49-F238E27FC236}">
                  <a16:creationId xmlns:a16="http://schemas.microsoft.com/office/drawing/2014/main" id="{7D50C8D3-C2BB-436F-9257-979E224C894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Google Shape;2632;p3">
                <a:extLst>
                  <a:ext uri="{FF2B5EF4-FFF2-40B4-BE49-F238E27FC236}">
                    <a16:creationId xmlns:a16="http://schemas.microsoft.com/office/drawing/2014/main" id="{5FE72503-0673-45D8-AE1E-9086F00337A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" name="Google Shape;2633;p3">
                <a:extLst>
                  <a:ext uri="{FF2B5EF4-FFF2-40B4-BE49-F238E27FC236}">
                    <a16:creationId xmlns:a16="http://schemas.microsoft.com/office/drawing/2014/main" id="{489F99D5-5860-4609-B4A1-24AF4617778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0" name="Google Shape;2634;p3">
              <a:extLst>
                <a:ext uri="{FF2B5EF4-FFF2-40B4-BE49-F238E27FC236}">
                  <a16:creationId xmlns:a16="http://schemas.microsoft.com/office/drawing/2014/main" id="{83EF1E72-858D-4DD2-BE63-9B8E6A68E36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" name="Google Shape;2635;p3">
            <a:extLst>
              <a:ext uri="{FF2B5EF4-FFF2-40B4-BE49-F238E27FC236}">
                <a16:creationId xmlns:a16="http://schemas.microsoft.com/office/drawing/2014/main" id="{C793375E-658F-46E3-8025-B7203553F28E}"/>
              </a:ext>
            </a:extLst>
          </p:cNvPr>
          <p:cNvGrpSpPr/>
          <p:nvPr/>
        </p:nvGrpSpPr>
        <p:grpSpPr>
          <a:xfrm>
            <a:off x="9249970" y="4080908"/>
            <a:ext cx="1147790" cy="1384995"/>
            <a:chOff x="1566470" y="2095726"/>
            <a:chExt cx="1147790" cy="1384995"/>
          </a:xfrm>
        </p:grpSpPr>
        <p:grpSp>
          <p:nvGrpSpPr>
            <p:cNvPr id="24" name="Google Shape;2636;p3">
              <a:extLst>
                <a:ext uri="{FF2B5EF4-FFF2-40B4-BE49-F238E27FC236}">
                  <a16:creationId xmlns:a16="http://schemas.microsoft.com/office/drawing/2014/main" id="{276171DC-A094-4153-8267-25A341256A9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Google Shape;2637;p3">
                <a:extLst>
                  <a:ext uri="{FF2B5EF4-FFF2-40B4-BE49-F238E27FC236}">
                    <a16:creationId xmlns:a16="http://schemas.microsoft.com/office/drawing/2014/main" id="{AF0AB540-F224-4DE4-8320-F33EFBFA905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2638;p3">
                <a:extLst>
                  <a:ext uri="{FF2B5EF4-FFF2-40B4-BE49-F238E27FC236}">
                    <a16:creationId xmlns:a16="http://schemas.microsoft.com/office/drawing/2014/main" id="{E456F866-7021-4EC1-82D8-D427E09B33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" name="Google Shape;2639;p3">
              <a:extLst>
                <a:ext uri="{FF2B5EF4-FFF2-40B4-BE49-F238E27FC236}">
                  <a16:creationId xmlns:a16="http://schemas.microsoft.com/office/drawing/2014/main" id="{DE8D55BF-C3A9-42D2-9A10-B8FC3FE1342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640;p3">
            <a:extLst>
              <a:ext uri="{FF2B5EF4-FFF2-40B4-BE49-F238E27FC236}">
                <a16:creationId xmlns:a16="http://schemas.microsoft.com/office/drawing/2014/main" id="{30D9C02B-E094-4279-8743-E1354D67445D}"/>
              </a:ext>
            </a:extLst>
          </p:cNvPr>
          <p:cNvSpPr txBox="1"/>
          <p:nvPr/>
        </p:nvSpPr>
        <p:spPr>
          <a:xfrm>
            <a:off x="1786950" y="5236592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Google Shape;2641;p3">
            <a:extLst>
              <a:ext uri="{FF2B5EF4-FFF2-40B4-BE49-F238E27FC236}">
                <a16:creationId xmlns:a16="http://schemas.microsoft.com/office/drawing/2014/main" id="{6DBA5D1E-D389-4670-8CCF-230F17E19B5D}"/>
              </a:ext>
            </a:extLst>
          </p:cNvPr>
          <p:cNvSpPr txBox="1"/>
          <p:nvPr/>
        </p:nvSpPr>
        <p:spPr>
          <a:xfrm>
            <a:off x="4305459" y="5236592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Google Shape;2642;p3">
            <a:extLst>
              <a:ext uri="{FF2B5EF4-FFF2-40B4-BE49-F238E27FC236}">
                <a16:creationId xmlns:a16="http://schemas.microsoft.com/office/drawing/2014/main" id="{9BC1B5A9-12A9-4FA7-8D3C-D60A4F86D879}"/>
              </a:ext>
            </a:extLst>
          </p:cNvPr>
          <p:cNvSpPr txBox="1"/>
          <p:nvPr/>
        </p:nvSpPr>
        <p:spPr>
          <a:xfrm>
            <a:off x="7035799" y="5236592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Google Shape;2643;p3">
            <a:extLst>
              <a:ext uri="{FF2B5EF4-FFF2-40B4-BE49-F238E27FC236}">
                <a16:creationId xmlns:a16="http://schemas.microsoft.com/office/drawing/2014/main" id="{17DD20F9-09D3-4D65-B941-5FBCAE900841}"/>
              </a:ext>
            </a:extLst>
          </p:cNvPr>
          <p:cNvSpPr txBox="1"/>
          <p:nvPr/>
        </p:nvSpPr>
        <p:spPr>
          <a:xfrm>
            <a:off x="9497086" y="5236592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2644;p3">
            <a:extLst>
              <a:ext uri="{FF2B5EF4-FFF2-40B4-BE49-F238E27FC236}">
                <a16:creationId xmlns:a16="http://schemas.microsoft.com/office/drawing/2014/main" id="{FE934CF7-0BFA-4FAD-B36E-F560237746CF}"/>
              </a:ext>
            </a:extLst>
          </p:cNvPr>
          <p:cNvSpPr txBox="1"/>
          <p:nvPr/>
        </p:nvSpPr>
        <p:spPr>
          <a:xfrm>
            <a:off x="1294638" y="2905780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3" name="Google Shape;1028;p30" descr="C:\Users\TUAN\Downloads\Luyện tập 1.png">
            <a:extLst>
              <a:ext uri="{FF2B5EF4-FFF2-40B4-BE49-F238E27FC236}">
                <a16:creationId xmlns:a16="http://schemas.microsoft.com/office/drawing/2014/main" id="{267F40BD-D862-4E54-9141-AA86637247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1" y="104030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8553DB-BC5A-4C06-82C3-0EF3B39DD956}"/>
              </a:ext>
            </a:extLst>
          </p:cNvPr>
          <p:cNvSpPr/>
          <p:nvPr/>
        </p:nvSpPr>
        <p:spPr>
          <a:xfrm>
            <a:off x="6996223" y="403038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7EE46F-03B3-449C-83CB-085F68002857}"/>
              </a:ext>
            </a:extLst>
          </p:cNvPr>
          <p:cNvSpPr/>
          <p:nvPr/>
        </p:nvSpPr>
        <p:spPr>
          <a:xfrm>
            <a:off x="6996223" y="524876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grpSp>
        <p:nvGrpSpPr>
          <p:cNvPr id="15" name="Google Shape;2649;p4">
            <a:extLst>
              <a:ext uri="{FF2B5EF4-FFF2-40B4-BE49-F238E27FC236}">
                <a16:creationId xmlns:a16="http://schemas.microsoft.com/office/drawing/2014/main" id="{10EA0E03-B39E-4923-A08C-DA6E7DC8524A}"/>
              </a:ext>
            </a:extLst>
          </p:cNvPr>
          <p:cNvGrpSpPr/>
          <p:nvPr/>
        </p:nvGrpSpPr>
        <p:grpSpPr>
          <a:xfrm>
            <a:off x="961047" y="1415998"/>
            <a:ext cx="3614218" cy="570588"/>
            <a:chOff x="1296327" y="1647588"/>
            <a:chExt cx="3614218" cy="570588"/>
          </a:xfrm>
        </p:grpSpPr>
        <p:sp>
          <p:nvSpPr>
            <p:cNvPr id="16" name="Google Shape;2650;p4">
              <a:extLst>
                <a:ext uri="{FF2B5EF4-FFF2-40B4-BE49-F238E27FC236}">
                  <a16:creationId xmlns:a16="http://schemas.microsoft.com/office/drawing/2014/main" id="{48BD7449-1009-4F1D-AF31-4CEA90427D2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hình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2651;p4">
              <a:extLst>
                <a:ext uri="{FF2B5EF4-FFF2-40B4-BE49-F238E27FC236}">
                  <a16:creationId xmlns:a16="http://schemas.microsoft.com/office/drawing/2014/main" id="{1759615E-2B41-4326-A01E-5D39965D448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Google Shape;2652;p4">
            <a:extLst>
              <a:ext uri="{FF2B5EF4-FFF2-40B4-BE49-F238E27FC236}">
                <a16:creationId xmlns:a16="http://schemas.microsoft.com/office/drawing/2014/main" id="{5533A940-17DE-45AE-9776-A001576FB2C0}"/>
              </a:ext>
            </a:extLst>
          </p:cNvPr>
          <p:cNvSpPr/>
          <p:nvPr/>
        </p:nvSpPr>
        <p:spPr>
          <a:xfrm>
            <a:off x="1351815" y="2099696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Google Shape;2653;p4">
            <a:extLst>
              <a:ext uri="{FF2B5EF4-FFF2-40B4-BE49-F238E27FC236}">
                <a16:creationId xmlns:a16="http://schemas.microsoft.com/office/drawing/2014/main" id="{C961B40C-9112-48CB-ADFF-FD0D25B92691}"/>
              </a:ext>
            </a:extLst>
          </p:cNvPr>
          <p:cNvSpPr/>
          <p:nvPr/>
        </p:nvSpPr>
        <p:spPr>
          <a:xfrm>
            <a:off x="3368939" y="2099695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2654;p4">
            <a:extLst>
              <a:ext uri="{FF2B5EF4-FFF2-40B4-BE49-F238E27FC236}">
                <a16:creationId xmlns:a16="http://schemas.microsoft.com/office/drawing/2014/main" id="{0B0BA7CB-836B-44BF-B800-FA9E5862D380}"/>
              </a:ext>
            </a:extLst>
          </p:cNvPr>
          <p:cNvSpPr/>
          <p:nvPr/>
        </p:nvSpPr>
        <p:spPr>
          <a:xfrm>
            <a:off x="8980525" y="1901727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Google Shape;2655;p4">
            <a:extLst>
              <a:ext uri="{FF2B5EF4-FFF2-40B4-BE49-F238E27FC236}">
                <a16:creationId xmlns:a16="http://schemas.microsoft.com/office/drawing/2014/main" id="{6260B736-CCA6-415D-A1A7-55E29B710883}"/>
              </a:ext>
            </a:extLst>
          </p:cNvPr>
          <p:cNvSpPr/>
          <p:nvPr/>
        </p:nvSpPr>
        <p:spPr>
          <a:xfrm>
            <a:off x="6408387" y="1986586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2" name="Google Shape;2656;p4">
            <a:extLst>
              <a:ext uri="{FF2B5EF4-FFF2-40B4-BE49-F238E27FC236}">
                <a16:creationId xmlns:a16="http://schemas.microsoft.com/office/drawing/2014/main" id="{DAA85E95-69BB-4D9A-B58F-CA57AA41D7CD}"/>
              </a:ext>
            </a:extLst>
          </p:cNvPr>
          <p:cNvGrpSpPr/>
          <p:nvPr/>
        </p:nvGrpSpPr>
        <p:grpSpPr>
          <a:xfrm>
            <a:off x="1561713" y="2831215"/>
            <a:ext cx="959430" cy="585288"/>
            <a:chOff x="1560951" y="2272935"/>
            <a:chExt cx="959430" cy="585288"/>
          </a:xfrm>
        </p:grpSpPr>
        <p:sp>
          <p:nvSpPr>
            <p:cNvPr id="23" name="Google Shape;2657;p4">
              <a:extLst>
                <a:ext uri="{FF2B5EF4-FFF2-40B4-BE49-F238E27FC236}">
                  <a16:creationId xmlns:a16="http://schemas.microsoft.com/office/drawing/2014/main" id="{051C2A54-7E82-4717-A093-21B9BCDB5CA6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Google Shape;2658;p4">
              <a:extLst>
                <a:ext uri="{FF2B5EF4-FFF2-40B4-BE49-F238E27FC236}">
                  <a16:creationId xmlns:a16="http://schemas.microsoft.com/office/drawing/2014/main" id="{2E5F5960-7E3D-4B63-B542-D9E0B29C0628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5" name="Google Shape;2659;p4">
            <a:extLst>
              <a:ext uri="{FF2B5EF4-FFF2-40B4-BE49-F238E27FC236}">
                <a16:creationId xmlns:a16="http://schemas.microsoft.com/office/drawing/2014/main" id="{FDAA4AC8-EDD7-4A03-9DFA-541824EAB75D}"/>
              </a:ext>
            </a:extLst>
          </p:cNvPr>
          <p:cNvGrpSpPr/>
          <p:nvPr/>
        </p:nvGrpSpPr>
        <p:grpSpPr>
          <a:xfrm>
            <a:off x="3900804" y="2831214"/>
            <a:ext cx="954661" cy="584776"/>
            <a:chOff x="3982348" y="2272934"/>
            <a:chExt cx="954661" cy="584776"/>
          </a:xfrm>
        </p:grpSpPr>
        <p:sp>
          <p:nvSpPr>
            <p:cNvPr id="26" name="Google Shape;2660;p4">
              <a:extLst>
                <a:ext uri="{FF2B5EF4-FFF2-40B4-BE49-F238E27FC236}">
                  <a16:creationId xmlns:a16="http://schemas.microsoft.com/office/drawing/2014/main" id="{22B8F317-4687-4A36-B880-668C7E20B8CD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Google Shape;2661;p4">
              <a:extLst>
                <a:ext uri="{FF2B5EF4-FFF2-40B4-BE49-F238E27FC236}">
                  <a16:creationId xmlns:a16="http://schemas.microsoft.com/office/drawing/2014/main" id="{D5EBD77B-A4BD-4F1D-95CC-85B3CD433CF7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8" name="Google Shape;2662;p4">
            <a:extLst>
              <a:ext uri="{FF2B5EF4-FFF2-40B4-BE49-F238E27FC236}">
                <a16:creationId xmlns:a16="http://schemas.microsoft.com/office/drawing/2014/main" id="{219898A1-4CB0-4F86-871C-7CE693737EC1}"/>
              </a:ext>
            </a:extLst>
          </p:cNvPr>
          <p:cNvGrpSpPr/>
          <p:nvPr/>
        </p:nvGrpSpPr>
        <p:grpSpPr>
          <a:xfrm>
            <a:off x="6878930" y="2683914"/>
            <a:ext cx="954661" cy="584776"/>
            <a:chOff x="6895365" y="2090054"/>
            <a:chExt cx="954661" cy="584776"/>
          </a:xfrm>
        </p:grpSpPr>
        <p:sp>
          <p:nvSpPr>
            <p:cNvPr id="29" name="Google Shape;2663;p4">
              <a:extLst>
                <a:ext uri="{FF2B5EF4-FFF2-40B4-BE49-F238E27FC236}">
                  <a16:creationId xmlns:a16="http://schemas.microsoft.com/office/drawing/2014/main" id="{F2098ED4-2E67-4057-B1CA-AB5D4019E9CD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Google Shape;2664;p4">
              <a:extLst>
                <a:ext uri="{FF2B5EF4-FFF2-40B4-BE49-F238E27FC236}">
                  <a16:creationId xmlns:a16="http://schemas.microsoft.com/office/drawing/2014/main" id="{532F8CEF-19AA-4DBA-9ADC-210E853DA5C2}"/>
                </a:ext>
              </a:extLst>
            </p:cNvPr>
            <p:cNvSpPr txBox="1"/>
            <p:nvPr/>
          </p:nvSpPr>
          <p:spPr>
            <a:xfrm>
              <a:off x="6904102" y="209005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1" name="Google Shape;2665;p4">
            <a:extLst>
              <a:ext uri="{FF2B5EF4-FFF2-40B4-BE49-F238E27FC236}">
                <a16:creationId xmlns:a16="http://schemas.microsoft.com/office/drawing/2014/main" id="{4174B615-39BD-43F6-9344-D91B56E4FBB5}"/>
              </a:ext>
            </a:extLst>
          </p:cNvPr>
          <p:cNvGrpSpPr/>
          <p:nvPr/>
        </p:nvGrpSpPr>
        <p:grpSpPr>
          <a:xfrm>
            <a:off x="9229166" y="2621661"/>
            <a:ext cx="954661" cy="588825"/>
            <a:chOff x="9298931" y="2090055"/>
            <a:chExt cx="954661" cy="588825"/>
          </a:xfrm>
        </p:grpSpPr>
        <p:sp>
          <p:nvSpPr>
            <p:cNvPr id="32" name="Google Shape;2666;p4">
              <a:extLst>
                <a:ext uri="{FF2B5EF4-FFF2-40B4-BE49-F238E27FC236}">
                  <a16:creationId xmlns:a16="http://schemas.microsoft.com/office/drawing/2014/main" id="{FA92F5DB-1126-43FA-B987-32BD8C084758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Google Shape;2667;p4">
              <a:extLst>
                <a:ext uri="{FF2B5EF4-FFF2-40B4-BE49-F238E27FC236}">
                  <a16:creationId xmlns:a16="http://schemas.microsoft.com/office/drawing/2014/main" id="{DF79B350-BA89-4556-B496-4DF1E68DE7F6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4" name="Google Shape;2668;p4">
            <a:extLst>
              <a:ext uri="{FF2B5EF4-FFF2-40B4-BE49-F238E27FC236}">
                <a16:creationId xmlns:a16="http://schemas.microsoft.com/office/drawing/2014/main" id="{D0995BDC-33EA-4A40-8458-EE80A4163F88}"/>
              </a:ext>
            </a:extLst>
          </p:cNvPr>
          <p:cNvSpPr txBox="1"/>
          <p:nvPr/>
        </p:nvSpPr>
        <p:spPr>
          <a:xfrm>
            <a:off x="534936" y="3912089"/>
            <a:ext cx="614681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5" name="Google Shape;2669;p4">
            <a:extLst>
              <a:ext uri="{FF2B5EF4-FFF2-40B4-BE49-F238E27FC236}">
                <a16:creationId xmlns:a16="http://schemas.microsoft.com/office/drawing/2014/main" id="{8B1D9ACB-246B-457D-A788-6505FB7B2168}"/>
              </a:ext>
            </a:extLst>
          </p:cNvPr>
          <p:cNvCxnSpPr/>
          <p:nvPr/>
        </p:nvCxnSpPr>
        <p:spPr>
          <a:xfrm>
            <a:off x="1607914" y="4420713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2670;p4">
            <a:extLst>
              <a:ext uri="{FF2B5EF4-FFF2-40B4-BE49-F238E27FC236}">
                <a16:creationId xmlns:a16="http://schemas.microsoft.com/office/drawing/2014/main" id="{FD9A2B96-4D83-45AB-85EF-8EB32B485718}"/>
              </a:ext>
            </a:extLst>
          </p:cNvPr>
          <p:cNvCxnSpPr/>
          <p:nvPr/>
        </p:nvCxnSpPr>
        <p:spPr>
          <a:xfrm>
            <a:off x="636871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2671;p4">
            <a:extLst>
              <a:ext uri="{FF2B5EF4-FFF2-40B4-BE49-F238E27FC236}">
                <a16:creationId xmlns:a16="http://schemas.microsoft.com/office/drawing/2014/main" id="{17B97887-84C4-4295-B662-0A05858F4218}"/>
              </a:ext>
            </a:extLst>
          </p:cNvPr>
          <p:cNvCxnSpPr/>
          <p:nvPr/>
        </p:nvCxnSpPr>
        <p:spPr>
          <a:xfrm>
            <a:off x="3030269" y="4795992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2672;p4">
            <a:extLst>
              <a:ext uri="{FF2B5EF4-FFF2-40B4-BE49-F238E27FC236}">
                <a16:creationId xmlns:a16="http://schemas.microsoft.com/office/drawing/2014/main" id="{7DC60D8C-3F37-4A92-9BD4-B1BEF6C91DC4}"/>
              </a:ext>
            </a:extLst>
          </p:cNvPr>
          <p:cNvSpPr txBox="1"/>
          <p:nvPr/>
        </p:nvSpPr>
        <p:spPr>
          <a:xfrm>
            <a:off x="8212037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Google Shape;2673;p4">
            <a:extLst>
              <a:ext uri="{FF2B5EF4-FFF2-40B4-BE49-F238E27FC236}">
                <a16:creationId xmlns:a16="http://schemas.microsoft.com/office/drawing/2014/main" id="{734673A2-6B41-4319-AB98-1A1F98794A52}"/>
              </a:ext>
            </a:extLst>
          </p:cNvPr>
          <p:cNvSpPr txBox="1"/>
          <p:nvPr/>
        </p:nvSpPr>
        <p:spPr>
          <a:xfrm>
            <a:off x="9381670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Google Shape;2674;p4">
            <a:extLst>
              <a:ext uri="{FF2B5EF4-FFF2-40B4-BE49-F238E27FC236}">
                <a16:creationId xmlns:a16="http://schemas.microsoft.com/office/drawing/2014/main" id="{CE69D8DF-B661-40EF-BF50-E4C314D54ED7}"/>
              </a:ext>
            </a:extLst>
          </p:cNvPr>
          <p:cNvSpPr txBox="1"/>
          <p:nvPr/>
        </p:nvSpPr>
        <p:spPr>
          <a:xfrm>
            <a:off x="9820355" y="3980721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1" name="Google Shape;2675;p4">
            <a:extLst>
              <a:ext uri="{FF2B5EF4-FFF2-40B4-BE49-F238E27FC236}">
                <a16:creationId xmlns:a16="http://schemas.microsoft.com/office/drawing/2014/main" id="{09456042-2C78-462A-B277-6B63C31ADB61}"/>
              </a:ext>
            </a:extLst>
          </p:cNvPr>
          <p:cNvCxnSpPr/>
          <p:nvPr/>
        </p:nvCxnSpPr>
        <p:spPr>
          <a:xfrm>
            <a:off x="1645410" y="5225346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2676;p4">
            <a:extLst>
              <a:ext uri="{FF2B5EF4-FFF2-40B4-BE49-F238E27FC236}">
                <a16:creationId xmlns:a16="http://schemas.microsoft.com/office/drawing/2014/main" id="{AF7F066B-5360-40B5-B544-3B990740BD2D}"/>
              </a:ext>
            </a:extLst>
          </p:cNvPr>
          <p:cNvCxnSpPr/>
          <p:nvPr/>
        </p:nvCxnSpPr>
        <p:spPr>
          <a:xfrm>
            <a:off x="624875" y="5705347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2677;p4">
            <a:extLst>
              <a:ext uri="{FF2B5EF4-FFF2-40B4-BE49-F238E27FC236}">
                <a16:creationId xmlns:a16="http://schemas.microsoft.com/office/drawing/2014/main" id="{A3F013AB-9B19-4A28-8422-93D4B0F080F2}"/>
              </a:ext>
            </a:extLst>
          </p:cNvPr>
          <p:cNvCxnSpPr/>
          <p:nvPr/>
        </p:nvCxnSpPr>
        <p:spPr>
          <a:xfrm>
            <a:off x="3265400" y="5695694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2678;p4">
            <a:extLst>
              <a:ext uri="{FF2B5EF4-FFF2-40B4-BE49-F238E27FC236}">
                <a16:creationId xmlns:a16="http://schemas.microsoft.com/office/drawing/2014/main" id="{6E6AE4AB-D997-4FE8-9512-5B37726EA98D}"/>
              </a:ext>
            </a:extLst>
          </p:cNvPr>
          <p:cNvSpPr txBox="1"/>
          <p:nvPr/>
        </p:nvSpPr>
        <p:spPr>
          <a:xfrm>
            <a:off x="8212037" y="5327193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2679;p4">
            <a:extLst>
              <a:ext uri="{FF2B5EF4-FFF2-40B4-BE49-F238E27FC236}">
                <a16:creationId xmlns:a16="http://schemas.microsoft.com/office/drawing/2014/main" id="{A279ED0A-518A-4BB1-B784-F872C0976BD3}"/>
              </a:ext>
            </a:extLst>
          </p:cNvPr>
          <p:cNvSpPr txBox="1"/>
          <p:nvPr/>
        </p:nvSpPr>
        <p:spPr>
          <a:xfrm>
            <a:off x="9381670" y="5327193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2680;p4">
            <a:extLst>
              <a:ext uri="{FF2B5EF4-FFF2-40B4-BE49-F238E27FC236}">
                <a16:creationId xmlns:a16="http://schemas.microsoft.com/office/drawing/2014/main" id="{0232B99B-DE28-4311-8F61-7419C07C3ED4}"/>
              </a:ext>
            </a:extLst>
          </p:cNvPr>
          <p:cNvSpPr txBox="1"/>
          <p:nvPr/>
        </p:nvSpPr>
        <p:spPr>
          <a:xfrm>
            <a:off x="9820355" y="5327193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B0231-F775-4423-A270-DB4438FF7451}"/>
              </a:ext>
            </a:extLst>
          </p:cNvPr>
          <p:cNvSpPr txBox="1"/>
          <p:nvPr/>
        </p:nvSpPr>
        <p:spPr>
          <a:xfrm>
            <a:off x="7077048" y="4030386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523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8F57CD-7965-41F3-833F-AE8C95A792D0}"/>
              </a:ext>
            </a:extLst>
          </p:cNvPr>
          <p:cNvSpPr txBox="1"/>
          <p:nvPr/>
        </p:nvSpPr>
        <p:spPr>
          <a:xfrm>
            <a:off x="8607332" y="4009483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141A84-8BE5-42DC-9F18-5A3B80E8AD36}"/>
              </a:ext>
            </a:extLst>
          </p:cNvPr>
          <p:cNvSpPr txBox="1"/>
          <p:nvPr/>
        </p:nvSpPr>
        <p:spPr>
          <a:xfrm>
            <a:off x="7113943" y="5277528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A5B733-D2D8-4B89-B08A-1FE89140D294}"/>
              </a:ext>
            </a:extLst>
          </p:cNvPr>
          <p:cNvSpPr txBox="1"/>
          <p:nvPr/>
        </p:nvSpPr>
        <p:spPr>
          <a:xfrm>
            <a:off x="8503176" y="5299440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416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2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grpSp>
        <p:nvGrpSpPr>
          <p:cNvPr id="7" name="Google Shape;2685;p5">
            <a:extLst>
              <a:ext uri="{FF2B5EF4-FFF2-40B4-BE49-F238E27FC236}">
                <a16:creationId xmlns:a16="http://schemas.microsoft.com/office/drawing/2014/main" id="{3497BC1D-53CD-4843-8053-B5ED9B8E2FD8}"/>
              </a:ext>
            </a:extLst>
          </p:cNvPr>
          <p:cNvGrpSpPr/>
          <p:nvPr/>
        </p:nvGrpSpPr>
        <p:grpSpPr>
          <a:xfrm>
            <a:off x="555972" y="1099180"/>
            <a:ext cx="6772292" cy="1815841"/>
            <a:chOff x="1296327" y="1616578"/>
            <a:chExt cx="6384633" cy="1815841"/>
          </a:xfrm>
        </p:grpSpPr>
        <p:sp>
          <p:nvSpPr>
            <p:cNvPr id="8" name="Google Shape;2686;p5">
              <a:extLst>
                <a:ext uri="{FF2B5EF4-FFF2-40B4-BE49-F238E27FC236}">
                  <a16:creationId xmlns:a16="http://schemas.microsoft.com/office/drawing/2014/main" id="{788F8C91-7A40-4C26-AA47-E0F9F6DC03AE}"/>
                </a:ext>
              </a:extLst>
            </p:cNvPr>
            <p:cNvSpPr txBox="1"/>
            <p:nvPr/>
          </p:nvSpPr>
          <p:spPr>
            <a:xfrm>
              <a:off x="1866914" y="1616578"/>
              <a:ext cx="5814046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259 kg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Google Shape;2687;p5">
              <a:extLst>
                <a:ext uri="{FF2B5EF4-FFF2-40B4-BE49-F238E27FC236}">
                  <a16:creationId xmlns:a16="http://schemas.microsoft.com/office/drawing/2014/main" id="{17D4F817-60AC-4E71-8CF9-6C2BD6226C3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1" name="Google Shape;2688;p5">
            <a:extLst>
              <a:ext uri="{FF2B5EF4-FFF2-40B4-BE49-F238E27FC236}">
                <a16:creationId xmlns:a16="http://schemas.microsoft.com/office/drawing/2014/main" id="{73C1BA9E-1D99-49B6-A1B1-6928343CBD8F}"/>
              </a:ext>
            </a:extLst>
          </p:cNvPr>
          <p:cNvSpPr txBox="1"/>
          <p:nvPr/>
        </p:nvSpPr>
        <p:spPr>
          <a:xfrm>
            <a:off x="7999998" y="1130190"/>
            <a:ext cx="363603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259 kg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175 kg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2689;p5">
            <a:extLst>
              <a:ext uri="{FF2B5EF4-FFF2-40B4-BE49-F238E27FC236}">
                <a16:creationId xmlns:a16="http://schemas.microsoft.com/office/drawing/2014/main" id="{7E7EB450-B31B-47EB-9E1A-EB10485A5ADC}"/>
              </a:ext>
            </a:extLst>
          </p:cNvPr>
          <p:cNvSpPr txBox="1"/>
          <p:nvPr/>
        </p:nvSpPr>
        <p:spPr>
          <a:xfrm>
            <a:off x="1916936" y="3512051"/>
            <a:ext cx="87569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cửa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hàng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ki-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lô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-gam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259 + 175 = 434 (kg)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434 kg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gạo</a:t>
            </a:r>
            <a:endParaRPr sz="2800" dirty="0">
              <a:solidFill>
                <a:srgbClr val="E36C0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Google Shape;2694;p6" descr="Screen Clipping">
            <a:extLst>
              <a:ext uri="{FF2B5EF4-FFF2-40B4-BE49-F238E27FC236}">
                <a16:creationId xmlns:a16="http://schemas.microsoft.com/office/drawing/2014/main" id="{6762D3BB-2DBE-4275-A40F-2301371F8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221" y="1434724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2695;p6">
            <a:extLst>
              <a:ext uri="{FF2B5EF4-FFF2-40B4-BE49-F238E27FC236}">
                <a16:creationId xmlns:a16="http://schemas.microsoft.com/office/drawing/2014/main" id="{9B3ED8EB-9AEF-4124-90D6-B213E35E1B25}"/>
              </a:ext>
            </a:extLst>
          </p:cNvPr>
          <p:cNvGrpSpPr/>
          <p:nvPr/>
        </p:nvGrpSpPr>
        <p:grpSpPr>
          <a:xfrm>
            <a:off x="935229" y="997825"/>
            <a:ext cx="7116152" cy="570588"/>
            <a:chOff x="1296327" y="1647588"/>
            <a:chExt cx="7116152" cy="570588"/>
          </a:xfrm>
        </p:grpSpPr>
        <p:sp>
          <p:nvSpPr>
            <p:cNvPr id="17" name="Google Shape;2696;p6">
              <a:extLst>
                <a:ext uri="{FF2B5EF4-FFF2-40B4-BE49-F238E27FC236}">
                  <a16:creationId xmlns:a16="http://schemas.microsoft.com/office/drawing/2014/main" id="{717CCE3B-2AA3-4A7C-B995-FF38B787BE42}"/>
                </a:ext>
              </a:extLst>
            </p:cNvPr>
            <p:cNvSpPr txBox="1"/>
            <p:nvPr/>
          </p:nvSpPr>
          <p:spPr>
            <a:xfrm>
              <a:off x="1866915" y="1694956"/>
              <a:ext cx="654556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tranh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2697;p6">
              <a:extLst>
                <a:ext uri="{FF2B5EF4-FFF2-40B4-BE49-F238E27FC236}">
                  <a16:creationId xmlns:a16="http://schemas.microsoft.com/office/drawing/2014/main" id="{A80559CC-E10D-43DD-B155-76A51F8E2E3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9" name="Google Shape;2698;p6">
            <a:extLst>
              <a:ext uri="{FF2B5EF4-FFF2-40B4-BE49-F238E27FC236}">
                <a16:creationId xmlns:a16="http://schemas.microsoft.com/office/drawing/2014/main" id="{303BBCC0-D40F-48C2-AF65-3044EF82755D}"/>
              </a:ext>
            </a:extLst>
          </p:cNvPr>
          <p:cNvSpPr txBox="1"/>
          <p:nvPr/>
        </p:nvSpPr>
        <p:spPr>
          <a:xfrm>
            <a:off x="660062" y="4875372"/>
            <a:ext cx="1113904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cầm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dạng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gì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2699;p6">
            <a:extLst>
              <a:ext uri="{FF2B5EF4-FFF2-40B4-BE49-F238E27FC236}">
                <a16:creationId xmlns:a16="http://schemas.microsoft.com/office/drawing/2014/main" id="{E63065BD-F77E-456C-957B-0D0FB5A59184}"/>
              </a:ext>
            </a:extLst>
          </p:cNvPr>
          <p:cNvSpPr txBox="1"/>
          <p:nvPr/>
        </p:nvSpPr>
        <p:spPr>
          <a:xfrm>
            <a:off x="2250402" y="4436650"/>
            <a:ext cx="12334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Google Shape;2700;p6">
            <a:extLst>
              <a:ext uri="{FF2B5EF4-FFF2-40B4-BE49-F238E27FC236}">
                <a16:creationId xmlns:a16="http://schemas.microsoft.com/office/drawing/2014/main" id="{A1BB2F34-7A52-4D4F-87C8-C6E32138C14E}"/>
              </a:ext>
            </a:extLst>
          </p:cNvPr>
          <p:cNvSpPr txBox="1"/>
          <p:nvPr/>
        </p:nvSpPr>
        <p:spPr>
          <a:xfrm>
            <a:off x="5852949" y="4436650"/>
            <a:ext cx="864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701;p6">
            <a:extLst>
              <a:ext uri="{FF2B5EF4-FFF2-40B4-BE49-F238E27FC236}">
                <a16:creationId xmlns:a16="http://schemas.microsoft.com/office/drawing/2014/main" id="{3F76D17F-70FD-4861-BD2A-4F1796A186F5}"/>
              </a:ext>
            </a:extLst>
          </p:cNvPr>
          <p:cNvSpPr txBox="1"/>
          <p:nvPr/>
        </p:nvSpPr>
        <p:spPr>
          <a:xfrm>
            <a:off x="9236229" y="4475839"/>
            <a:ext cx="864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cộng,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trừ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trong phạm vi 1000, so sánh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số,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 toán có lời 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4082013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Luyện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tập chung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 tiết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4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2362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START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22" y="-1046461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33" y="5997687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2" y="5983942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609850" y="595312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05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1994" y="695980"/>
            <a:ext cx="10456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22194" y="695980"/>
            <a:ext cx="1045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038600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4038600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4038600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ectangle 42">
            <a:hlinkClick r:id="rId9" action="ppaction://hlinksldjump"/>
          </p:cNvPr>
          <p:cNvSpPr/>
          <p:nvPr/>
        </p:nvSpPr>
        <p:spPr>
          <a:xfrm>
            <a:off x="4038600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7480448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7480448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7480448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7480448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85801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67" y="4887912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778137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1" y="266235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06154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78" y="497016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31" y="401534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2780783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0" y="156130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00" y="-57888"/>
            <a:ext cx="1067554" cy="99060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2" y="5730306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8" y="5863656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68634 L 0.16371 -0.8071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68634 L -0.15851 -0.8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6561" y="1981201"/>
            <a:ext cx="46794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1: 101+196=?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6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297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299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0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296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298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6562" y="1981201"/>
            <a:ext cx="46794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2: 203+205=?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5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406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4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3: 456 - 113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343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335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345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333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4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4: 687 + 147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834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835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81936" y="360591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836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833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1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5: 258 – 139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6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114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0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113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7100" y="1981201"/>
            <a:ext cx="4958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6: 206 + 702=?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5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906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4955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460</Words>
  <Application>Microsoft Office PowerPoint</Application>
  <PresentationFormat>Widescreen</PresentationFormat>
  <Paragraphs>133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Arial-Rounded</vt:lpstr>
      <vt:lpstr>Calibri</vt:lpstr>
      <vt:lpstr>HP001 4 hàng</vt:lpstr>
      <vt:lpstr>iCiel Cadena</vt:lpstr>
      <vt:lpstr>Times New Roman</vt:lpstr>
      <vt:lpstr>Utm AVO</vt:lpstr>
      <vt:lpstr>UTM Cookies</vt:lpstr>
      <vt:lpstr>UTM Habano</vt:lpstr>
      <vt:lpstr>自定义设计方案</vt:lpstr>
      <vt:lpstr>第一PPT，www.1ppt.com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23</cp:revision>
  <dcterms:created xsi:type="dcterms:W3CDTF">2021-07-09T06:30:31Z</dcterms:created>
  <dcterms:modified xsi:type="dcterms:W3CDTF">2022-04-25T03:17:03Z</dcterms:modified>
</cp:coreProperties>
</file>