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59" r:id="rId3"/>
    <p:sldMasterId id="2147483899" r:id="rId4"/>
  </p:sldMasterIdLst>
  <p:notesMasterIdLst>
    <p:notesMasterId r:id="rId14"/>
  </p:notesMasterIdLst>
  <p:sldIdLst>
    <p:sldId id="3399" r:id="rId5"/>
    <p:sldId id="3400" r:id="rId6"/>
    <p:sldId id="3401" r:id="rId7"/>
    <p:sldId id="496" r:id="rId8"/>
    <p:sldId id="375" r:id="rId9"/>
    <p:sldId id="371" r:id="rId10"/>
    <p:sldId id="265" r:id="rId11"/>
    <p:sldId id="3398" r:id="rId12"/>
    <p:sldId id="34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35" d="100"/>
          <a:sy n="35" d="100"/>
        </p:scale>
        <p:origin x="8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9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2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90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6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tif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BEC22C3-ABA3-4542-8010-014899DCF798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5B27AAF-8E9B-45A8-A2BD-ACB607A7C85B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77072A1-CE2F-4245-8482-14329E32138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组合 105">
            <a:extLst>
              <a:ext uri="{FF2B5EF4-FFF2-40B4-BE49-F238E27FC236}">
                <a16:creationId xmlns:a16="http://schemas.microsoft.com/office/drawing/2014/main" id="{DD0BC5DE-7540-4330-8F9A-B98B6DEF06D1}"/>
              </a:ext>
            </a:extLst>
          </p:cNvPr>
          <p:cNvGrpSpPr/>
          <p:nvPr/>
        </p:nvGrpSpPr>
        <p:grpSpPr>
          <a:xfrm>
            <a:off x="483878" y="633428"/>
            <a:ext cx="1452245" cy="1750060"/>
            <a:chOff x="2680" y="947"/>
            <a:chExt cx="2287" cy="2756"/>
          </a:xfrm>
        </p:grpSpPr>
        <p:pic>
          <p:nvPicPr>
            <p:cNvPr id="40" name="图片 101" descr="图层 2">
              <a:extLst>
                <a:ext uri="{FF2B5EF4-FFF2-40B4-BE49-F238E27FC236}">
                  <a16:creationId xmlns:a16="http://schemas.microsoft.com/office/drawing/2014/main" id="{7799E092-A795-437C-8A6D-B1ACDA4B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1" name="图片 102" descr="图层 2">
              <a:extLst>
                <a:ext uri="{FF2B5EF4-FFF2-40B4-BE49-F238E27FC236}">
                  <a16:creationId xmlns:a16="http://schemas.microsoft.com/office/drawing/2014/main" id="{2054D8DD-F9F7-4ACE-8ECA-F4B1EA95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42" name="图片 103" descr="图层 2">
            <a:extLst>
              <a:ext uri="{FF2B5EF4-FFF2-40B4-BE49-F238E27FC236}">
                <a16:creationId xmlns:a16="http://schemas.microsoft.com/office/drawing/2014/main" id="{94260307-1E9F-49B9-91FC-EBF8C5AD4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965" y="464463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>
            <a:extLst>
              <a:ext uri="{FF2B5EF4-FFF2-40B4-BE49-F238E27FC236}">
                <a16:creationId xmlns:a16="http://schemas.microsoft.com/office/drawing/2014/main" id="{2F74BEB8-27D8-4665-804A-17EC71490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4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ABAED879-9682-4A8D-8C5A-499220CB34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pic>
        <p:nvPicPr>
          <p:cNvPr id="45" name="图片 47" descr="矢量智能对象">
            <a:extLst>
              <a:ext uri="{FF2B5EF4-FFF2-40B4-BE49-F238E27FC236}">
                <a16:creationId xmlns:a16="http://schemas.microsoft.com/office/drawing/2014/main" id="{26282B47-AC99-49F9-B846-4A4241B1E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6" name="图片 48" descr="矢量智能对象-5">
            <a:extLst>
              <a:ext uri="{FF2B5EF4-FFF2-40B4-BE49-F238E27FC236}">
                <a16:creationId xmlns:a16="http://schemas.microsoft.com/office/drawing/2014/main" id="{B0A9DD89-5073-4887-8D39-FE3D5DCFE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47" name="组合 227">
            <a:extLst>
              <a:ext uri="{FF2B5EF4-FFF2-40B4-BE49-F238E27FC236}">
                <a16:creationId xmlns:a16="http://schemas.microsoft.com/office/drawing/2014/main" id="{ABBBFDFB-1A24-4C14-8F48-AB6E4C2E4340}"/>
              </a:ext>
            </a:extLst>
          </p:cNvPr>
          <p:cNvGrpSpPr/>
          <p:nvPr/>
        </p:nvGrpSpPr>
        <p:grpSpPr>
          <a:xfrm>
            <a:off x="0" y="4140"/>
            <a:ext cx="12192000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5E10F4F5-0785-46F5-A891-18BF85159C22}"/>
                </a:ext>
              </a:extLst>
            </p:cNvPr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15F33E28-3E03-4AFF-B7D1-23E4AA3DDD19}"/>
                </a:ext>
              </a:extLst>
            </p:cNvPr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oogle Shape;4025;p26">
            <a:extLst>
              <a:ext uri="{FF2B5EF4-FFF2-40B4-BE49-F238E27FC236}">
                <a16:creationId xmlns:a16="http://schemas.microsoft.com/office/drawing/2014/main" id="{D2CF6FB1-E39F-4DB0-9C38-87D5534DDA9C}"/>
              </a:ext>
            </a:extLst>
          </p:cNvPr>
          <p:cNvGrpSpPr/>
          <p:nvPr/>
        </p:nvGrpSpPr>
        <p:grpSpPr>
          <a:xfrm rot="5400000">
            <a:off x="10555341" y="524192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1" name="Google Shape;4026;p26">
              <a:extLst>
                <a:ext uri="{FF2B5EF4-FFF2-40B4-BE49-F238E27FC236}">
                  <a16:creationId xmlns:a16="http://schemas.microsoft.com/office/drawing/2014/main" id="{79004194-E994-4870-88AA-16E38C562017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27;p26">
              <a:extLst>
                <a:ext uri="{FF2B5EF4-FFF2-40B4-BE49-F238E27FC236}">
                  <a16:creationId xmlns:a16="http://schemas.microsoft.com/office/drawing/2014/main" id="{D6320A85-D0D9-4CAA-AE12-8C3DE5111E27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28;p26">
              <a:extLst>
                <a:ext uri="{FF2B5EF4-FFF2-40B4-BE49-F238E27FC236}">
                  <a16:creationId xmlns:a16="http://schemas.microsoft.com/office/drawing/2014/main" id="{FE16A728-E421-429D-BE4E-0098B3388361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29;p26">
              <a:extLst>
                <a:ext uri="{FF2B5EF4-FFF2-40B4-BE49-F238E27FC236}">
                  <a16:creationId xmlns:a16="http://schemas.microsoft.com/office/drawing/2014/main" id="{8684D6A8-7305-4667-B70C-28431649A8C8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30;p26">
              <a:extLst>
                <a:ext uri="{FF2B5EF4-FFF2-40B4-BE49-F238E27FC236}">
                  <a16:creationId xmlns:a16="http://schemas.microsoft.com/office/drawing/2014/main" id="{0C30F815-A6FB-4BE2-9C9A-47443EC632C8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31;p26">
              <a:extLst>
                <a:ext uri="{FF2B5EF4-FFF2-40B4-BE49-F238E27FC236}">
                  <a16:creationId xmlns:a16="http://schemas.microsoft.com/office/drawing/2014/main" id="{A8438BBC-A92B-443B-BFBD-6E73648D87BA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32;p26">
              <a:extLst>
                <a:ext uri="{FF2B5EF4-FFF2-40B4-BE49-F238E27FC236}">
                  <a16:creationId xmlns:a16="http://schemas.microsoft.com/office/drawing/2014/main" id="{1989BA7C-16FF-4BBB-8706-2380406A98F6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33;p26">
              <a:extLst>
                <a:ext uri="{FF2B5EF4-FFF2-40B4-BE49-F238E27FC236}">
                  <a16:creationId xmlns:a16="http://schemas.microsoft.com/office/drawing/2014/main" id="{0FFE232F-2FBD-4EED-A1C5-1A392BB56AA3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34;p26">
              <a:extLst>
                <a:ext uri="{FF2B5EF4-FFF2-40B4-BE49-F238E27FC236}">
                  <a16:creationId xmlns:a16="http://schemas.microsoft.com/office/drawing/2014/main" id="{576551A6-2A76-4BCC-A3D2-34556D10D5C9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35;p26">
              <a:extLst>
                <a:ext uri="{FF2B5EF4-FFF2-40B4-BE49-F238E27FC236}">
                  <a16:creationId xmlns:a16="http://schemas.microsoft.com/office/drawing/2014/main" id="{1B4CA2D8-B2BB-4778-BF27-2D1BF2A78FE0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图片 84" descr="矢量智能对象-4">
            <a:extLst>
              <a:ext uri="{FF2B5EF4-FFF2-40B4-BE49-F238E27FC236}">
                <a16:creationId xmlns:a16="http://schemas.microsoft.com/office/drawing/2014/main" id="{61DEB9EE-1C7D-4BA1-A53B-A7044DCF3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573" y="5919332"/>
            <a:ext cx="694055" cy="838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A391F60-7DCB-45E3-94DD-195B1A13A738}"/>
              </a:ext>
            </a:extLst>
          </p:cNvPr>
          <p:cNvSpPr txBox="1"/>
          <p:nvPr/>
        </p:nvSpPr>
        <p:spPr>
          <a:xfrm>
            <a:off x="-88193" y="2000147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61: PHÉP TRỪ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TRONG PHẠM VI 1000(TIẾT 4)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8FD46-18B1-4164-86E7-54C2C070B828}"/>
              </a:ext>
            </a:extLst>
          </p:cNvPr>
          <p:cNvSpPr txBox="1"/>
          <p:nvPr/>
        </p:nvSpPr>
        <p:spPr>
          <a:xfrm>
            <a:off x="3831676" y="57605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15C4217-2CA9-4D9A-AC7D-85AFB4D42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249007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6E414AC-0629-4C0C-AB22-57E03A49DF00}"/>
              </a:ext>
            </a:extLst>
          </p:cNvPr>
          <p:cNvGrpSpPr/>
          <p:nvPr/>
        </p:nvGrpSpPr>
        <p:grpSpPr>
          <a:xfrm>
            <a:off x="977868" y="510978"/>
            <a:ext cx="10442888" cy="4794665"/>
            <a:chOff x="948057" y="915721"/>
            <a:chExt cx="10710541" cy="4989780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EDC3C9A4-5341-454B-B21A-7CA1685A4CEA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269" name="Picture 2">
                <a:extLst>
                  <a:ext uri="{FF2B5EF4-FFF2-40B4-BE49-F238E27FC236}">
                    <a16:creationId xmlns:a16="http://schemas.microsoft.com/office/drawing/2014/main" id="{1D67BAD9-7CC5-4D8F-91A3-D7835CD0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0" name="Picture 2">
                <a:extLst>
                  <a:ext uri="{FF2B5EF4-FFF2-40B4-BE49-F238E27FC236}">
                    <a16:creationId xmlns:a16="http://schemas.microsoft.com/office/drawing/2014/main" id="{B1377F8E-2AE1-4A2D-934F-1C94571BE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9BEC370-242D-4D50-B027-521E09867B1A}"/>
                </a:ext>
              </a:extLst>
            </p:cNvPr>
            <p:cNvSpPr/>
            <p:nvPr/>
          </p:nvSpPr>
          <p:spPr>
            <a:xfrm>
              <a:off x="1587991" y="1320380"/>
              <a:ext cx="9586769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sáu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22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4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44883540-3DFD-4493-808F-7A7261EEE967}"/>
                </a:ext>
              </a:extLst>
            </p:cNvPr>
            <p:cNvSpPr/>
            <p:nvPr/>
          </p:nvSpPr>
          <p:spPr>
            <a:xfrm>
              <a:off x="4439604" y="2104611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74E5F25-4DF1-473D-AC2A-7E5D96E4D70A}"/>
                </a:ext>
              </a:extLst>
            </p:cNvPr>
            <p:cNvSpPr/>
            <p:nvPr/>
          </p:nvSpPr>
          <p:spPr>
            <a:xfrm>
              <a:off x="3125791" y="2939922"/>
              <a:ext cx="5640971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B96AB-E5FF-47FB-A32D-4D0E3C07C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5244409" y="1665321"/>
            <a:ext cx="4879943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TOÁN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1767698" y="2444086"/>
            <a:ext cx="10807183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Bài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61: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Phép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trừ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(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nhớ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)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trong</a:t>
            </a:r>
            <a:endParaRPr lang="en-US" sz="44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3520443" y="3221106"/>
            <a:ext cx="6603900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phạm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vi 1000 (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Tiết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4)</a:t>
            </a:r>
          </a:p>
        </p:txBody>
      </p:sp>
      <p:pic>
        <p:nvPicPr>
          <p:cNvPr id="279" name="Picture 278" descr="Download Sun Cartoon Png - Sun Clipart PNG Image with No Background -  PNGkey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773">
            <a:off x="10929761" y="424519"/>
            <a:ext cx="1194835" cy="1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4" descr="Cloud cartoon rainbow tilted sticker - TenStick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104">
            <a:off x="87914" y="194784"/>
            <a:ext cx="1426001" cy="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3" y="57903"/>
            <a:ext cx="885008" cy="9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55" y="-83668"/>
            <a:ext cx="1202228" cy="12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  <a:cs typeface="+mn-cs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  <a:cs typeface="+mn-cs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6" y="5677309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2AADDA"/>
                </a:solidFill>
                <a:effectLst>
                  <a:glow rad="127000">
                    <a:prstClr val="white"/>
                  </a:glo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2AADDA"/>
              </a:solidFill>
              <a:effectLst>
                <a:glow rad="127000">
                  <a:prstClr val="white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hiện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được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phép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trừ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(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có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nhớ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)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trong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</a:t>
            </a:r>
            <a:r>
              <a:rPr lang="en-US" altLang="zh-CN" sz="2800" b="1" spc="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phạm</a:t>
            </a:r>
            <a:r>
              <a:rPr lang="en-US" altLang="zh-CN" sz="2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 vi 1000.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Thực hiện tính nhẩm các số tròn trăm trong phạm vi 1 000.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图片 69">
            <a:extLst>
              <a:ext uri="{FF2B5EF4-FFF2-40B4-BE49-F238E27FC236}">
                <a16:creationId xmlns:a16="http://schemas.microsoft.com/office/drawing/2014/main" id="{AEA916B3-3B63-435D-9A63-D42697F236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字魂35号-经典雅黑" panose="00000500000000000000" pitchFamily="2" charset="-122"/>
              <a:cs typeface="Arial" panose="020B0604020202020204" pitchFamily="34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346;p22">
            <a:extLst>
              <a:ext uri="{FF2B5EF4-FFF2-40B4-BE49-F238E27FC236}">
                <a16:creationId xmlns:a16="http://schemas.microsoft.com/office/drawing/2014/main" id="{D7F3A00D-1795-4ABC-820D-B1945F383FDB}"/>
              </a:ext>
            </a:extLst>
          </p:cNvPr>
          <p:cNvSpPr/>
          <p:nvPr/>
        </p:nvSpPr>
        <p:spPr>
          <a:xfrm>
            <a:off x="1374241" y="2684426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oogle Shape;3347;p22">
            <a:extLst>
              <a:ext uri="{FF2B5EF4-FFF2-40B4-BE49-F238E27FC236}">
                <a16:creationId xmlns:a16="http://schemas.microsoft.com/office/drawing/2014/main" id="{EAD552C0-9999-44CF-8D18-129A8733ABEB}"/>
              </a:ext>
            </a:extLst>
          </p:cNvPr>
          <p:cNvGrpSpPr/>
          <p:nvPr/>
        </p:nvGrpSpPr>
        <p:grpSpPr>
          <a:xfrm>
            <a:off x="1234541" y="1584096"/>
            <a:ext cx="10015018" cy="570588"/>
            <a:chOff x="1296327" y="1647588"/>
            <a:chExt cx="10015018" cy="570588"/>
          </a:xfrm>
        </p:grpSpPr>
        <p:sp>
          <p:nvSpPr>
            <p:cNvPr id="7" name="Google Shape;3348;p22">
              <a:extLst>
                <a:ext uri="{FF2B5EF4-FFF2-40B4-BE49-F238E27FC236}">
                  <a16:creationId xmlns:a16="http://schemas.microsoft.com/office/drawing/2014/main" id="{275C5F45-65A7-415C-BB60-BFE3333F82D3}"/>
                </a:ext>
              </a:extLst>
            </p:cNvPr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Hãy giúp Mai tìm lại kết quả của các phép tính.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3349;p22">
              <a:extLst>
                <a:ext uri="{FF2B5EF4-FFF2-40B4-BE49-F238E27FC236}">
                  <a16:creationId xmlns:a16="http://schemas.microsoft.com/office/drawing/2014/main" id="{C605BC98-2ABD-4FEE-BEEE-7CFD4AD7B67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" name="Google Shape;3350;p22">
            <a:extLst>
              <a:ext uri="{FF2B5EF4-FFF2-40B4-BE49-F238E27FC236}">
                <a16:creationId xmlns:a16="http://schemas.microsoft.com/office/drawing/2014/main" id="{E89DC396-75E8-42D3-979C-2DC10EE5DE6A}"/>
              </a:ext>
            </a:extLst>
          </p:cNvPr>
          <p:cNvGrpSpPr/>
          <p:nvPr/>
        </p:nvGrpSpPr>
        <p:grpSpPr>
          <a:xfrm>
            <a:off x="1805129" y="2964052"/>
            <a:ext cx="1147790" cy="1384995"/>
            <a:chOff x="1566470" y="2095726"/>
            <a:chExt cx="1147790" cy="1384995"/>
          </a:xfrm>
        </p:grpSpPr>
        <p:grpSp>
          <p:nvGrpSpPr>
            <p:cNvPr id="10" name="Google Shape;3351;p22">
              <a:extLst>
                <a:ext uri="{FF2B5EF4-FFF2-40B4-BE49-F238E27FC236}">
                  <a16:creationId xmlns:a16="http://schemas.microsoft.com/office/drawing/2014/main" id="{162A7BCB-4A16-4913-8A41-EAA4AAC2FB5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3" name="Google Shape;3352;p22">
                <a:extLst>
                  <a:ext uri="{FF2B5EF4-FFF2-40B4-BE49-F238E27FC236}">
                    <a16:creationId xmlns:a16="http://schemas.microsoft.com/office/drawing/2014/main" id="{64D9F9B7-197B-412C-AAD9-9388C00C1AF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346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128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3353;p22">
                <a:extLst>
                  <a:ext uri="{FF2B5EF4-FFF2-40B4-BE49-F238E27FC236}">
                    <a16:creationId xmlns:a16="http://schemas.microsoft.com/office/drawing/2014/main" id="{47F2E52B-6A16-45FF-8867-4A3276BD751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2" name="Google Shape;3354;p22">
              <a:extLst>
                <a:ext uri="{FF2B5EF4-FFF2-40B4-BE49-F238E27FC236}">
                  <a16:creationId xmlns:a16="http://schemas.microsoft.com/office/drawing/2014/main" id="{0C937959-BE17-4E10-B57E-AF44CF81EF3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3355;p22">
            <a:extLst>
              <a:ext uri="{FF2B5EF4-FFF2-40B4-BE49-F238E27FC236}">
                <a16:creationId xmlns:a16="http://schemas.microsoft.com/office/drawing/2014/main" id="{5E32CFA8-D32E-4555-99DF-B5F1AD6709AF}"/>
              </a:ext>
            </a:extLst>
          </p:cNvPr>
          <p:cNvGrpSpPr/>
          <p:nvPr/>
        </p:nvGrpSpPr>
        <p:grpSpPr>
          <a:xfrm>
            <a:off x="4316346" y="2964052"/>
            <a:ext cx="1147790" cy="1384995"/>
            <a:chOff x="1566470" y="2095726"/>
            <a:chExt cx="1147790" cy="1384995"/>
          </a:xfrm>
        </p:grpSpPr>
        <p:grpSp>
          <p:nvGrpSpPr>
            <p:cNvPr id="16" name="Google Shape;3356;p22">
              <a:extLst>
                <a:ext uri="{FF2B5EF4-FFF2-40B4-BE49-F238E27FC236}">
                  <a16:creationId xmlns:a16="http://schemas.microsoft.com/office/drawing/2014/main" id="{A2920417-1ECF-43EA-9983-E9244DC6490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8" name="Google Shape;3357;p22">
                <a:extLst>
                  <a:ext uri="{FF2B5EF4-FFF2-40B4-BE49-F238E27FC236}">
                    <a16:creationId xmlns:a16="http://schemas.microsoft.com/office/drawing/2014/main" id="{9D85046E-CFFF-4298-B71B-E892FA72FC7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673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280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3358;p22">
                <a:extLst>
                  <a:ext uri="{FF2B5EF4-FFF2-40B4-BE49-F238E27FC236}">
                    <a16:creationId xmlns:a16="http://schemas.microsoft.com/office/drawing/2014/main" id="{6510191B-FF36-427C-ABF1-5B115C18880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7" name="Google Shape;3359;p22">
              <a:extLst>
                <a:ext uri="{FF2B5EF4-FFF2-40B4-BE49-F238E27FC236}">
                  <a16:creationId xmlns:a16="http://schemas.microsoft.com/office/drawing/2014/main" id="{B4D1F9D9-EF33-490F-B13A-23EC6E5F3A7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3360;p22">
            <a:extLst>
              <a:ext uri="{FF2B5EF4-FFF2-40B4-BE49-F238E27FC236}">
                <a16:creationId xmlns:a16="http://schemas.microsoft.com/office/drawing/2014/main" id="{E2B9B259-5F23-4A88-8C52-54C62ECBF6CF}"/>
              </a:ext>
            </a:extLst>
          </p:cNvPr>
          <p:cNvGrpSpPr/>
          <p:nvPr/>
        </p:nvGrpSpPr>
        <p:grpSpPr>
          <a:xfrm>
            <a:off x="6827564" y="2964052"/>
            <a:ext cx="1147790" cy="1384995"/>
            <a:chOff x="1566470" y="2095726"/>
            <a:chExt cx="1147790" cy="1384995"/>
          </a:xfrm>
        </p:grpSpPr>
        <p:grpSp>
          <p:nvGrpSpPr>
            <p:cNvPr id="23" name="Google Shape;3361;p22">
              <a:extLst>
                <a:ext uri="{FF2B5EF4-FFF2-40B4-BE49-F238E27FC236}">
                  <a16:creationId xmlns:a16="http://schemas.microsoft.com/office/drawing/2014/main" id="{3CEE5A54-AE14-4D02-AF61-73CFAE59DB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5" name="Google Shape;3362;p22">
                <a:extLst>
                  <a:ext uri="{FF2B5EF4-FFF2-40B4-BE49-F238E27FC236}">
                    <a16:creationId xmlns:a16="http://schemas.microsoft.com/office/drawing/2014/main" id="{88743E43-5223-4BAA-A882-32196C8D50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484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75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3363;p22">
                <a:extLst>
                  <a:ext uri="{FF2B5EF4-FFF2-40B4-BE49-F238E27FC236}">
                    <a16:creationId xmlns:a16="http://schemas.microsoft.com/office/drawing/2014/main" id="{CF45E3B4-EE14-4272-A590-3CD9C4549BE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24" name="Google Shape;3364;p22">
              <a:extLst>
                <a:ext uri="{FF2B5EF4-FFF2-40B4-BE49-F238E27FC236}">
                  <a16:creationId xmlns:a16="http://schemas.microsoft.com/office/drawing/2014/main" id="{7A15DAF8-8BE4-4C90-808E-B6C830005B9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" name="Google Shape;3365;p22">
            <a:extLst>
              <a:ext uri="{FF2B5EF4-FFF2-40B4-BE49-F238E27FC236}">
                <a16:creationId xmlns:a16="http://schemas.microsoft.com/office/drawing/2014/main" id="{7EB9760D-121B-4770-95FE-C61BA9E95FE0}"/>
              </a:ext>
            </a:extLst>
          </p:cNvPr>
          <p:cNvGrpSpPr/>
          <p:nvPr/>
        </p:nvGrpSpPr>
        <p:grpSpPr>
          <a:xfrm>
            <a:off x="9171129" y="2964052"/>
            <a:ext cx="1147790" cy="1384995"/>
            <a:chOff x="1566470" y="2095726"/>
            <a:chExt cx="1147790" cy="1384995"/>
          </a:xfrm>
        </p:grpSpPr>
        <p:grpSp>
          <p:nvGrpSpPr>
            <p:cNvPr id="28" name="Google Shape;3366;p22">
              <a:extLst>
                <a:ext uri="{FF2B5EF4-FFF2-40B4-BE49-F238E27FC236}">
                  <a16:creationId xmlns:a16="http://schemas.microsoft.com/office/drawing/2014/main" id="{AA673B71-7419-40BF-A560-5361FA18C96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" name="Google Shape;3367;p22">
                <a:extLst>
                  <a:ext uri="{FF2B5EF4-FFF2-40B4-BE49-F238E27FC236}">
                    <a16:creationId xmlns:a16="http://schemas.microsoft.com/office/drawing/2014/main" id="{62B97696-22CE-4ACE-9175-ACBE9451F95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161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90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3368;p22">
                <a:extLst>
                  <a:ext uri="{FF2B5EF4-FFF2-40B4-BE49-F238E27FC236}">
                    <a16:creationId xmlns:a16="http://schemas.microsoft.com/office/drawing/2014/main" id="{CDD7395D-7648-4490-9439-11AC9096D56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29" name="Google Shape;3369;p22">
              <a:extLst>
                <a:ext uri="{FF2B5EF4-FFF2-40B4-BE49-F238E27FC236}">
                  <a16:creationId xmlns:a16="http://schemas.microsoft.com/office/drawing/2014/main" id="{82A6AC5E-2B13-4F23-9FF9-5A47D61D054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Google Shape;3370;p22">
            <a:extLst>
              <a:ext uri="{FF2B5EF4-FFF2-40B4-BE49-F238E27FC236}">
                <a16:creationId xmlns:a16="http://schemas.microsoft.com/office/drawing/2014/main" id="{18E7A82C-5879-4915-8E2A-7A1FF58B1FC1}"/>
              </a:ext>
            </a:extLst>
          </p:cNvPr>
          <p:cNvSpPr txBox="1"/>
          <p:nvPr/>
        </p:nvSpPr>
        <p:spPr>
          <a:xfrm>
            <a:off x="2025609" y="4119736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218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Google Shape;3371;p22">
            <a:extLst>
              <a:ext uri="{FF2B5EF4-FFF2-40B4-BE49-F238E27FC236}">
                <a16:creationId xmlns:a16="http://schemas.microsoft.com/office/drawing/2014/main" id="{723E30C9-A41D-45B0-A200-DE4970A26DFE}"/>
              </a:ext>
            </a:extLst>
          </p:cNvPr>
          <p:cNvSpPr txBox="1"/>
          <p:nvPr/>
        </p:nvSpPr>
        <p:spPr>
          <a:xfrm>
            <a:off x="4544118" y="4119736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Google Shape;3372;p22">
            <a:extLst>
              <a:ext uri="{FF2B5EF4-FFF2-40B4-BE49-F238E27FC236}">
                <a16:creationId xmlns:a16="http://schemas.microsoft.com/office/drawing/2014/main" id="{A1608448-F3BD-4A02-A5DA-E9B14F1E855C}"/>
              </a:ext>
            </a:extLst>
          </p:cNvPr>
          <p:cNvSpPr txBox="1"/>
          <p:nvPr/>
        </p:nvSpPr>
        <p:spPr>
          <a:xfrm>
            <a:off x="7058558" y="4119736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409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Google Shape;3373;p22">
            <a:extLst>
              <a:ext uri="{FF2B5EF4-FFF2-40B4-BE49-F238E27FC236}">
                <a16:creationId xmlns:a16="http://schemas.microsoft.com/office/drawing/2014/main" id="{27363E80-5F41-484F-9286-DB76C58E0A82}"/>
              </a:ext>
            </a:extLst>
          </p:cNvPr>
          <p:cNvSpPr txBox="1"/>
          <p:nvPr/>
        </p:nvSpPr>
        <p:spPr>
          <a:xfrm>
            <a:off x="9418245" y="4119736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71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6" name="Google Shape;1028;p30" descr="C:\Users\TUAN\Downloads\Luyện tập 1.png">
            <a:extLst>
              <a:ext uri="{FF2B5EF4-FFF2-40B4-BE49-F238E27FC236}">
                <a16:creationId xmlns:a16="http://schemas.microsoft.com/office/drawing/2014/main" id="{3EEA07C5-7A2D-4AA6-B3E3-AAED30EC66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256" y="2382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7F1472-274B-764D-8507-0C6DDEF203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7714" y="4317453"/>
            <a:ext cx="3081693" cy="3081693"/>
          </a:xfrm>
          <a:prstGeom prst="rect">
            <a:avLst/>
          </a:prstGeom>
        </p:spPr>
      </p:pic>
      <p:grpSp>
        <p:nvGrpSpPr>
          <p:cNvPr id="5" name="Google Shape;3378;p23">
            <a:extLst>
              <a:ext uri="{FF2B5EF4-FFF2-40B4-BE49-F238E27FC236}">
                <a16:creationId xmlns:a16="http://schemas.microsoft.com/office/drawing/2014/main" id="{A8C25ED5-B3E2-4E6D-85B2-672D3F8378E1}"/>
              </a:ext>
            </a:extLst>
          </p:cNvPr>
          <p:cNvGrpSpPr/>
          <p:nvPr/>
        </p:nvGrpSpPr>
        <p:grpSpPr>
          <a:xfrm>
            <a:off x="756871" y="966141"/>
            <a:ext cx="6150315" cy="570588"/>
            <a:chOff x="1296327" y="1647588"/>
            <a:chExt cx="4382024" cy="570588"/>
          </a:xfrm>
        </p:grpSpPr>
        <p:sp>
          <p:nvSpPr>
            <p:cNvPr id="6" name="Google Shape;3379;p23">
              <a:extLst>
                <a:ext uri="{FF2B5EF4-FFF2-40B4-BE49-F238E27FC236}">
                  <a16:creationId xmlns:a16="http://schemas.microsoft.com/office/drawing/2014/main" id="{B88F5A9B-64EC-4A2F-8895-99E5F411C6E0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 chữ số thích hợp.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3380;p23">
              <a:extLst>
                <a:ext uri="{FF2B5EF4-FFF2-40B4-BE49-F238E27FC236}">
                  <a16:creationId xmlns:a16="http://schemas.microsoft.com/office/drawing/2014/main" id="{FB1D4619-C8F6-452F-A512-2B39A57EA76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" name="Google Shape;3381;p23">
            <a:extLst>
              <a:ext uri="{FF2B5EF4-FFF2-40B4-BE49-F238E27FC236}">
                <a16:creationId xmlns:a16="http://schemas.microsoft.com/office/drawing/2014/main" id="{91FBA6D4-BBD5-438B-ACC7-07E2E454634E}"/>
              </a:ext>
            </a:extLst>
          </p:cNvPr>
          <p:cNvGrpSpPr/>
          <p:nvPr/>
        </p:nvGrpSpPr>
        <p:grpSpPr>
          <a:xfrm>
            <a:off x="611089" y="1703762"/>
            <a:ext cx="1969573" cy="2040125"/>
            <a:chOff x="1566470" y="2095726"/>
            <a:chExt cx="1147790" cy="2040125"/>
          </a:xfrm>
        </p:grpSpPr>
        <p:grpSp>
          <p:nvGrpSpPr>
            <p:cNvPr id="9" name="Google Shape;3382;p23">
              <a:extLst>
                <a:ext uri="{FF2B5EF4-FFF2-40B4-BE49-F238E27FC236}">
                  <a16:creationId xmlns:a16="http://schemas.microsoft.com/office/drawing/2014/main" id="{B530803C-39E1-46CA-B17A-BFD8ED8543C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11" name="Google Shape;3383;p23">
                <a:extLst>
                  <a:ext uri="{FF2B5EF4-FFF2-40B4-BE49-F238E27FC236}">
                    <a16:creationId xmlns:a16="http://schemas.microsoft.com/office/drawing/2014/main" id="{7018CC46-C754-406A-8B23-85680E86EB7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5 5 2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0 8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3384;p23">
                <a:extLst>
                  <a:ext uri="{FF2B5EF4-FFF2-40B4-BE49-F238E27FC236}">
                    <a16:creationId xmlns:a16="http://schemas.microsoft.com/office/drawing/2014/main" id="{5C36C6FF-3A4C-4BF2-B1D3-78CF0553824A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Google Shape;3385;p23">
              <a:extLst>
                <a:ext uri="{FF2B5EF4-FFF2-40B4-BE49-F238E27FC236}">
                  <a16:creationId xmlns:a16="http://schemas.microsoft.com/office/drawing/2014/main" id="{6D7F4C50-D114-4CB1-8252-83E104ED2C5B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Google Shape;3386;p23">
            <a:extLst>
              <a:ext uri="{FF2B5EF4-FFF2-40B4-BE49-F238E27FC236}">
                <a16:creationId xmlns:a16="http://schemas.microsoft.com/office/drawing/2014/main" id="{0DA9649C-3BC0-4D42-B8AD-929AE412C4F7}"/>
              </a:ext>
            </a:extLst>
          </p:cNvPr>
          <p:cNvSpPr txBox="1"/>
          <p:nvPr/>
        </p:nvSpPr>
        <p:spPr>
          <a:xfrm>
            <a:off x="1019078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3 4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Google Shape;3387;p23">
            <a:extLst>
              <a:ext uri="{FF2B5EF4-FFF2-40B4-BE49-F238E27FC236}">
                <a16:creationId xmlns:a16="http://schemas.microsoft.com/office/drawing/2014/main" id="{039DD2B1-D457-477F-9776-B4510E9798BA}"/>
              </a:ext>
            </a:extLst>
          </p:cNvPr>
          <p:cNvSpPr/>
          <p:nvPr/>
        </p:nvSpPr>
        <p:spPr>
          <a:xfrm>
            <a:off x="924212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388;p23">
            <a:extLst>
              <a:ext uri="{FF2B5EF4-FFF2-40B4-BE49-F238E27FC236}">
                <a16:creationId xmlns:a16="http://schemas.microsoft.com/office/drawing/2014/main" id="{83FBEDEB-061D-46DF-9A70-90FDADB217DA}"/>
              </a:ext>
            </a:extLst>
          </p:cNvPr>
          <p:cNvSpPr/>
          <p:nvPr/>
        </p:nvSpPr>
        <p:spPr>
          <a:xfrm>
            <a:off x="1909045" y="39671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" name="Google Shape;3389;p23">
            <a:extLst>
              <a:ext uri="{FF2B5EF4-FFF2-40B4-BE49-F238E27FC236}">
                <a16:creationId xmlns:a16="http://schemas.microsoft.com/office/drawing/2014/main" id="{AF5B1190-C09B-4117-A53D-F1E9219CE27E}"/>
              </a:ext>
            </a:extLst>
          </p:cNvPr>
          <p:cNvGrpSpPr/>
          <p:nvPr/>
        </p:nvGrpSpPr>
        <p:grpSpPr>
          <a:xfrm>
            <a:off x="3357063" y="1703762"/>
            <a:ext cx="1969573" cy="2040125"/>
            <a:chOff x="1566470" y="2095726"/>
            <a:chExt cx="1147790" cy="2040125"/>
          </a:xfrm>
        </p:grpSpPr>
        <p:grpSp>
          <p:nvGrpSpPr>
            <p:cNvPr id="17" name="Google Shape;3390;p23">
              <a:extLst>
                <a:ext uri="{FF2B5EF4-FFF2-40B4-BE49-F238E27FC236}">
                  <a16:creationId xmlns:a16="http://schemas.microsoft.com/office/drawing/2014/main" id="{2C66BC60-4632-43CB-8975-07C82409C93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19" name="Google Shape;3391;p23">
                <a:extLst>
                  <a:ext uri="{FF2B5EF4-FFF2-40B4-BE49-F238E27FC236}">
                    <a16:creationId xmlns:a16="http://schemas.microsoft.com/office/drawing/2014/main" id="{57A506F3-0B44-4AFE-BB4E-4487D602DB9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7 2 9</a:t>
                </a: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</a:t>
                </a:r>
                <a:endParaRPr kumimoji="0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3392;p23">
                <a:extLst>
                  <a:ext uri="{FF2B5EF4-FFF2-40B4-BE49-F238E27FC236}">
                    <a16:creationId xmlns:a16="http://schemas.microsoft.com/office/drawing/2014/main" id="{0FB16280-6632-4029-A2E1-1A2ACB6ED34E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" name="Google Shape;3393;p23">
              <a:extLst>
                <a:ext uri="{FF2B5EF4-FFF2-40B4-BE49-F238E27FC236}">
                  <a16:creationId xmlns:a16="http://schemas.microsoft.com/office/drawing/2014/main" id="{484CC335-66AC-4836-A6C1-F5ED8B7092E3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3394;p23">
            <a:extLst>
              <a:ext uri="{FF2B5EF4-FFF2-40B4-BE49-F238E27FC236}">
                <a16:creationId xmlns:a16="http://schemas.microsoft.com/office/drawing/2014/main" id="{181579FB-A0C5-47FC-8473-4FAD182FDF8C}"/>
              </a:ext>
            </a:extLst>
          </p:cNvPr>
          <p:cNvSpPr txBox="1"/>
          <p:nvPr/>
        </p:nvSpPr>
        <p:spPr>
          <a:xfrm>
            <a:off x="3765052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5 6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8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974806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3395;p23">
            <a:extLst>
              <a:ext uri="{FF2B5EF4-FFF2-40B4-BE49-F238E27FC236}">
                <a16:creationId xmlns:a16="http://schemas.microsoft.com/office/drawing/2014/main" id="{7B689A6A-72DC-413F-A7A3-5835AD450CB1}"/>
              </a:ext>
            </a:extLst>
          </p:cNvPr>
          <p:cNvSpPr/>
          <p:nvPr/>
        </p:nvSpPr>
        <p:spPr>
          <a:xfrm>
            <a:off x="3664879" y="293999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3396;p23">
            <a:extLst>
              <a:ext uri="{FF2B5EF4-FFF2-40B4-BE49-F238E27FC236}">
                <a16:creationId xmlns:a16="http://schemas.microsoft.com/office/drawing/2014/main" id="{79032464-1D09-4B21-9A65-03EE563F6348}"/>
              </a:ext>
            </a:extLst>
          </p:cNvPr>
          <p:cNvSpPr/>
          <p:nvPr/>
        </p:nvSpPr>
        <p:spPr>
          <a:xfrm>
            <a:off x="4676452" y="39435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5" name="Google Shape;3397;p23">
            <a:extLst>
              <a:ext uri="{FF2B5EF4-FFF2-40B4-BE49-F238E27FC236}">
                <a16:creationId xmlns:a16="http://schemas.microsoft.com/office/drawing/2014/main" id="{748E5539-6F55-4E05-BF69-B342A0A54B5C}"/>
              </a:ext>
            </a:extLst>
          </p:cNvPr>
          <p:cNvGrpSpPr/>
          <p:nvPr/>
        </p:nvGrpSpPr>
        <p:grpSpPr>
          <a:xfrm>
            <a:off x="6096000" y="1703762"/>
            <a:ext cx="1969573" cy="2040125"/>
            <a:chOff x="1566470" y="2095726"/>
            <a:chExt cx="1147790" cy="2040125"/>
          </a:xfrm>
        </p:grpSpPr>
        <p:grpSp>
          <p:nvGrpSpPr>
            <p:cNvPr id="26" name="Google Shape;3398;p23">
              <a:extLst>
                <a:ext uri="{FF2B5EF4-FFF2-40B4-BE49-F238E27FC236}">
                  <a16:creationId xmlns:a16="http://schemas.microsoft.com/office/drawing/2014/main" id="{57D83CDC-CEDB-48D1-958B-F88492E398F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28" name="Google Shape;3399;p23">
                <a:extLst>
                  <a:ext uri="{FF2B5EF4-FFF2-40B4-BE49-F238E27FC236}">
                    <a16:creationId xmlns:a16="http://schemas.microsoft.com/office/drawing/2014/main" id="{78C9492D-CB89-49FE-AF60-B7133953B7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6 2 6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1 9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3400;p23">
                <a:extLst>
                  <a:ext uri="{FF2B5EF4-FFF2-40B4-BE49-F238E27FC236}">
                    <a16:creationId xmlns:a16="http://schemas.microsoft.com/office/drawing/2014/main" id="{3397EA80-B678-4689-9C42-691F1A681E4B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Google Shape;3401;p23">
              <a:extLst>
                <a:ext uri="{FF2B5EF4-FFF2-40B4-BE49-F238E27FC236}">
                  <a16:creationId xmlns:a16="http://schemas.microsoft.com/office/drawing/2014/main" id="{279936BC-0C18-4E56-834A-36596320BF2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402;p23">
            <a:extLst>
              <a:ext uri="{FF2B5EF4-FFF2-40B4-BE49-F238E27FC236}">
                <a16:creationId xmlns:a16="http://schemas.microsoft.com/office/drawing/2014/main" id="{2433DFD6-EE7E-442A-AC6B-FF2779A20D7F}"/>
              </a:ext>
            </a:extLst>
          </p:cNvPr>
          <p:cNvSpPr txBox="1"/>
          <p:nvPr/>
        </p:nvSpPr>
        <p:spPr>
          <a:xfrm>
            <a:off x="6503989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3403;p23">
            <a:extLst>
              <a:ext uri="{FF2B5EF4-FFF2-40B4-BE49-F238E27FC236}">
                <a16:creationId xmlns:a16="http://schemas.microsoft.com/office/drawing/2014/main" id="{7C1A79DD-2996-447E-98D3-6018F0374A55}"/>
              </a:ext>
            </a:extLst>
          </p:cNvPr>
          <p:cNvSpPr/>
          <p:nvPr/>
        </p:nvSpPr>
        <p:spPr>
          <a:xfrm>
            <a:off x="6398464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3404;p23">
            <a:extLst>
              <a:ext uri="{FF2B5EF4-FFF2-40B4-BE49-F238E27FC236}">
                <a16:creationId xmlns:a16="http://schemas.microsoft.com/office/drawing/2014/main" id="{6CBC35D5-20F4-420E-8199-AFF0A4089038}"/>
              </a:ext>
            </a:extLst>
          </p:cNvPr>
          <p:cNvSpPr/>
          <p:nvPr/>
        </p:nvSpPr>
        <p:spPr>
          <a:xfrm>
            <a:off x="6907187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3" name="Google Shape;3405;p23">
            <a:extLst>
              <a:ext uri="{FF2B5EF4-FFF2-40B4-BE49-F238E27FC236}">
                <a16:creationId xmlns:a16="http://schemas.microsoft.com/office/drawing/2014/main" id="{E4B0F6B8-762C-4887-AFDE-D623373968B3}"/>
              </a:ext>
            </a:extLst>
          </p:cNvPr>
          <p:cNvGrpSpPr/>
          <p:nvPr/>
        </p:nvGrpSpPr>
        <p:grpSpPr>
          <a:xfrm>
            <a:off x="8904514" y="1703762"/>
            <a:ext cx="1969573" cy="2040125"/>
            <a:chOff x="1566470" y="2095726"/>
            <a:chExt cx="1147790" cy="2040125"/>
          </a:xfrm>
        </p:grpSpPr>
        <p:grpSp>
          <p:nvGrpSpPr>
            <p:cNvPr id="34" name="Google Shape;3406;p23">
              <a:extLst>
                <a:ext uri="{FF2B5EF4-FFF2-40B4-BE49-F238E27FC236}">
                  <a16:creationId xmlns:a16="http://schemas.microsoft.com/office/drawing/2014/main" id="{9D76DC7A-B50D-433C-863D-05F6B9981F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36" name="Google Shape;3407;p23">
                <a:extLst>
                  <a:ext uri="{FF2B5EF4-FFF2-40B4-BE49-F238E27FC236}">
                    <a16:creationId xmlns:a16="http://schemas.microsoft.com/office/drawing/2014/main" id="{FD08B7BA-79F2-40AA-A0F0-E2CDF127D4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7 5 4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6 3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3408;p23">
                <a:extLst>
                  <a:ext uri="{FF2B5EF4-FFF2-40B4-BE49-F238E27FC236}">
                    <a16:creationId xmlns:a16="http://schemas.microsoft.com/office/drawing/2014/main" id="{E4C555C2-CC37-464C-AF8C-F2685CF2D87F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5" name="Google Shape;3409;p23">
              <a:extLst>
                <a:ext uri="{FF2B5EF4-FFF2-40B4-BE49-F238E27FC236}">
                  <a16:creationId xmlns:a16="http://schemas.microsoft.com/office/drawing/2014/main" id="{7AE33C6E-833B-4F72-96ED-EA30AC17F497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3410;p23">
            <a:extLst>
              <a:ext uri="{FF2B5EF4-FFF2-40B4-BE49-F238E27FC236}">
                <a16:creationId xmlns:a16="http://schemas.microsoft.com/office/drawing/2014/main" id="{85433C6C-683C-4ABC-A23F-D7BF83B64279}"/>
              </a:ext>
            </a:extLst>
          </p:cNvPr>
          <p:cNvSpPr txBox="1"/>
          <p:nvPr/>
        </p:nvSpPr>
        <p:spPr>
          <a:xfrm>
            <a:off x="9312503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Google Shape;3411;p23">
            <a:extLst>
              <a:ext uri="{FF2B5EF4-FFF2-40B4-BE49-F238E27FC236}">
                <a16:creationId xmlns:a16="http://schemas.microsoft.com/office/drawing/2014/main" id="{9B6839FF-7859-49A1-BA30-118B00A9D454}"/>
              </a:ext>
            </a:extLst>
          </p:cNvPr>
          <p:cNvSpPr/>
          <p:nvPr/>
        </p:nvSpPr>
        <p:spPr>
          <a:xfrm>
            <a:off x="9206978" y="283418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3412;p23">
            <a:extLst>
              <a:ext uri="{FF2B5EF4-FFF2-40B4-BE49-F238E27FC236}">
                <a16:creationId xmlns:a16="http://schemas.microsoft.com/office/drawing/2014/main" id="{BE37A2AC-7631-4C74-AB26-A3F20FED7772}"/>
              </a:ext>
            </a:extLst>
          </p:cNvPr>
          <p:cNvSpPr/>
          <p:nvPr/>
        </p:nvSpPr>
        <p:spPr>
          <a:xfrm>
            <a:off x="9715701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1" name="Google Shape;1028;p30" descr="C:\Users\TUAN\Downloads\Luyện tập 1.png">
            <a:extLst>
              <a:ext uri="{FF2B5EF4-FFF2-40B4-BE49-F238E27FC236}">
                <a16:creationId xmlns:a16="http://schemas.microsoft.com/office/drawing/2014/main" id="{7B6D3E9C-5531-41E0-991F-B2CDEFD867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50" y="116857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17;p24">
            <a:extLst>
              <a:ext uri="{FF2B5EF4-FFF2-40B4-BE49-F238E27FC236}">
                <a16:creationId xmlns:a16="http://schemas.microsoft.com/office/drawing/2014/main" id="{E691C7D1-6F45-4407-A77D-0AEBF4DAB166}"/>
              </a:ext>
            </a:extLst>
          </p:cNvPr>
          <p:cNvGrpSpPr/>
          <p:nvPr/>
        </p:nvGrpSpPr>
        <p:grpSpPr>
          <a:xfrm>
            <a:off x="1147462" y="915505"/>
            <a:ext cx="11314911" cy="570588"/>
            <a:chOff x="1296327" y="1647588"/>
            <a:chExt cx="10090492" cy="570588"/>
          </a:xfrm>
        </p:grpSpPr>
        <p:sp>
          <p:nvSpPr>
            <p:cNvPr id="5" name="Google Shape;3418;p24">
              <a:extLst>
                <a:ext uri="{FF2B5EF4-FFF2-40B4-BE49-F238E27FC236}">
                  <a16:creationId xmlns:a16="http://schemas.microsoft.com/office/drawing/2014/main" id="{DF9C3B25-9745-4690-9A43-42984F01099C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Kết quả của mỗi phép tính tương ứng với một chữ cái sau: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Google Shape;3419;p24">
              <a:extLst>
                <a:ext uri="{FF2B5EF4-FFF2-40B4-BE49-F238E27FC236}">
                  <a16:creationId xmlns:a16="http://schemas.microsoft.com/office/drawing/2014/main" id="{A3E61FEF-5461-4CE5-93EC-5AFACC66464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aphicFrame>
        <p:nvGraphicFramePr>
          <p:cNvPr id="7" name="Google Shape;3420;p24">
            <a:extLst>
              <a:ext uri="{FF2B5EF4-FFF2-40B4-BE49-F238E27FC236}">
                <a16:creationId xmlns:a16="http://schemas.microsoft.com/office/drawing/2014/main" id="{BF64CA11-205C-463E-B1AB-BBDC6C48C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303892"/>
              </p:ext>
            </p:extLst>
          </p:nvPr>
        </p:nvGraphicFramePr>
        <p:xfrm>
          <a:off x="2258963" y="1529770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3421;p24">
            <a:extLst>
              <a:ext uri="{FF2B5EF4-FFF2-40B4-BE49-F238E27FC236}">
                <a16:creationId xmlns:a16="http://schemas.microsoft.com/office/drawing/2014/main" id="{D8CFF914-AC61-449B-9DE4-8A8CB4645A62}"/>
              </a:ext>
            </a:extLst>
          </p:cNvPr>
          <p:cNvSpPr txBox="1"/>
          <p:nvPr/>
        </p:nvSpPr>
        <p:spPr>
          <a:xfrm>
            <a:off x="1757965" y="2628164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 kết quả của mỗi phép tính rồi tìm chữ cái tương ứng với kết quả đó để giải ô chữ sau: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Google Shape;3422;p24" descr="Screen Clipping">
            <a:extLst>
              <a:ext uri="{FF2B5EF4-FFF2-40B4-BE49-F238E27FC236}">
                <a16:creationId xmlns:a16="http://schemas.microsoft.com/office/drawing/2014/main" id="{5E02C4B3-5851-46BB-8AD6-C731BC24F1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462" y="3695818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3;p24">
            <a:extLst>
              <a:ext uri="{FF2B5EF4-FFF2-40B4-BE49-F238E27FC236}">
                <a16:creationId xmlns:a16="http://schemas.microsoft.com/office/drawing/2014/main" id="{09380539-FD01-423E-8D71-3F3BB55CA550}"/>
              </a:ext>
            </a:extLst>
          </p:cNvPr>
          <p:cNvSpPr txBox="1"/>
          <p:nvPr/>
        </p:nvSpPr>
        <p:spPr>
          <a:xfrm>
            <a:off x="3418639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381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3424;p24">
            <a:extLst>
              <a:ext uri="{FF2B5EF4-FFF2-40B4-BE49-F238E27FC236}">
                <a16:creationId xmlns:a16="http://schemas.microsoft.com/office/drawing/2014/main" id="{1DC8EC8C-1A00-4ED8-A09D-FD875D5033BD}"/>
              </a:ext>
            </a:extLst>
          </p:cNvPr>
          <p:cNvSpPr txBox="1"/>
          <p:nvPr/>
        </p:nvSpPr>
        <p:spPr>
          <a:xfrm>
            <a:off x="5455924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107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3425;p24">
            <a:extLst>
              <a:ext uri="{FF2B5EF4-FFF2-40B4-BE49-F238E27FC236}">
                <a16:creationId xmlns:a16="http://schemas.microsoft.com/office/drawing/2014/main" id="{ADE7A75F-5398-4DEB-B8E3-46E85343A070}"/>
              </a:ext>
            </a:extLst>
          </p:cNvPr>
          <p:cNvSpPr txBox="1"/>
          <p:nvPr/>
        </p:nvSpPr>
        <p:spPr>
          <a:xfrm>
            <a:off x="7720244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400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3426;p24">
            <a:extLst>
              <a:ext uri="{FF2B5EF4-FFF2-40B4-BE49-F238E27FC236}">
                <a16:creationId xmlns:a16="http://schemas.microsoft.com/office/drawing/2014/main" id="{28865F6F-B3D7-4A48-BEC0-B7767BDA19A2}"/>
              </a:ext>
            </a:extLst>
          </p:cNvPr>
          <p:cNvSpPr txBox="1"/>
          <p:nvPr/>
        </p:nvSpPr>
        <p:spPr>
          <a:xfrm>
            <a:off x="9698290" y="203756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204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Google Shape;3427;p24">
            <a:extLst>
              <a:ext uri="{FF2B5EF4-FFF2-40B4-BE49-F238E27FC236}">
                <a16:creationId xmlns:a16="http://schemas.microsoft.com/office/drawing/2014/main" id="{F6EA2118-8154-4723-B493-16BEF516231B}"/>
              </a:ext>
            </a:extLst>
          </p:cNvPr>
          <p:cNvSpPr txBox="1"/>
          <p:nvPr/>
        </p:nvSpPr>
        <p:spPr>
          <a:xfrm>
            <a:off x="3129331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428;p24">
            <a:extLst>
              <a:ext uri="{FF2B5EF4-FFF2-40B4-BE49-F238E27FC236}">
                <a16:creationId xmlns:a16="http://schemas.microsoft.com/office/drawing/2014/main" id="{602DA3F8-6D0A-4A7D-8F94-19C98BC94FC0}"/>
              </a:ext>
            </a:extLst>
          </p:cNvPr>
          <p:cNvSpPr txBox="1"/>
          <p:nvPr/>
        </p:nvSpPr>
        <p:spPr>
          <a:xfrm>
            <a:off x="4935833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429;p24">
            <a:extLst>
              <a:ext uri="{FF2B5EF4-FFF2-40B4-BE49-F238E27FC236}">
                <a16:creationId xmlns:a16="http://schemas.microsoft.com/office/drawing/2014/main" id="{003B4707-65FD-4682-8842-B81F4552F2A2}"/>
              </a:ext>
            </a:extLst>
          </p:cNvPr>
          <p:cNvSpPr txBox="1"/>
          <p:nvPr/>
        </p:nvSpPr>
        <p:spPr>
          <a:xfrm>
            <a:off x="7036225" y="2083730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3430;p24">
            <a:extLst>
              <a:ext uri="{FF2B5EF4-FFF2-40B4-BE49-F238E27FC236}">
                <a16:creationId xmlns:a16="http://schemas.microsoft.com/office/drawing/2014/main" id="{B3ED17C0-F75C-4E93-B1F4-A1276962F758}"/>
              </a:ext>
            </a:extLst>
          </p:cNvPr>
          <p:cNvSpPr txBox="1"/>
          <p:nvPr/>
        </p:nvSpPr>
        <p:spPr>
          <a:xfrm>
            <a:off x="9121938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Google Shape;1028;p30" descr="C:\Users\TUAN\Downloads\Luyện tập 1.png">
            <a:extLst>
              <a:ext uri="{FF2B5EF4-FFF2-40B4-BE49-F238E27FC236}">
                <a16:creationId xmlns:a16="http://schemas.microsoft.com/office/drawing/2014/main" id="{D4EA7CB1-DB81-47D2-8714-E5767CB2E4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83" y="128147"/>
            <a:ext cx="2237784" cy="86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341"/>
            <a:ext cx="2396667" cy="19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435;p25">
            <a:extLst>
              <a:ext uri="{FF2B5EF4-FFF2-40B4-BE49-F238E27FC236}">
                <a16:creationId xmlns:a16="http://schemas.microsoft.com/office/drawing/2014/main" id="{B61BFAE2-0265-4404-9E41-EE2AB33757A9}"/>
              </a:ext>
            </a:extLst>
          </p:cNvPr>
          <p:cNvGrpSpPr/>
          <p:nvPr/>
        </p:nvGrpSpPr>
        <p:grpSpPr>
          <a:xfrm>
            <a:off x="1050754" y="1344051"/>
            <a:ext cx="10090492" cy="570588"/>
            <a:chOff x="1296327" y="1647588"/>
            <a:chExt cx="10090492" cy="570588"/>
          </a:xfrm>
        </p:grpSpPr>
        <p:sp>
          <p:nvSpPr>
            <p:cNvPr id="6" name="Google Shape;3436;p25">
              <a:extLst>
                <a:ext uri="{FF2B5EF4-FFF2-40B4-BE49-F238E27FC236}">
                  <a16:creationId xmlns:a16="http://schemas.microsoft.com/office/drawing/2014/main" id="{6A68544C-7E13-45DE-BCA9-98F82D5B13D4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 cây nấm cho mỗi bạn nhím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Google Shape;3437;p25">
              <a:extLst>
                <a:ext uri="{FF2B5EF4-FFF2-40B4-BE49-F238E27FC236}">
                  <a16:creationId xmlns:a16="http://schemas.microsoft.com/office/drawing/2014/main" id="{FDB556A0-78B3-40FD-B12B-5355C0A0A65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8" name="Google Shape;3438;p25" descr="Screen Clipping">
            <a:extLst>
              <a:ext uri="{FF2B5EF4-FFF2-40B4-BE49-F238E27FC236}">
                <a16:creationId xmlns:a16="http://schemas.microsoft.com/office/drawing/2014/main" id="{59C1A081-39F6-4080-9220-51C9B91B8E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827" y="2137861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3439;p25">
            <a:extLst>
              <a:ext uri="{FF2B5EF4-FFF2-40B4-BE49-F238E27FC236}">
                <a16:creationId xmlns:a16="http://schemas.microsoft.com/office/drawing/2014/main" id="{72853E55-F4DE-4C41-A02D-DC2A902B0B93}"/>
              </a:ext>
            </a:extLst>
          </p:cNvPr>
          <p:cNvCxnSpPr/>
          <p:nvPr/>
        </p:nvCxnSpPr>
        <p:spPr>
          <a:xfrm flipH="1">
            <a:off x="3718965" y="3067708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440;p25">
            <a:extLst>
              <a:ext uri="{FF2B5EF4-FFF2-40B4-BE49-F238E27FC236}">
                <a16:creationId xmlns:a16="http://schemas.microsoft.com/office/drawing/2014/main" id="{146F8068-0796-430D-A41F-DAB2C820DCE3}"/>
              </a:ext>
            </a:extLst>
          </p:cNvPr>
          <p:cNvCxnSpPr/>
          <p:nvPr/>
        </p:nvCxnSpPr>
        <p:spPr>
          <a:xfrm>
            <a:off x="5900462" y="3067708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0E0F614F-6B9F-4C97-9C2E-5233BEA38D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827" y="12129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0" y="360409"/>
            <a:ext cx="1466162" cy="1022928"/>
          </a:xfrm>
          <a:prstGeom prst="rect">
            <a:avLst/>
          </a:prstGeom>
        </p:spPr>
      </p:pic>
      <p:grpSp>
        <p:nvGrpSpPr>
          <p:cNvPr id="12" name="Google Shape;3445;p26">
            <a:extLst>
              <a:ext uri="{FF2B5EF4-FFF2-40B4-BE49-F238E27FC236}">
                <a16:creationId xmlns:a16="http://schemas.microsoft.com/office/drawing/2014/main" id="{4E4BE1B8-D1DA-4244-B00D-6E0E490016C2}"/>
              </a:ext>
            </a:extLst>
          </p:cNvPr>
          <p:cNvGrpSpPr/>
          <p:nvPr/>
        </p:nvGrpSpPr>
        <p:grpSpPr>
          <a:xfrm>
            <a:off x="635936" y="1162948"/>
            <a:ext cx="10090492" cy="570588"/>
            <a:chOff x="1296327" y="1647588"/>
            <a:chExt cx="10090492" cy="570588"/>
          </a:xfrm>
        </p:grpSpPr>
        <p:sp>
          <p:nvSpPr>
            <p:cNvPr id="13" name="Google Shape;3446;p26">
              <a:extLst>
                <a:ext uri="{FF2B5EF4-FFF2-40B4-BE49-F238E27FC236}">
                  <a16:creationId xmlns:a16="http://schemas.microsoft.com/office/drawing/2014/main" id="{5AC9BDD3-561F-4766-8441-20AD945DD5B8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núi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3447;p26">
              <a:extLst>
                <a:ext uri="{FF2B5EF4-FFF2-40B4-BE49-F238E27FC236}">
                  <a16:creationId xmlns:a16="http://schemas.microsoft.com/office/drawing/2014/main" id="{81C2D4D0-F37B-4A2B-8C00-E99E69E0FF5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aphicFrame>
        <p:nvGraphicFramePr>
          <p:cNvPr id="15" name="Google Shape;3448;p26">
            <a:extLst>
              <a:ext uri="{FF2B5EF4-FFF2-40B4-BE49-F238E27FC236}">
                <a16:creationId xmlns:a16="http://schemas.microsoft.com/office/drawing/2014/main" id="{4CBFDBFC-033A-4F48-8B94-C7D6B683B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826696"/>
              </p:ext>
            </p:extLst>
          </p:nvPr>
        </p:nvGraphicFramePr>
        <p:xfrm>
          <a:off x="309153" y="2036546"/>
          <a:ext cx="5667956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5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endParaRPr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cao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 Bà Đen (Tây Ninh)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 m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 Cấm (An Giang)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 m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 Ngự Bình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(Thừa Thiên –Huế)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m</a:t>
                      </a:r>
                      <a:endParaRPr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Trà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Nẵng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 m</a:t>
                      </a:r>
                      <a:endParaRPr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3449;p26">
            <a:extLst>
              <a:ext uri="{FF2B5EF4-FFF2-40B4-BE49-F238E27FC236}">
                <a16:creationId xmlns:a16="http://schemas.microsoft.com/office/drawing/2014/main" id="{BE117226-ADA3-45D7-ABC4-5F4AB1211EA1}"/>
              </a:ext>
            </a:extLst>
          </p:cNvPr>
          <p:cNvSpPr txBox="1"/>
          <p:nvPr/>
        </p:nvSpPr>
        <p:spPr>
          <a:xfrm>
            <a:off x="5977109" y="2071979"/>
            <a:ext cx="5374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986 – 705 = 281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281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696 – 107 = 589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589 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6923C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" name="Google Shape;1028;p30" descr="C:\Users\TUAN\Downloads\Luyện tập 1.png">
            <a:extLst>
              <a:ext uri="{FF2B5EF4-FFF2-40B4-BE49-F238E27FC236}">
                <a16:creationId xmlns:a16="http://schemas.microsoft.com/office/drawing/2014/main" id="{81141CF1-561B-450F-A57E-BADFFCF41A0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4322" y="57643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497EBD8-3392-41C7-9374-C334807217DC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F7FC4F7-E714-4430-928E-47141C50ECE4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075DF80-A8AB-4AAD-9319-E4DD4405978E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105">
            <a:extLst>
              <a:ext uri="{FF2B5EF4-FFF2-40B4-BE49-F238E27FC236}">
                <a16:creationId xmlns:a16="http://schemas.microsoft.com/office/drawing/2014/main" id="{871A8B57-ACA9-4681-98F8-C894BF3FC557}"/>
              </a:ext>
            </a:extLst>
          </p:cNvPr>
          <p:cNvGrpSpPr/>
          <p:nvPr/>
        </p:nvGrpSpPr>
        <p:grpSpPr>
          <a:xfrm>
            <a:off x="483878" y="633428"/>
            <a:ext cx="1452245" cy="1750060"/>
            <a:chOff x="2680" y="947"/>
            <a:chExt cx="2287" cy="2756"/>
          </a:xfrm>
        </p:grpSpPr>
        <p:pic>
          <p:nvPicPr>
            <p:cNvPr id="9" name="图片 101" descr="图层 2">
              <a:extLst>
                <a:ext uri="{FF2B5EF4-FFF2-40B4-BE49-F238E27FC236}">
                  <a16:creationId xmlns:a16="http://schemas.microsoft.com/office/drawing/2014/main" id="{76D6304C-045E-48AF-AFB1-965D381D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" name="图片 102" descr="图层 2">
              <a:extLst>
                <a:ext uri="{FF2B5EF4-FFF2-40B4-BE49-F238E27FC236}">
                  <a16:creationId xmlns:a16="http://schemas.microsoft.com/office/drawing/2014/main" id="{1FF38892-709B-42DE-B10E-B4EC3A62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1" name="图片 103" descr="图层 2">
            <a:extLst>
              <a:ext uri="{FF2B5EF4-FFF2-40B4-BE49-F238E27FC236}">
                <a16:creationId xmlns:a16="http://schemas.microsoft.com/office/drawing/2014/main" id="{39637A05-5E38-408C-8796-C674F0546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965" y="464463"/>
            <a:ext cx="649605" cy="1177290"/>
          </a:xfrm>
          <a:prstGeom prst="rect">
            <a:avLst/>
          </a:prstGeom>
        </p:spPr>
      </p:pic>
      <p:pic>
        <p:nvPicPr>
          <p:cNvPr id="12" name="图片 42" descr="矢量智能对象-1">
            <a:extLst>
              <a:ext uri="{FF2B5EF4-FFF2-40B4-BE49-F238E27FC236}">
                <a16:creationId xmlns:a16="http://schemas.microsoft.com/office/drawing/2014/main" id="{D8B61D5E-6E34-48C6-B4F8-6C4ABCDBD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13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EE6D1742-A1E1-4D49-B3EC-CDAF3EF71E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pic>
        <p:nvPicPr>
          <p:cNvPr id="14" name="图片 47" descr="矢量智能对象">
            <a:extLst>
              <a:ext uri="{FF2B5EF4-FFF2-40B4-BE49-F238E27FC236}">
                <a16:creationId xmlns:a16="http://schemas.microsoft.com/office/drawing/2014/main" id="{DB20E59F-0F44-4C84-A863-ECE63EF98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grpSp>
        <p:nvGrpSpPr>
          <p:cNvPr id="16" name="组合 227">
            <a:extLst>
              <a:ext uri="{FF2B5EF4-FFF2-40B4-BE49-F238E27FC236}">
                <a16:creationId xmlns:a16="http://schemas.microsoft.com/office/drawing/2014/main" id="{27CCEDE8-6FDE-48BD-BDE8-D346272951E0}"/>
              </a:ext>
            </a:extLst>
          </p:cNvPr>
          <p:cNvGrpSpPr/>
          <p:nvPr/>
        </p:nvGrpSpPr>
        <p:grpSpPr>
          <a:xfrm>
            <a:off x="0" y="4140"/>
            <a:ext cx="12192000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9271EA5-BC74-4C7C-8C75-FC2F0FDBF4F2}"/>
                </a:ext>
              </a:extLst>
            </p:cNvPr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2F6C1E6-E49A-4695-A603-4B2A02BB69F4}"/>
                </a:ext>
              </a:extLst>
            </p:cNvPr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Google Shape;4025;p26">
            <a:extLst>
              <a:ext uri="{FF2B5EF4-FFF2-40B4-BE49-F238E27FC236}">
                <a16:creationId xmlns:a16="http://schemas.microsoft.com/office/drawing/2014/main" id="{3AE6B6A2-92A9-420E-B373-8F9C230CABB4}"/>
              </a:ext>
            </a:extLst>
          </p:cNvPr>
          <p:cNvGrpSpPr/>
          <p:nvPr/>
        </p:nvGrpSpPr>
        <p:grpSpPr>
          <a:xfrm rot="5400000">
            <a:off x="10555341" y="524192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20" name="Google Shape;4026;p26">
              <a:extLst>
                <a:ext uri="{FF2B5EF4-FFF2-40B4-BE49-F238E27FC236}">
                  <a16:creationId xmlns:a16="http://schemas.microsoft.com/office/drawing/2014/main" id="{95015614-3892-4236-A2A6-4D2492A082B1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27;p26">
              <a:extLst>
                <a:ext uri="{FF2B5EF4-FFF2-40B4-BE49-F238E27FC236}">
                  <a16:creationId xmlns:a16="http://schemas.microsoft.com/office/drawing/2014/main" id="{B4BCA8DF-B110-487D-BA02-6C3C3E85EA7F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28;p26">
              <a:extLst>
                <a:ext uri="{FF2B5EF4-FFF2-40B4-BE49-F238E27FC236}">
                  <a16:creationId xmlns:a16="http://schemas.microsoft.com/office/drawing/2014/main" id="{16EF0875-1ABF-4DF6-802D-C5614F836CC0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29;p26">
              <a:extLst>
                <a:ext uri="{FF2B5EF4-FFF2-40B4-BE49-F238E27FC236}">
                  <a16:creationId xmlns:a16="http://schemas.microsoft.com/office/drawing/2014/main" id="{CF0E0C9C-3673-49BD-9D15-C264E9375D00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30;p26">
              <a:extLst>
                <a:ext uri="{FF2B5EF4-FFF2-40B4-BE49-F238E27FC236}">
                  <a16:creationId xmlns:a16="http://schemas.microsoft.com/office/drawing/2014/main" id="{F82A1609-601E-4537-8921-7850AD55EEFE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31;p26">
              <a:extLst>
                <a:ext uri="{FF2B5EF4-FFF2-40B4-BE49-F238E27FC236}">
                  <a16:creationId xmlns:a16="http://schemas.microsoft.com/office/drawing/2014/main" id="{64CA488F-3801-4FD6-8014-D6820BFB2F27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32;p26">
              <a:extLst>
                <a:ext uri="{FF2B5EF4-FFF2-40B4-BE49-F238E27FC236}">
                  <a16:creationId xmlns:a16="http://schemas.microsoft.com/office/drawing/2014/main" id="{B339D3DD-AB15-4FB1-B21F-E9FACB85E6AF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33;p26">
              <a:extLst>
                <a:ext uri="{FF2B5EF4-FFF2-40B4-BE49-F238E27FC236}">
                  <a16:creationId xmlns:a16="http://schemas.microsoft.com/office/drawing/2014/main" id="{7D65C7C1-E37C-4E1C-807D-7D56DFCD315B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34;p26">
              <a:extLst>
                <a:ext uri="{FF2B5EF4-FFF2-40B4-BE49-F238E27FC236}">
                  <a16:creationId xmlns:a16="http://schemas.microsoft.com/office/drawing/2014/main" id="{CE253A68-7960-4AFF-B64B-312FAF3B37A8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35;p26">
              <a:extLst>
                <a:ext uri="{FF2B5EF4-FFF2-40B4-BE49-F238E27FC236}">
                  <a16:creationId xmlns:a16="http://schemas.microsoft.com/office/drawing/2014/main" id="{3EC83AE4-B2DC-4997-992F-C8DDED0E4027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图片 84" descr="矢量智能对象-4">
            <a:extLst>
              <a:ext uri="{FF2B5EF4-FFF2-40B4-BE49-F238E27FC236}">
                <a16:creationId xmlns:a16="http://schemas.microsoft.com/office/drawing/2014/main" id="{1DFB3DA7-0CB6-499E-856A-FD03A6ACA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573" y="5919332"/>
            <a:ext cx="694055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7521" y="458815"/>
            <a:ext cx="788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296" y="2546153"/>
            <a:ext cx="643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lang="en-US" sz="3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0296" y="3354908"/>
            <a:ext cx="686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403</Words>
  <Application>Microsoft Office PowerPoint</Application>
  <PresentationFormat>Widescreen</PresentationFormat>
  <Paragraphs>106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DengXian</vt:lpstr>
      <vt:lpstr>DengXian</vt:lpstr>
      <vt:lpstr>Arial</vt:lpstr>
      <vt:lpstr>Arial-Rounded</vt:lpstr>
      <vt:lpstr>Calibri</vt:lpstr>
      <vt:lpstr>HP001 4 hàng</vt:lpstr>
      <vt:lpstr>Impact</vt:lpstr>
      <vt:lpstr>ITC Avant Garde Std Bk</vt:lpstr>
      <vt:lpstr>Times New Roman</vt:lpstr>
      <vt:lpstr>UTM Avo</vt:lpstr>
      <vt:lpstr>2_Office 主题</vt:lpstr>
      <vt:lpstr>https://www.freeppt7.com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50</cp:revision>
  <dcterms:created xsi:type="dcterms:W3CDTF">2021-07-20T01:55:21Z</dcterms:created>
  <dcterms:modified xsi:type="dcterms:W3CDTF">2022-04-17T13:48:18Z</dcterms:modified>
</cp:coreProperties>
</file>