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4.jpg" ContentType="image/jpeg"/>
  <Override PartName="/ppt/media/image15.jpg" ContentType="image/jpeg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9" r:id="rId4"/>
  </p:sldMasterIdLst>
  <p:notesMasterIdLst>
    <p:notesMasterId r:id="rId24"/>
  </p:notesMasterIdLst>
  <p:sldIdLst>
    <p:sldId id="3403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3402" r:id="rId15"/>
    <p:sldId id="3404" r:id="rId16"/>
    <p:sldId id="3405" r:id="rId17"/>
    <p:sldId id="371" r:id="rId18"/>
    <p:sldId id="3397" r:id="rId19"/>
    <p:sldId id="300" r:id="rId20"/>
    <p:sldId id="264" r:id="rId21"/>
    <p:sldId id="496" r:id="rId22"/>
    <p:sldId id="34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67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2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4.jp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microsoft.com/office/2007/relationships/hdphoto" Target="../media/hdphoto2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9.png"/><Relationship Id="rId5" Type="http://schemas.openxmlformats.org/officeDocument/2006/relationships/tags" Target="../tags/tag5.xml"/><Relationship Id="rId10" Type="http://schemas.openxmlformats.org/officeDocument/2006/relationships/image" Target="../media/image28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png"/><Relationship Id="rId5" Type="http://schemas.openxmlformats.org/officeDocument/2006/relationships/image" Target="../media/image31.tiff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10" Type="http://schemas.openxmlformats.org/officeDocument/2006/relationships/image" Target="../media/image19.png"/><Relationship Id="rId4" Type="http://schemas.openxmlformats.org/officeDocument/2006/relationships/image" Target="../media/image14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10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7D3F3BB-A6C6-46BC-BE61-75C593194824}"/>
              </a:ext>
            </a:extLst>
          </p:cNvPr>
          <p:cNvGrpSpPr/>
          <p:nvPr/>
        </p:nvGrpSpPr>
        <p:grpSpPr>
          <a:xfrm>
            <a:off x="1435219" y="1716074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97E4829-E339-4355-B04F-045117321F5D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FA2E324-28E3-43D0-9DE1-8E65B6A5E93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组合 105">
            <a:extLst>
              <a:ext uri="{FF2B5EF4-FFF2-40B4-BE49-F238E27FC236}">
                <a16:creationId xmlns:a16="http://schemas.microsoft.com/office/drawing/2014/main" id="{E191AC1E-B079-43D8-B102-2B7BE03B2722}"/>
              </a:ext>
            </a:extLst>
          </p:cNvPr>
          <p:cNvGrpSpPr/>
          <p:nvPr/>
        </p:nvGrpSpPr>
        <p:grpSpPr>
          <a:xfrm>
            <a:off x="483878" y="633428"/>
            <a:ext cx="1452245" cy="1750060"/>
            <a:chOff x="2680" y="947"/>
            <a:chExt cx="2287" cy="2756"/>
          </a:xfrm>
        </p:grpSpPr>
        <p:pic>
          <p:nvPicPr>
            <p:cNvPr id="9" name="图片 101" descr="图层 2">
              <a:extLst>
                <a:ext uri="{FF2B5EF4-FFF2-40B4-BE49-F238E27FC236}">
                  <a16:creationId xmlns:a16="http://schemas.microsoft.com/office/drawing/2014/main" id="{516138B6-CCEE-4391-9295-C92814FA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" name="图片 102" descr="图层 2">
              <a:extLst>
                <a:ext uri="{FF2B5EF4-FFF2-40B4-BE49-F238E27FC236}">
                  <a16:creationId xmlns:a16="http://schemas.microsoft.com/office/drawing/2014/main" id="{226765F7-BFF4-45DA-A7A2-8122F48D5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1" name="图片 103" descr="图层 2">
            <a:extLst>
              <a:ext uri="{FF2B5EF4-FFF2-40B4-BE49-F238E27FC236}">
                <a16:creationId xmlns:a16="http://schemas.microsoft.com/office/drawing/2014/main" id="{5AC221BA-FD8B-44E6-85FE-2A47929E4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965" y="464463"/>
            <a:ext cx="649605" cy="1177290"/>
          </a:xfrm>
          <a:prstGeom prst="rect">
            <a:avLst/>
          </a:prstGeom>
        </p:spPr>
      </p:pic>
      <p:pic>
        <p:nvPicPr>
          <p:cNvPr id="14" name="图片 42" descr="矢量智能对象-1">
            <a:extLst>
              <a:ext uri="{FF2B5EF4-FFF2-40B4-BE49-F238E27FC236}">
                <a16:creationId xmlns:a16="http://schemas.microsoft.com/office/drawing/2014/main" id="{034A87F3-FB2F-4036-ADC2-14619CF43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15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A53FE3DE-50B8-46A8-80BE-360E78E576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pic>
        <p:nvPicPr>
          <p:cNvPr id="16" name="图片 47" descr="矢量智能对象">
            <a:extLst>
              <a:ext uri="{FF2B5EF4-FFF2-40B4-BE49-F238E27FC236}">
                <a16:creationId xmlns:a16="http://schemas.microsoft.com/office/drawing/2014/main" id="{28A8AE28-90CB-48CC-9E2A-8F8C75230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170" y="5513070"/>
            <a:ext cx="1273810" cy="732155"/>
          </a:xfrm>
          <a:prstGeom prst="rect">
            <a:avLst/>
          </a:prstGeom>
        </p:spPr>
      </p:pic>
      <p:pic>
        <p:nvPicPr>
          <p:cNvPr id="17" name="图片 48" descr="矢量智能对象-5">
            <a:extLst>
              <a:ext uri="{FF2B5EF4-FFF2-40B4-BE49-F238E27FC236}">
                <a16:creationId xmlns:a16="http://schemas.microsoft.com/office/drawing/2014/main" id="{78FDF0D8-13F6-4000-B9D4-B53F08C284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995" y="2553970"/>
            <a:ext cx="688340" cy="393700"/>
          </a:xfrm>
          <a:prstGeom prst="rect">
            <a:avLst/>
          </a:prstGeom>
        </p:spPr>
      </p:pic>
      <p:grpSp>
        <p:nvGrpSpPr>
          <p:cNvPr id="18" name="组合 227">
            <a:extLst>
              <a:ext uri="{FF2B5EF4-FFF2-40B4-BE49-F238E27FC236}">
                <a16:creationId xmlns:a16="http://schemas.microsoft.com/office/drawing/2014/main" id="{0A124A38-DCD2-4A53-866B-BBBEF904438F}"/>
              </a:ext>
            </a:extLst>
          </p:cNvPr>
          <p:cNvGrpSpPr/>
          <p:nvPr/>
        </p:nvGrpSpPr>
        <p:grpSpPr>
          <a:xfrm>
            <a:off x="-1607127" y="-51755"/>
            <a:ext cx="15059887" cy="691091"/>
            <a:chOff x="-1607127" y="-51755"/>
            <a:chExt cx="15059887" cy="691091"/>
          </a:xfrm>
          <a:solidFill>
            <a:srgbClr val="5A9FE4"/>
          </a:solidFill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7961B24-92C1-429C-B713-05DC90FBEF83}"/>
                </a:ext>
              </a:extLst>
            </p:cNvPr>
            <p:cNvSpPr/>
            <p:nvPr/>
          </p:nvSpPr>
          <p:spPr bwMode="auto">
            <a:xfrm rot="10800000">
              <a:off x="-1607127" y="-51755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20E3E71-20A0-4D40-B891-1F7D92013808}"/>
                </a:ext>
              </a:extLst>
            </p:cNvPr>
            <p:cNvSpPr/>
            <p:nvPr/>
          </p:nvSpPr>
          <p:spPr bwMode="auto">
            <a:xfrm rot="10800000" flipH="1">
              <a:off x="5902034" y="-51753"/>
              <a:ext cx="7550726" cy="691089"/>
            </a:xfrm>
            <a:custGeom>
              <a:avLst/>
              <a:gdLst>
                <a:gd name="connsiteX0" fmla="*/ 0 w 19261"/>
                <a:gd name="connsiteY0" fmla="*/ 2123 h 2152"/>
                <a:gd name="connsiteX1" fmla="*/ 33 w 19261"/>
                <a:gd name="connsiteY1" fmla="*/ 1706 h 2152"/>
                <a:gd name="connsiteX2" fmla="*/ 50 w 19261"/>
                <a:gd name="connsiteY2" fmla="*/ 1487 h 2152"/>
                <a:gd name="connsiteX3" fmla="*/ 353 w 19261"/>
                <a:gd name="connsiteY3" fmla="*/ 1319 h 2152"/>
                <a:gd name="connsiteX4" fmla="*/ 1837 w 19261"/>
                <a:gd name="connsiteY4" fmla="*/ 1959 h 2152"/>
                <a:gd name="connsiteX5" fmla="*/ 1854 w 19261"/>
                <a:gd name="connsiteY5" fmla="*/ 1942 h 2152"/>
                <a:gd name="connsiteX6" fmla="*/ 2056 w 19261"/>
                <a:gd name="connsiteY6" fmla="*/ 1807 h 2152"/>
                <a:gd name="connsiteX7" fmla="*/ 2495 w 19261"/>
                <a:gd name="connsiteY7" fmla="*/ 1588 h 2152"/>
                <a:gd name="connsiteX8" fmla="*/ 3911 w 19261"/>
                <a:gd name="connsiteY8" fmla="*/ 1942 h 2152"/>
                <a:gd name="connsiteX9" fmla="*/ 3928 w 19261"/>
                <a:gd name="connsiteY9" fmla="*/ 1925 h 2152"/>
                <a:gd name="connsiteX10" fmla="*/ 5091 w 19261"/>
                <a:gd name="connsiteY10" fmla="*/ 1403 h 2152"/>
                <a:gd name="connsiteX11" fmla="*/ 5631 w 19261"/>
                <a:gd name="connsiteY11" fmla="*/ 1841 h 2152"/>
                <a:gd name="connsiteX12" fmla="*/ 5648 w 19261"/>
                <a:gd name="connsiteY12" fmla="*/ 1824 h 2152"/>
                <a:gd name="connsiteX13" fmla="*/ 5800 w 19261"/>
                <a:gd name="connsiteY13" fmla="*/ 1689 h 2152"/>
                <a:gd name="connsiteX14" fmla="*/ 6255 w 19261"/>
                <a:gd name="connsiteY14" fmla="*/ 1420 h 2152"/>
                <a:gd name="connsiteX15" fmla="*/ 6592 w 19261"/>
                <a:gd name="connsiteY15" fmla="*/ 1319 h 2152"/>
                <a:gd name="connsiteX16" fmla="*/ 7840 w 19261"/>
                <a:gd name="connsiteY16" fmla="*/ 1858 h 2152"/>
                <a:gd name="connsiteX17" fmla="*/ 7857 w 19261"/>
                <a:gd name="connsiteY17" fmla="*/ 1858 h 2152"/>
                <a:gd name="connsiteX18" fmla="*/ 9560 w 19261"/>
                <a:gd name="connsiteY18" fmla="*/ 1234 h 2152"/>
                <a:gd name="connsiteX19" fmla="*/ 10335 w 19261"/>
                <a:gd name="connsiteY19" fmla="*/ 2010 h 2152"/>
                <a:gd name="connsiteX20" fmla="*/ 10487 w 19261"/>
                <a:gd name="connsiteY20" fmla="*/ 1875 h 2152"/>
                <a:gd name="connsiteX21" fmla="*/ 10757 w 19261"/>
                <a:gd name="connsiteY21" fmla="*/ 1656 h 2152"/>
                <a:gd name="connsiteX22" fmla="*/ 12139 w 19261"/>
                <a:gd name="connsiteY22" fmla="*/ 1201 h 2152"/>
                <a:gd name="connsiteX23" fmla="*/ 12460 w 19261"/>
                <a:gd name="connsiteY23" fmla="*/ 1285 h 2152"/>
                <a:gd name="connsiteX24" fmla="*/ 12848 w 19261"/>
                <a:gd name="connsiteY24" fmla="*/ 1538 h 2152"/>
                <a:gd name="connsiteX25" fmla="*/ 12949 w 19261"/>
                <a:gd name="connsiteY25" fmla="*/ 1437 h 2152"/>
                <a:gd name="connsiteX26" fmla="*/ 13084 w 19261"/>
                <a:gd name="connsiteY26" fmla="*/ 1336 h 2152"/>
                <a:gd name="connsiteX27" fmla="*/ 13505 w 19261"/>
                <a:gd name="connsiteY27" fmla="*/ 1116 h 2152"/>
                <a:gd name="connsiteX28" fmla="*/ 14804 w 19261"/>
                <a:gd name="connsiteY28" fmla="*/ 1420 h 2152"/>
                <a:gd name="connsiteX29" fmla="*/ 15040 w 19261"/>
                <a:gd name="connsiteY29" fmla="*/ 1639 h 2152"/>
                <a:gd name="connsiteX30" fmla="*/ 15040 w 19261"/>
                <a:gd name="connsiteY30" fmla="*/ 1622 h 2152"/>
                <a:gd name="connsiteX31" fmla="*/ 15309 w 19261"/>
                <a:gd name="connsiteY31" fmla="*/ 1285 h 2152"/>
                <a:gd name="connsiteX32" fmla="*/ 16692 w 19261"/>
                <a:gd name="connsiteY32" fmla="*/ 746 h 2152"/>
                <a:gd name="connsiteX33" fmla="*/ 17282 w 19261"/>
                <a:gd name="connsiteY33" fmla="*/ 982 h 2152"/>
                <a:gd name="connsiteX34" fmla="*/ 17485 w 19261"/>
                <a:gd name="connsiteY34" fmla="*/ 628 h 2152"/>
                <a:gd name="connsiteX35" fmla="*/ 18783 w 19261"/>
                <a:gd name="connsiteY35" fmla="*/ 21 h 2152"/>
                <a:gd name="connsiteX36" fmla="*/ 19255 w 19261"/>
                <a:gd name="connsiteY36" fmla="*/ 156 h 2152"/>
                <a:gd name="connsiteX37" fmla="*/ 19254 w 19261"/>
                <a:gd name="connsiteY37" fmla="*/ 2136 h 2152"/>
                <a:gd name="connsiteX38" fmla="*/ 0 w 19261"/>
                <a:gd name="connsiteY38" fmla="*/ 2123 h 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0" t="0" r="r" b="b"/>
              <a:pathLst>
                <a:path w="19261" h="2153">
                  <a:moveTo>
                    <a:pt x="0" y="2123"/>
                  </a:moveTo>
                  <a:cubicBezTo>
                    <a:pt x="0" y="1904"/>
                    <a:pt x="33" y="1925"/>
                    <a:pt x="33" y="1706"/>
                  </a:cubicBezTo>
                  <a:cubicBezTo>
                    <a:pt x="33" y="1656"/>
                    <a:pt x="16" y="1521"/>
                    <a:pt x="50" y="1487"/>
                  </a:cubicBezTo>
                  <a:cubicBezTo>
                    <a:pt x="117" y="1403"/>
                    <a:pt x="252" y="1369"/>
                    <a:pt x="353" y="1319"/>
                  </a:cubicBezTo>
                  <a:cubicBezTo>
                    <a:pt x="1061" y="1032"/>
                    <a:pt x="1601" y="1487"/>
                    <a:pt x="1837" y="1959"/>
                  </a:cubicBezTo>
                  <a:cubicBezTo>
                    <a:pt x="1854" y="1959"/>
                    <a:pt x="1854" y="1959"/>
                    <a:pt x="1854" y="1942"/>
                  </a:cubicBezTo>
                  <a:cubicBezTo>
                    <a:pt x="1921" y="1909"/>
                    <a:pt x="1989" y="1858"/>
                    <a:pt x="2056" y="1807"/>
                  </a:cubicBezTo>
                  <a:cubicBezTo>
                    <a:pt x="2191" y="1723"/>
                    <a:pt x="2343" y="1656"/>
                    <a:pt x="2495" y="1588"/>
                  </a:cubicBezTo>
                  <a:cubicBezTo>
                    <a:pt x="3051" y="1386"/>
                    <a:pt x="3658" y="1571"/>
                    <a:pt x="3911" y="1942"/>
                  </a:cubicBezTo>
                  <a:cubicBezTo>
                    <a:pt x="3911" y="1942"/>
                    <a:pt x="3911" y="1925"/>
                    <a:pt x="3928" y="1925"/>
                  </a:cubicBezTo>
                  <a:cubicBezTo>
                    <a:pt x="4046" y="1656"/>
                    <a:pt x="4636" y="1234"/>
                    <a:pt x="5091" y="1403"/>
                  </a:cubicBezTo>
                  <a:cubicBezTo>
                    <a:pt x="5327" y="1504"/>
                    <a:pt x="5462" y="1673"/>
                    <a:pt x="5631" y="1841"/>
                  </a:cubicBezTo>
                  <a:cubicBezTo>
                    <a:pt x="5631" y="1824"/>
                    <a:pt x="5648" y="1824"/>
                    <a:pt x="5648" y="1824"/>
                  </a:cubicBezTo>
                  <a:cubicBezTo>
                    <a:pt x="5698" y="1774"/>
                    <a:pt x="5749" y="1740"/>
                    <a:pt x="5800" y="1689"/>
                  </a:cubicBezTo>
                  <a:cubicBezTo>
                    <a:pt x="5934" y="1588"/>
                    <a:pt x="6086" y="1487"/>
                    <a:pt x="6255" y="1420"/>
                  </a:cubicBezTo>
                  <a:cubicBezTo>
                    <a:pt x="6356" y="1369"/>
                    <a:pt x="6474" y="1336"/>
                    <a:pt x="6592" y="1319"/>
                  </a:cubicBezTo>
                  <a:cubicBezTo>
                    <a:pt x="7216" y="1167"/>
                    <a:pt x="7553" y="1588"/>
                    <a:pt x="7840" y="1858"/>
                  </a:cubicBezTo>
                  <a:cubicBezTo>
                    <a:pt x="7857" y="1858"/>
                    <a:pt x="7857" y="1858"/>
                    <a:pt x="7857" y="1858"/>
                  </a:cubicBezTo>
                  <a:cubicBezTo>
                    <a:pt x="8110" y="1521"/>
                    <a:pt x="8936" y="982"/>
                    <a:pt x="9560" y="1234"/>
                  </a:cubicBezTo>
                  <a:cubicBezTo>
                    <a:pt x="9931" y="1369"/>
                    <a:pt x="10167" y="1689"/>
                    <a:pt x="10335" y="2010"/>
                  </a:cubicBezTo>
                  <a:cubicBezTo>
                    <a:pt x="10386" y="1976"/>
                    <a:pt x="10436" y="1925"/>
                    <a:pt x="10487" y="1875"/>
                  </a:cubicBezTo>
                  <a:cubicBezTo>
                    <a:pt x="10571" y="1807"/>
                    <a:pt x="10672" y="1723"/>
                    <a:pt x="10757" y="1656"/>
                  </a:cubicBezTo>
                  <a:cubicBezTo>
                    <a:pt x="11043" y="1437"/>
                    <a:pt x="11600" y="1100"/>
                    <a:pt x="12139" y="1201"/>
                  </a:cubicBezTo>
                  <a:cubicBezTo>
                    <a:pt x="12257" y="1218"/>
                    <a:pt x="12359" y="1251"/>
                    <a:pt x="12460" y="1285"/>
                  </a:cubicBezTo>
                  <a:cubicBezTo>
                    <a:pt x="12595" y="1352"/>
                    <a:pt x="12746" y="1437"/>
                    <a:pt x="12848" y="1538"/>
                  </a:cubicBezTo>
                  <a:cubicBezTo>
                    <a:pt x="12881" y="1504"/>
                    <a:pt x="12915" y="1470"/>
                    <a:pt x="12949" y="1437"/>
                  </a:cubicBezTo>
                  <a:cubicBezTo>
                    <a:pt x="12983" y="1403"/>
                    <a:pt x="13033" y="1369"/>
                    <a:pt x="13084" y="1336"/>
                  </a:cubicBezTo>
                  <a:cubicBezTo>
                    <a:pt x="13202" y="1251"/>
                    <a:pt x="13353" y="1167"/>
                    <a:pt x="13505" y="1116"/>
                  </a:cubicBezTo>
                  <a:cubicBezTo>
                    <a:pt x="14028" y="948"/>
                    <a:pt x="14500" y="1184"/>
                    <a:pt x="14804" y="1420"/>
                  </a:cubicBezTo>
                  <a:cubicBezTo>
                    <a:pt x="14871" y="1487"/>
                    <a:pt x="14955" y="1555"/>
                    <a:pt x="15040" y="1639"/>
                  </a:cubicBezTo>
                  <a:cubicBezTo>
                    <a:pt x="15040" y="1639"/>
                    <a:pt x="15040" y="1622"/>
                    <a:pt x="15040" y="1622"/>
                  </a:cubicBezTo>
                  <a:cubicBezTo>
                    <a:pt x="15090" y="1487"/>
                    <a:pt x="15225" y="1386"/>
                    <a:pt x="15309" y="1285"/>
                  </a:cubicBezTo>
                  <a:cubicBezTo>
                    <a:pt x="15545" y="982"/>
                    <a:pt x="16085" y="611"/>
                    <a:pt x="16692" y="746"/>
                  </a:cubicBezTo>
                  <a:cubicBezTo>
                    <a:pt x="16911" y="796"/>
                    <a:pt x="17097" y="897"/>
                    <a:pt x="17282" y="982"/>
                  </a:cubicBezTo>
                  <a:cubicBezTo>
                    <a:pt x="17367" y="880"/>
                    <a:pt x="17400" y="729"/>
                    <a:pt x="17485" y="628"/>
                  </a:cubicBezTo>
                  <a:cubicBezTo>
                    <a:pt x="17704" y="307"/>
                    <a:pt x="18176" y="-97"/>
                    <a:pt x="18783" y="21"/>
                  </a:cubicBezTo>
                  <a:cubicBezTo>
                    <a:pt x="18951" y="55"/>
                    <a:pt x="19103" y="122"/>
                    <a:pt x="19255" y="156"/>
                  </a:cubicBezTo>
                  <a:cubicBezTo>
                    <a:pt x="19268" y="881"/>
                    <a:pt x="19257" y="1355"/>
                    <a:pt x="19254" y="2136"/>
                  </a:cubicBezTo>
                  <a:cubicBezTo>
                    <a:pt x="13055" y="2183"/>
                    <a:pt x="3343" y="2117"/>
                    <a:pt x="0" y="21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Google Shape;4025;p26">
            <a:extLst>
              <a:ext uri="{FF2B5EF4-FFF2-40B4-BE49-F238E27FC236}">
                <a16:creationId xmlns:a16="http://schemas.microsoft.com/office/drawing/2014/main" id="{F156F84B-8F89-49E0-880A-E4846D94225C}"/>
              </a:ext>
            </a:extLst>
          </p:cNvPr>
          <p:cNvGrpSpPr/>
          <p:nvPr/>
        </p:nvGrpSpPr>
        <p:grpSpPr>
          <a:xfrm rot="5400000">
            <a:off x="10555341" y="5241925"/>
            <a:ext cx="528955" cy="2006600"/>
            <a:chOff x="393250" y="2490600"/>
            <a:chExt cx="653494" cy="2478093"/>
          </a:xfrm>
          <a:solidFill>
            <a:schemeClr val="bg1"/>
          </a:solidFill>
        </p:grpSpPr>
        <p:sp>
          <p:nvSpPr>
            <p:cNvPr id="22" name="Google Shape;4026;p26">
              <a:extLst>
                <a:ext uri="{FF2B5EF4-FFF2-40B4-BE49-F238E27FC236}">
                  <a16:creationId xmlns:a16="http://schemas.microsoft.com/office/drawing/2014/main" id="{B621F4C3-FC62-48A5-8CFF-B17B8FECEC9A}"/>
                </a:ext>
              </a:extLst>
            </p:cNvPr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27;p26">
              <a:extLst>
                <a:ext uri="{FF2B5EF4-FFF2-40B4-BE49-F238E27FC236}">
                  <a16:creationId xmlns:a16="http://schemas.microsoft.com/office/drawing/2014/main" id="{3896DA7D-82CE-40CF-B0E9-B795E7D02507}"/>
                </a:ext>
              </a:extLst>
            </p:cNvPr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28;p26">
              <a:extLst>
                <a:ext uri="{FF2B5EF4-FFF2-40B4-BE49-F238E27FC236}">
                  <a16:creationId xmlns:a16="http://schemas.microsoft.com/office/drawing/2014/main" id="{DF2DCCE1-FDBF-43D4-8498-0D5529FB0B46}"/>
                </a:ext>
              </a:extLst>
            </p:cNvPr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29;p26">
              <a:extLst>
                <a:ext uri="{FF2B5EF4-FFF2-40B4-BE49-F238E27FC236}">
                  <a16:creationId xmlns:a16="http://schemas.microsoft.com/office/drawing/2014/main" id="{2DF289C1-C9B0-433B-A5CA-0C74BFE7ECA9}"/>
                </a:ext>
              </a:extLst>
            </p:cNvPr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30;p26">
              <a:extLst>
                <a:ext uri="{FF2B5EF4-FFF2-40B4-BE49-F238E27FC236}">
                  <a16:creationId xmlns:a16="http://schemas.microsoft.com/office/drawing/2014/main" id="{9DA43DA7-BB95-4206-BAC3-692DDBE4DFB6}"/>
                </a:ext>
              </a:extLst>
            </p:cNvPr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031;p26">
              <a:extLst>
                <a:ext uri="{FF2B5EF4-FFF2-40B4-BE49-F238E27FC236}">
                  <a16:creationId xmlns:a16="http://schemas.microsoft.com/office/drawing/2014/main" id="{41EE488B-0720-44D0-BFD4-30DB32BAF7F0}"/>
                </a:ext>
              </a:extLst>
            </p:cNvPr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32;p26">
              <a:extLst>
                <a:ext uri="{FF2B5EF4-FFF2-40B4-BE49-F238E27FC236}">
                  <a16:creationId xmlns:a16="http://schemas.microsoft.com/office/drawing/2014/main" id="{CA03BB7E-6FC2-4578-8B7D-1394EB446A16}"/>
                </a:ext>
              </a:extLst>
            </p:cNvPr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33;p26">
              <a:extLst>
                <a:ext uri="{FF2B5EF4-FFF2-40B4-BE49-F238E27FC236}">
                  <a16:creationId xmlns:a16="http://schemas.microsoft.com/office/drawing/2014/main" id="{DA94616A-A11F-4E64-9EB9-03F9AE8B2A4E}"/>
                </a:ext>
              </a:extLst>
            </p:cNvPr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34;p26">
              <a:extLst>
                <a:ext uri="{FF2B5EF4-FFF2-40B4-BE49-F238E27FC236}">
                  <a16:creationId xmlns:a16="http://schemas.microsoft.com/office/drawing/2014/main" id="{BC80F625-E5BD-4425-9006-D8BCB5E9BF1E}"/>
                </a:ext>
              </a:extLst>
            </p:cNvPr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grpFill/>
            <a:ln>
              <a:solidFill>
                <a:srgbClr val="5A9FE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35;p26">
              <a:extLst>
                <a:ext uri="{FF2B5EF4-FFF2-40B4-BE49-F238E27FC236}">
                  <a16:creationId xmlns:a16="http://schemas.microsoft.com/office/drawing/2014/main" id="{E94369AC-D9A4-413D-94F3-1DB7B3B17A89}"/>
                </a:ext>
              </a:extLst>
            </p:cNvPr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5A9F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图片 84" descr="矢量智能对象-4">
            <a:extLst>
              <a:ext uri="{FF2B5EF4-FFF2-40B4-BE49-F238E27FC236}">
                <a16:creationId xmlns:a16="http://schemas.microsoft.com/office/drawing/2014/main" id="{08DB581A-D988-42EA-AA14-F126B44369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573" y="5919332"/>
            <a:ext cx="694055" cy="838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BED7F8-ABE4-47A6-8C85-BBE5258D9A12}"/>
              </a:ext>
            </a:extLst>
          </p:cNvPr>
          <p:cNvSpPr txBox="1"/>
          <p:nvPr/>
        </p:nvSpPr>
        <p:spPr>
          <a:xfrm>
            <a:off x="-88193" y="2000147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61: PHÉP TRỪ (CÓ NHỚ)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TRONG PHẠM VI 1000(TIẾT 2)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3F2642-8625-4583-AEEC-29CBA232758A}"/>
              </a:ext>
            </a:extLst>
          </p:cNvPr>
          <p:cNvSpPr txBox="1"/>
          <p:nvPr/>
        </p:nvSpPr>
        <p:spPr>
          <a:xfrm>
            <a:off x="3927827" y="619114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3671124-D2DC-4056-9B3A-01B8A1F1A9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" y="249007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67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68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168 – 101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786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777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787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788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564 + 222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6E414AC-0629-4C0C-AB22-57E03A49DF00}"/>
              </a:ext>
            </a:extLst>
          </p:cNvPr>
          <p:cNvGrpSpPr/>
          <p:nvPr/>
        </p:nvGrpSpPr>
        <p:grpSpPr>
          <a:xfrm>
            <a:off x="977868" y="510978"/>
            <a:ext cx="10442888" cy="4794665"/>
            <a:chOff x="948057" y="915721"/>
            <a:chExt cx="10710541" cy="4989780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EDC3C9A4-5341-454B-B21A-7CA1685A4CEA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269" name="Picture 2">
                <a:extLst>
                  <a:ext uri="{FF2B5EF4-FFF2-40B4-BE49-F238E27FC236}">
                    <a16:creationId xmlns:a16="http://schemas.microsoft.com/office/drawing/2014/main" id="{1D67BAD9-7CC5-4D8F-91A3-D7835CD09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0" name="Picture 2">
                <a:extLst>
                  <a:ext uri="{FF2B5EF4-FFF2-40B4-BE49-F238E27FC236}">
                    <a16:creationId xmlns:a16="http://schemas.microsoft.com/office/drawing/2014/main" id="{B1377F8E-2AE1-4A2D-934F-1C94571BE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9BEC370-242D-4D50-B027-521E09867B1A}"/>
                </a:ext>
              </a:extLst>
            </p:cNvPr>
            <p:cNvSpPr/>
            <p:nvPr/>
          </p:nvSpPr>
          <p:spPr>
            <a:xfrm>
              <a:off x="1587991" y="1320380"/>
              <a:ext cx="9586769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21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4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2022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44883540-3DFD-4493-808F-7A7261EEE967}"/>
                </a:ext>
              </a:extLst>
            </p:cNvPr>
            <p:cNvSpPr/>
            <p:nvPr/>
          </p:nvSpPr>
          <p:spPr>
            <a:xfrm>
              <a:off x="4439604" y="2104611"/>
              <a:ext cx="3431938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C74E5F25-4DF1-473D-AC2A-7E5D96E4D70A}"/>
                </a:ext>
              </a:extLst>
            </p:cNvPr>
            <p:cNvSpPr/>
            <p:nvPr/>
          </p:nvSpPr>
          <p:spPr>
            <a:xfrm>
              <a:off x="3125791" y="2939922"/>
              <a:ext cx="5640971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624530">
                <a:defRPr/>
              </a:pP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B96AB-E5FF-47FB-A32D-4D0E3C07C6E6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5244409" y="1665321"/>
            <a:ext cx="4879943" cy="7694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TOÁN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1767698" y="2444086"/>
            <a:ext cx="10807183" cy="7694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Bài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61: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Phép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trừ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(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nhớ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) 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trong</a:t>
            </a:r>
            <a:endParaRPr lang="en-US" sz="4400" b="1" dirty="0">
              <a:solidFill>
                <a:srgbClr val="660066"/>
              </a:solidFill>
              <a:latin typeface="HP001 4 hàng" pitchFamily="34" charset="0"/>
              <a:ea typeface="HP001" panose="020B0603050302020204" pitchFamily="34" charset="0"/>
              <a:cs typeface="Arial-Rounded" pitchFamily="34" charset="0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44883540-3DFD-4493-808F-7A7261EEE967}"/>
              </a:ext>
            </a:extLst>
          </p:cNvPr>
          <p:cNvSpPr/>
          <p:nvPr/>
        </p:nvSpPr>
        <p:spPr>
          <a:xfrm>
            <a:off x="3520443" y="3221106"/>
            <a:ext cx="6603900" cy="76944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defTabSz="1624530">
              <a:defRPr/>
            </a:pP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phạm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vi 1000 (</a:t>
            </a:r>
            <a:r>
              <a:rPr lang="en-US" sz="4400" b="1" dirty="0" err="1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Tiết</a:t>
            </a:r>
            <a:r>
              <a:rPr lang="en-US" sz="4400" b="1" dirty="0">
                <a:solidFill>
                  <a:srgbClr val="660066"/>
                </a:solidFill>
                <a:latin typeface="HP001 4 hàng" pitchFamily="34" charset="0"/>
                <a:ea typeface="HP001" panose="020B0603050302020204" pitchFamily="34" charset="0"/>
                <a:cs typeface="Arial-Rounded" pitchFamily="34" charset="0"/>
              </a:rPr>
              <a:t> 3)</a:t>
            </a:r>
          </a:p>
        </p:txBody>
      </p:sp>
      <p:pic>
        <p:nvPicPr>
          <p:cNvPr id="279" name="Picture 278" descr="Download Sun Cartoon Png - Sun Clipart PNG Image with No Background -  PNGkey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773">
            <a:off x="10929761" y="424519"/>
            <a:ext cx="1194835" cy="1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4" descr="Cloud cartoon rainbow tilted sticker - TenStick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104">
            <a:off x="87914" y="194784"/>
            <a:ext cx="1426001" cy="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3" y="57903"/>
            <a:ext cx="885008" cy="9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10" descr="Cute cloud cartoon Royalty Free Vector Image - VectorStock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3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55" y="-83668"/>
            <a:ext cx="1202228" cy="12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84422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42900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36180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201539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2AADDA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2AADDA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903782" y="2362368"/>
            <a:ext cx="7240220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hiện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được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phép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trừ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(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có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nhớ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) 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trong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</a:t>
            </a:r>
            <a:r>
              <a:rPr lang="en-US" altLang="zh-CN" sz="3200" b="1" spc="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phạm</a:t>
            </a:r>
            <a:r>
              <a:rPr lang="en-US" altLang="zh-CN" sz="3200" b="1" spc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 vi 1000.</a:t>
            </a:r>
            <a:endParaRPr lang="en-US" sz="20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89267" y="3695584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Thực hiện tính nhẩm các số tròn trăm trong phạm vi 1 000.</a:t>
            </a:r>
            <a:endParaRPr lang="en-US" sz="20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9" name="Rectangle 7"/>
          <p:cNvSpPr>
            <a:spLocks/>
          </p:cNvSpPr>
          <p:nvPr/>
        </p:nvSpPr>
        <p:spPr bwMode="auto">
          <a:xfrm>
            <a:off x="1889267" y="5115300"/>
            <a:ext cx="6951752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spc="1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Giải được các bài toán thực tế liên quan đến phép trừ trong phạm vi đã học.</a:t>
            </a:r>
            <a:endParaRPr lang="en-US" sz="2000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20" name="MH_Other_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05303" flipH="1">
            <a:off x="1097575" y="5283421"/>
            <a:ext cx="849928" cy="666859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MH_Other_8"/>
          <p:cNvSpPr/>
          <p:nvPr>
            <p:custDataLst>
              <p:tags r:id="rId6"/>
            </p:custDataLst>
          </p:nvPr>
        </p:nvSpPr>
        <p:spPr bwMode="auto">
          <a:xfrm>
            <a:off x="525681" y="4876800"/>
            <a:ext cx="1130083" cy="1182472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txBody>
          <a:bodyPr lIns="68573" tIns="34290" rIns="323960" bIns="3429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0283"/>
            <a:ext cx="3376823" cy="2804586"/>
          </a:xfrm>
          <a:prstGeom prst="rect">
            <a:avLst/>
          </a:prstGeom>
        </p:spPr>
      </p:pic>
      <p:sp>
        <p:nvSpPr>
          <p:cNvPr id="4" name="Google Shape;3255;p16">
            <a:extLst>
              <a:ext uri="{FF2B5EF4-FFF2-40B4-BE49-F238E27FC236}">
                <a16:creationId xmlns:a16="http://schemas.microsoft.com/office/drawing/2014/main" id="{84BCAF2C-8AA2-4069-9F61-84D9DE4449F3}"/>
              </a:ext>
            </a:extLst>
          </p:cNvPr>
          <p:cNvSpPr/>
          <p:nvPr/>
        </p:nvSpPr>
        <p:spPr>
          <a:xfrm>
            <a:off x="5992037" y="941772"/>
            <a:ext cx="4610100" cy="2472509"/>
          </a:xfrm>
          <a:prstGeom prst="rect">
            <a:avLst/>
          </a:prstGeom>
          <a:solidFill>
            <a:srgbClr val="FF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3256;p16">
            <a:extLst>
              <a:ext uri="{FF2B5EF4-FFF2-40B4-BE49-F238E27FC236}">
                <a16:creationId xmlns:a16="http://schemas.microsoft.com/office/drawing/2014/main" id="{A5E4A6D2-A7DC-446E-8575-D5FF0BDAB9CA}"/>
              </a:ext>
            </a:extLst>
          </p:cNvPr>
          <p:cNvGrpSpPr/>
          <p:nvPr/>
        </p:nvGrpSpPr>
        <p:grpSpPr>
          <a:xfrm>
            <a:off x="2126723" y="1114997"/>
            <a:ext cx="4382024" cy="570588"/>
            <a:chOff x="1296327" y="1647588"/>
            <a:chExt cx="4382024" cy="570588"/>
          </a:xfrm>
        </p:grpSpPr>
        <p:sp>
          <p:nvSpPr>
            <p:cNvPr id="6" name="Google Shape;3257;p16">
              <a:extLst>
                <a:ext uri="{FF2B5EF4-FFF2-40B4-BE49-F238E27FC236}">
                  <a16:creationId xmlns:a16="http://schemas.microsoft.com/office/drawing/2014/main" id="{C58AE408-F47A-4002-A670-EA9FC2797EF7}"/>
                </a:ext>
              </a:extLst>
            </p:cNvPr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Tính (theo mẫu)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endParaRPr>
            </a:p>
          </p:txBody>
        </p:sp>
        <p:sp>
          <p:nvSpPr>
            <p:cNvPr id="7" name="Google Shape;3258;p16">
              <a:extLst>
                <a:ext uri="{FF2B5EF4-FFF2-40B4-BE49-F238E27FC236}">
                  <a16:creationId xmlns:a16="http://schemas.microsoft.com/office/drawing/2014/main" id="{3EDACD66-29F2-444D-BC59-D8D487560DE7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3259;p16">
            <a:extLst>
              <a:ext uri="{FF2B5EF4-FFF2-40B4-BE49-F238E27FC236}">
                <a16:creationId xmlns:a16="http://schemas.microsoft.com/office/drawing/2014/main" id="{9FD310BB-D4D8-4E05-8C26-0080CB5C7870}"/>
              </a:ext>
            </a:extLst>
          </p:cNvPr>
          <p:cNvSpPr txBox="1"/>
          <p:nvPr/>
        </p:nvSpPr>
        <p:spPr>
          <a:xfrm>
            <a:off x="6227910" y="1162365"/>
            <a:ext cx="437422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Mẫu: 800 + 200 = 1 000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1 000 – 200 = 800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1 000 – 800 = 200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9" name="Google Shape;3260;p16">
            <a:extLst>
              <a:ext uri="{FF2B5EF4-FFF2-40B4-BE49-F238E27FC236}">
                <a16:creationId xmlns:a16="http://schemas.microsoft.com/office/drawing/2014/main" id="{7175A575-0696-43A2-A1A5-F2143C1F5098}"/>
              </a:ext>
            </a:extLst>
          </p:cNvPr>
          <p:cNvSpPr txBox="1"/>
          <p:nvPr/>
        </p:nvSpPr>
        <p:spPr>
          <a:xfrm>
            <a:off x="2412016" y="3634874"/>
            <a:ext cx="441822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a) 300 + 700 = 1 000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300 = 700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700 = 300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0" name="Google Shape;3261;p16">
            <a:extLst>
              <a:ext uri="{FF2B5EF4-FFF2-40B4-BE49-F238E27FC236}">
                <a16:creationId xmlns:a16="http://schemas.microsoft.com/office/drawing/2014/main" id="{75A6F429-BBE4-426B-8C84-AAB988E0A445}"/>
              </a:ext>
            </a:extLst>
          </p:cNvPr>
          <p:cNvSpPr txBox="1"/>
          <p:nvPr/>
        </p:nvSpPr>
        <p:spPr>
          <a:xfrm>
            <a:off x="7773779" y="3683882"/>
            <a:ext cx="441822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b) 400 + 600 = 1 000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400 = 600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1 000 – 600 = 400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sp>
        <p:nvSpPr>
          <p:cNvPr id="11" name="Google Shape;3262;p16">
            <a:extLst>
              <a:ext uri="{FF2B5EF4-FFF2-40B4-BE49-F238E27FC236}">
                <a16:creationId xmlns:a16="http://schemas.microsoft.com/office/drawing/2014/main" id="{F49C27E0-76EA-4F67-81E6-50135D6A38BC}"/>
              </a:ext>
            </a:extLst>
          </p:cNvPr>
          <p:cNvSpPr/>
          <p:nvPr/>
        </p:nvSpPr>
        <p:spPr>
          <a:xfrm>
            <a:off x="4621126" y="3792028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263;p16">
            <a:extLst>
              <a:ext uri="{FF2B5EF4-FFF2-40B4-BE49-F238E27FC236}">
                <a16:creationId xmlns:a16="http://schemas.microsoft.com/office/drawing/2014/main" id="{0F81CD61-EF24-4C2A-A974-D457CD0FC358}"/>
              </a:ext>
            </a:extLst>
          </p:cNvPr>
          <p:cNvSpPr/>
          <p:nvPr/>
        </p:nvSpPr>
        <p:spPr>
          <a:xfrm>
            <a:off x="4873409" y="4415586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264;p16">
            <a:extLst>
              <a:ext uri="{FF2B5EF4-FFF2-40B4-BE49-F238E27FC236}">
                <a16:creationId xmlns:a16="http://schemas.microsoft.com/office/drawing/2014/main" id="{82F81C52-9F3F-4F88-93CC-3FFC88F67209}"/>
              </a:ext>
            </a:extLst>
          </p:cNvPr>
          <p:cNvSpPr/>
          <p:nvPr/>
        </p:nvSpPr>
        <p:spPr>
          <a:xfrm>
            <a:off x="4873408" y="5039144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265;p16">
            <a:extLst>
              <a:ext uri="{FF2B5EF4-FFF2-40B4-BE49-F238E27FC236}">
                <a16:creationId xmlns:a16="http://schemas.microsoft.com/office/drawing/2014/main" id="{8337B1D3-468B-4707-A0C3-66C6613C1E23}"/>
              </a:ext>
            </a:extLst>
          </p:cNvPr>
          <p:cNvSpPr/>
          <p:nvPr/>
        </p:nvSpPr>
        <p:spPr>
          <a:xfrm>
            <a:off x="10010348" y="3890393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266;p16">
            <a:extLst>
              <a:ext uri="{FF2B5EF4-FFF2-40B4-BE49-F238E27FC236}">
                <a16:creationId xmlns:a16="http://schemas.microsoft.com/office/drawing/2014/main" id="{F4E0D0DA-7938-4C8C-AB1D-4AF720F9DAA5}"/>
              </a:ext>
            </a:extLst>
          </p:cNvPr>
          <p:cNvSpPr/>
          <p:nvPr/>
        </p:nvSpPr>
        <p:spPr>
          <a:xfrm>
            <a:off x="10236594" y="4475779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267;p16">
            <a:extLst>
              <a:ext uri="{FF2B5EF4-FFF2-40B4-BE49-F238E27FC236}">
                <a16:creationId xmlns:a16="http://schemas.microsoft.com/office/drawing/2014/main" id="{534F28C9-4B49-4A40-B2C6-CD34E81538AB}"/>
              </a:ext>
            </a:extLst>
          </p:cNvPr>
          <p:cNvSpPr/>
          <p:nvPr/>
        </p:nvSpPr>
        <p:spPr>
          <a:xfrm>
            <a:off x="10279382" y="5061166"/>
            <a:ext cx="990599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028;p30" descr="C:\Users\TUAN\Downloads\Luyện tập 1.png">
            <a:extLst>
              <a:ext uri="{FF2B5EF4-FFF2-40B4-BE49-F238E27FC236}">
                <a16:creationId xmlns:a16="http://schemas.microsoft.com/office/drawing/2014/main" id="{91650753-6996-4C66-A570-ED67B851F52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155" y="275188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573706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0" name="Google Shape;1028;p30" descr="C:\Users\TUAN\Downloads\Luyện tập 1.png">
            <a:extLst>
              <a:ext uri="{FF2B5EF4-FFF2-40B4-BE49-F238E27FC236}">
                <a16:creationId xmlns:a16="http://schemas.microsoft.com/office/drawing/2014/main" id="{801B9620-F375-4685-9AFA-9F736BE7A6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37" y="530184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272;p17">
            <a:extLst>
              <a:ext uri="{FF2B5EF4-FFF2-40B4-BE49-F238E27FC236}">
                <a16:creationId xmlns:a16="http://schemas.microsoft.com/office/drawing/2014/main" id="{466ECDBC-0118-4A5D-947A-6C47D149C8C7}"/>
              </a:ext>
            </a:extLst>
          </p:cNvPr>
          <p:cNvGrpSpPr/>
          <p:nvPr/>
        </p:nvGrpSpPr>
        <p:grpSpPr>
          <a:xfrm>
            <a:off x="773585" y="1582870"/>
            <a:ext cx="1918940" cy="570588"/>
            <a:chOff x="1001228" y="571913"/>
            <a:chExt cx="1918940" cy="570588"/>
          </a:xfrm>
        </p:grpSpPr>
        <p:grpSp>
          <p:nvGrpSpPr>
            <p:cNvPr id="32" name="Google Shape;3273;p17">
              <a:extLst>
                <a:ext uri="{FF2B5EF4-FFF2-40B4-BE49-F238E27FC236}">
                  <a16:creationId xmlns:a16="http://schemas.microsoft.com/office/drawing/2014/main" id="{CDDBE3EA-B5D4-4EA1-8CF1-8D1CB0E6C408}"/>
                </a:ext>
              </a:extLst>
            </p:cNvPr>
            <p:cNvGrpSpPr/>
            <p:nvPr/>
          </p:nvGrpSpPr>
          <p:grpSpPr>
            <a:xfrm>
              <a:off x="1797268" y="619281"/>
              <a:ext cx="1122900" cy="523220"/>
              <a:chOff x="1999127" y="1726873"/>
              <a:chExt cx="1122900" cy="523220"/>
            </a:xfrm>
          </p:grpSpPr>
          <p:sp>
            <p:nvSpPr>
              <p:cNvPr id="34" name="Google Shape;3274;p17">
                <a:extLst>
                  <a:ext uri="{FF2B5EF4-FFF2-40B4-BE49-F238E27FC236}">
                    <a16:creationId xmlns:a16="http://schemas.microsoft.com/office/drawing/2014/main" id="{E71BE619-59B2-4F07-BD67-DEC37337F019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>
                  <a:gd name="adj" fmla="val 16667"/>
                </a:avLst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3275;p17">
                <a:extLst>
                  <a:ext uri="{FF2B5EF4-FFF2-40B4-BE49-F238E27FC236}">
                    <a16:creationId xmlns:a16="http://schemas.microsoft.com/office/drawing/2014/main" id="{DD8BCBE9-D884-423C-9C6F-C400560091BE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?</a:t>
                </a: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Google Shape;3276;p17">
              <a:extLst>
                <a:ext uri="{FF2B5EF4-FFF2-40B4-BE49-F238E27FC236}">
                  <a16:creationId xmlns:a16="http://schemas.microsoft.com/office/drawing/2014/main" id="{391E138F-5E08-4A73-B5E7-9C585C8AB940}"/>
                </a:ext>
              </a:extLst>
            </p:cNvPr>
            <p:cNvSpPr/>
            <p:nvPr/>
          </p:nvSpPr>
          <p:spPr>
            <a:xfrm>
              <a:off x="1001228" y="571913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6" name="Google Shape;3277;p17">
            <a:extLst>
              <a:ext uri="{FF2B5EF4-FFF2-40B4-BE49-F238E27FC236}">
                <a16:creationId xmlns:a16="http://schemas.microsoft.com/office/drawing/2014/main" id="{CBBC0B69-9DFA-45FA-B489-EB51DC733480}"/>
              </a:ext>
            </a:extLst>
          </p:cNvPr>
          <p:cNvSpPr/>
          <p:nvPr/>
        </p:nvSpPr>
        <p:spPr>
          <a:xfrm>
            <a:off x="1930296" y="2320239"/>
            <a:ext cx="1351270" cy="1351270"/>
          </a:xfrm>
          <a:prstGeom prst="ellipse">
            <a:avLst/>
          </a:prstGeom>
          <a:solidFill>
            <a:srgbClr val="873AC0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600">
                <a:solidFill>
                  <a:prstClr val="whit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231</a:t>
            </a:r>
            <a:endParaRPr sz="3600"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Google Shape;3278;p17">
            <a:extLst>
              <a:ext uri="{FF2B5EF4-FFF2-40B4-BE49-F238E27FC236}">
                <a16:creationId xmlns:a16="http://schemas.microsoft.com/office/drawing/2014/main" id="{B3E406FB-42E4-4F2D-A495-5F8E56EFB3F4}"/>
              </a:ext>
            </a:extLst>
          </p:cNvPr>
          <p:cNvSpPr/>
          <p:nvPr/>
        </p:nvSpPr>
        <p:spPr>
          <a:xfrm>
            <a:off x="4887322" y="2214824"/>
            <a:ext cx="1804670" cy="1555750"/>
          </a:xfrm>
          <a:prstGeom prst="triangle">
            <a:avLst>
              <a:gd name="adj" fmla="val 50000"/>
            </a:avLst>
          </a:prstGeom>
          <a:solidFill>
            <a:sysClr val="window" lastClr="FFFFFF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Google Shape;3279;p17">
            <a:extLst>
              <a:ext uri="{FF2B5EF4-FFF2-40B4-BE49-F238E27FC236}">
                <a16:creationId xmlns:a16="http://schemas.microsoft.com/office/drawing/2014/main" id="{4F6A9838-AE76-41D0-AB87-8ACC13E71E33}"/>
              </a:ext>
            </a:extLst>
          </p:cNvPr>
          <p:cNvSpPr/>
          <p:nvPr/>
        </p:nvSpPr>
        <p:spPr>
          <a:xfrm>
            <a:off x="8371663" y="2271974"/>
            <a:ext cx="1435100" cy="14351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>
            <a:solidFill>
              <a:srgbClr val="E36C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9" name="Google Shape;3280;p17">
            <a:extLst>
              <a:ext uri="{FF2B5EF4-FFF2-40B4-BE49-F238E27FC236}">
                <a16:creationId xmlns:a16="http://schemas.microsoft.com/office/drawing/2014/main" id="{DAEFC249-5C50-4F2B-8137-E6BE297E2972}"/>
              </a:ext>
            </a:extLst>
          </p:cNvPr>
          <p:cNvCxnSpPr>
            <a:stCxn id="36" idx="6"/>
            <a:endCxn id="37" idx="1"/>
          </p:cNvCxnSpPr>
          <p:nvPr/>
        </p:nvCxnSpPr>
        <p:spPr>
          <a:xfrm rot="10800000" flipH="1">
            <a:off x="3281566" y="2992574"/>
            <a:ext cx="2056800" cy="3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" name="Google Shape;3281;p17">
            <a:extLst>
              <a:ext uri="{FF2B5EF4-FFF2-40B4-BE49-F238E27FC236}">
                <a16:creationId xmlns:a16="http://schemas.microsoft.com/office/drawing/2014/main" id="{B5E441A4-8FC3-4874-ACC9-05416AC5E163}"/>
              </a:ext>
            </a:extLst>
          </p:cNvPr>
          <p:cNvCxnSpPr>
            <a:stCxn id="37" idx="5"/>
            <a:endCxn id="38" idx="1"/>
          </p:cNvCxnSpPr>
          <p:nvPr/>
        </p:nvCxnSpPr>
        <p:spPr>
          <a:xfrm rot="10800000" flipH="1">
            <a:off x="6240824" y="2989399"/>
            <a:ext cx="2130900" cy="3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" name="Google Shape;3282;p17">
            <a:extLst>
              <a:ext uri="{FF2B5EF4-FFF2-40B4-BE49-F238E27FC236}">
                <a16:creationId xmlns:a16="http://schemas.microsoft.com/office/drawing/2014/main" id="{19A1D949-424F-4192-AEBD-DDEA0E3C167E}"/>
              </a:ext>
            </a:extLst>
          </p:cNvPr>
          <p:cNvSpPr/>
          <p:nvPr/>
        </p:nvSpPr>
        <p:spPr>
          <a:xfrm>
            <a:off x="1930296" y="4551624"/>
            <a:ext cx="1435100" cy="1435100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381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362</a:t>
            </a:r>
            <a:endParaRPr sz="4000">
              <a:solidFill>
                <a:prstClr val="white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Google Shape;3283;p17">
            <a:extLst>
              <a:ext uri="{FF2B5EF4-FFF2-40B4-BE49-F238E27FC236}">
                <a16:creationId xmlns:a16="http://schemas.microsoft.com/office/drawing/2014/main" id="{7962D26F-D2A1-4AFB-B7EE-673363FD8612}"/>
              </a:ext>
            </a:extLst>
          </p:cNvPr>
          <p:cNvSpPr/>
          <p:nvPr/>
        </p:nvSpPr>
        <p:spPr>
          <a:xfrm rot="2700000">
            <a:off x="5096364" y="4551624"/>
            <a:ext cx="1435100" cy="143510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Google Shape;3284;p17">
            <a:extLst>
              <a:ext uri="{FF2B5EF4-FFF2-40B4-BE49-F238E27FC236}">
                <a16:creationId xmlns:a16="http://schemas.microsoft.com/office/drawing/2014/main" id="{897348D0-309C-4C68-BFED-F8355B154D0B}"/>
              </a:ext>
            </a:extLst>
          </p:cNvPr>
          <p:cNvSpPr/>
          <p:nvPr/>
        </p:nvSpPr>
        <p:spPr>
          <a:xfrm>
            <a:off x="8460563" y="4589723"/>
            <a:ext cx="1346200" cy="1346200"/>
          </a:xfrm>
          <a:prstGeom prst="ellipse">
            <a:avLst/>
          </a:prstGeom>
          <a:solidFill>
            <a:sysClr val="window" lastClr="FFFFFF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4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4" name="Google Shape;3285;p17">
            <a:extLst>
              <a:ext uri="{FF2B5EF4-FFF2-40B4-BE49-F238E27FC236}">
                <a16:creationId xmlns:a16="http://schemas.microsoft.com/office/drawing/2014/main" id="{8C0C4704-27CD-4F27-9848-1478C137427C}"/>
              </a:ext>
            </a:extLst>
          </p:cNvPr>
          <p:cNvCxnSpPr>
            <a:stCxn id="41" idx="3"/>
          </p:cNvCxnSpPr>
          <p:nvPr/>
        </p:nvCxnSpPr>
        <p:spPr>
          <a:xfrm rot="10800000" flipH="1">
            <a:off x="3365396" y="5262874"/>
            <a:ext cx="1526400" cy="630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3286;p17">
            <a:extLst>
              <a:ext uri="{FF2B5EF4-FFF2-40B4-BE49-F238E27FC236}">
                <a16:creationId xmlns:a16="http://schemas.microsoft.com/office/drawing/2014/main" id="{C0CB7D23-5323-4062-A15B-F62FF357272F}"/>
              </a:ext>
            </a:extLst>
          </p:cNvPr>
          <p:cNvCxnSpPr>
            <a:endCxn id="43" idx="2"/>
          </p:cNvCxnSpPr>
          <p:nvPr/>
        </p:nvCxnSpPr>
        <p:spPr>
          <a:xfrm>
            <a:off x="6779663" y="5262823"/>
            <a:ext cx="1680900" cy="0"/>
          </a:xfrm>
          <a:prstGeom prst="straightConnector1">
            <a:avLst/>
          </a:prstGeom>
          <a:noFill/>
          <a:ln w="38100" cap="flat" cmpd="sng">
            <a:solidFill>
              <a:sysClr val="windowText" lastClr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" name="Google Shape;3287;p17">
            <a:extLst>
              <a:ext uri="{FF2B5EF4-FFF2-40B4-BE49-F238E27FC236}">
                <a16:creationId xmlns:a16="http://schemas.microsoft.com/office/drawing/2014/main" id="{81AE53E4-636B-44E9-962E-0AF8522747EE}"/>
              </a:ext>
            </a:extLst>
          </p:cNvPr>
          <p:cNvSpPr txBox="1"/>
          <p:nvPr/>
        </p:nvSpPr>
        <p:spPr>
          <a:xfrm>
            <a:off x="5542062" y="4915231"/>
            <a:ext cx="5523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3288;p17">
            <a:extLst>
              <a:ext uri="{FF2B5EF4-FFF2-40B4-BE49-F238E27FC236}">
                <a16:creationId xmlns:a16="http://schemas.microsoft.com/office/drawing/2014/main" id="{7281F7A9-6216-4A6E-86B1-10ACC2FFB523}"/>
              </a:ext>
            </a:extLst>
          </p:cNvPr>
          <p:cNvSpPr txBox="1"/>
          <p:nvPr/>
        </p:nvSpPr>
        <p:spPr>
          <a:xfrm>
            <a:off x="3461179" y="2367224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+ 263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Google Shape;3289;p17">
            <a:extLst>
              <a:ext uri="{FF2B5EF4-FFF2-40B4-BE49-F238E27FC236}">
                <a16:creationId xmlns:a16="http://schemas.microsoft.com/office/drawing/2014/main" id="{7CF43B1B-C33B-4374-9C97-FCFD86DC7FCA}"/>
              </a:ext>
            </a:extLst>
          </p:cNvPr>
          <p:cNvSpPr txBox="1"/>
          <p:nvPr/>
        </p:nvSpPr>
        <p:spPr>
          <a:xfrm>
            <a:off x="6630650" y="2367224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- 175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Google Shape;3290;p17">
            <a:extLst>
              <a:ext uri="{FF2B5EF4-FFF2-40B4-BE49-F238E27FC236}">
                <a16:creationId xmlns:a16="http://schemas.microsoft.com/office/drawing/2014/main" id="{9FB9D0F7-0DE4-4A3D-BDB2-76DDAA647515}"/>
              </a:ext>
            </a:extLst>
          </p:cNvPr>
          <p:cNvSpPr txBox="1"/>
          <p:nvPr/>
        </p:nvSpPr>
        <p:spPr>
          <a:xfrm>
            <a:off x="3393304" y="4589723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- 171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3291;p17">
            <a:extLst>
              <a:ext uri="{FF2B5EF4-FFF2-40B4-BE49-F238E27FC236}">
                <a16:creationId xmlns:a16="http://schemas.microsoft.com/office/drawing/2014/main" id="{28138358-A619-4643-9FBE-B70A9D1C43D0}"/>
              </a:ext>
            </a:extLst>
          </p:cNvPr>
          <p:cNvSpPr txBox="1"/>
          <p:nvPr/>
        </p:nvSpPr>
        <p:spPr>
          <a:xfrm>
            <a:off x="7012804" y="4589723"/>
            <a:ext cx="1777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+ 90</a:t>
            </a:r>
            <a:endParaRPr sz="400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Google Shape;3292;p17">
            <a:extLst>
              <a:ext uri="{FF2B5EF4-FFF2-40B4-BE49-F238E27FC236}">
                <a16:creationId xmlns:a16="http://schemas.microsoft.com/office/drawing/2014/main" id="{08092DF7-BF52-4068-B02A-318F492CDE4F}"/>
              </a:ext>
            </a:extLst>
          </p:cNvPr>
          <p:cNvSpPr txBox="1"/>
          <p:nvPr/>
        </p:nvSpPr>
        <p:spPr>
          <a:xfrm>
            <a:off x="5362389" y="3091521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494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Google Shape;3293;p17">
            <a:extLst>
              <a:ext uri="{FF2B5EF4-FFF2-40B4-BE49-F238E27FC236}">
                <a16:creationId xmlns:a16="http://schemas.microsoft.com/office/drawing/2014/main" id="{BC5A2C1B-956A-4562-8CC9-D5461DB24BFA}"/>
              </a:ext>
            </a:extLst>
          </p:cNvPr>
          <p:cNvSpPr txBox="1"/>
          <p:nvPr/>
        </p:nvSpPr>
        <p:spPr>
          <a:xfrm>
            <a:off x="8682138" y="2688097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319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Google Shape;3294;p17">
            <a:extLst>
              <a:ext uri="{FF2B5EF4-FFF2-40B4-BE49-F238E27FC236}">
                <a16:creationId xmlns:a16="http://schemas.microsoft.com/office/drawing/2014/main" id="{95169F97-34F9-4367-9B40-E3B7A4557699}"/>
              </a:ext>
            </a:extLst>
          </p:cNvPr>
          <p:cNvSpPr txBox="1"/>
          <p:nvPr/>
        </p:nvSpPr>
        <p:spPr>
          <a:xfrm>
            <a:off x="5362389" y="4915231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191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Google Shape;3295;p17">
            <a:extLst>
              <a:ext uri="{FF2B5EF4-FFF2-40B4-BE49-F238E27FC236}">
                <a16:creationId xmlns:a16="http://schemas.microsoft.com/office/drawing/2014/main" id="{0D855384-F4C2-4E0F-8BE2-2A36211E0903}"/>
              </a:ext>
            </a:extLst>
          </p:cNvPr>
          <p:cNvSpPr txBox="1"/>
          <p:nvPr/>
        </p:nvSpPr>
        <p:spPr>
          <a:xfrm>
            <a:off x="8790103" y="4955046"/>
            <a:ext cx="903050" cy="615553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C516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281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C516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9E63F35D-DB7C-4D78-8334-945D85AA5AFC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仓耳羽辰体-谷力 W05" panose="02020400000000000000" pitchFamily="18" charset="-122"/>
              <a:cs typeface="Arial" panose="020B0604020202020204" pitchFamily="34" charset="0"/>
            </a:endParaRP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66C74A3-8176-47CE-83D2-B32BD0E6A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04" y="3593803"/>
            <a:ext cx="2472247" cy="3587431"/>
          </a:xfrm>
          <a:prstGeom prst="rect">
            <a:avLst/>
          </a:prstGeom>
        </p:spPr>
      </p:pic>
      <p:grpSp>
        <p:nvGrpSpPr>
          <p:cNvPr id="4" name="Google Shape;3300;p18">
            <a:extLst>
              <a:ext uri="{FF2B5EF4-FFF2-40B4-BE49-F238E27FC236}">
                <a16:creationId xmlns:a16="http://schemas.microsoft.com/office/drawing/2014/main" id="{9743F934-C4B9-40E2-92FF-564F14CA1AC1}"/>
              </a:ext>
            </a:extLst>
          </p:cNvPr>
          <p:cNvGrpSpPr/>
          <p:nvPr/>
        </p:nvGrpSpPr>
        <p:grpSpPr>
          <a:xfrm>
            <a:off x="700088" y="757238"/>
            <a:ext cx="10390672" cy="1569620"/>
            <a:chOff x="1296327" y="1453656"/>
            <a:chExt cx="10390672" cy="1569620"/>
          </a:xfrm>
        </p:grpSpPr>
        <p:sp>
          <p:nvSpPr>
            <p:cNvPr id="5" name="Google Shape;3301;p18">
              <a:extLst>
                <a:ext uri="{FF2B5EF4-FFF2-40B4-BE49-F238E27FC236}">
                  <a16:creationId xmlns:a16="http://schemas.microsoft.com/office/drawing/2014/main" id="{ED23BC3D-0949-4E50-BE0C-948891AAC090}"/>
                </a:ext>
              </a:extLst>
            </p:cNvPr>
            <p:cNvSpPr txBox="1"/>
            <p:nvPr/>
          </p:nvSpPr>
          <p:spPr>
            <a:xfrm>
              <a:off x="1866915" y="1453656"/>
              <a:ext cx="9820084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thúc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hội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Nam Á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30,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giành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288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gồm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Đồng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190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Đồng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thao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Việt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Nam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giành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bao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huy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chương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3302;p18">
              <a:extLst>
                <a:ext uri="{FF2B5EF4-FFF2-40B4-BE49-F238E27FC236}">
                  <a16:creationId xmlns:a16="http://schemas.microsoft.com/office/drawing/2014/main" id="{998B67EF-4D8F-4226-9B0A-E58BD74BB737}"/>
                </a:ext>
              </a:extLst>
            </p:cNvPr>
            <p:cNvSpPr/>
            <p:nvPr/>
          </p:nvSpPr>
          <p:spPr>
            <a:xfrm>
              <a:off x="1296327" y="1520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kumimoji="0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Google Shape;3303;p18">
            <a:extLst>
              <a:ext uri="{FF2B5EF4-FFF2-40B4-BE49-F238E27FC236}">
                <a16:creationId xmlns:a16="http://schemas.microsoft.com/office/drawing/2014/main" id="{0164C9B5-1219-45FC-8E33-46A2EA20FF33}"/>
              </a:ext>
            </a:extLst>
          </p:cNvPr>
          <p:cNvSpPr txBox="1"/>
          <p:nvPr/>
        </p:nvSpPr>
        <p:spPr>
          <a:xfrm>
            <a:off x="1824966" y="2326858"/>
            <a:ext cx="78447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              : 288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190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3304;p18">
            <a:extLst>
              <a:ext uri="{FF2B5EF4-FFF2-40B4-BE49-F238E27FC236}">
                <a16:creationId xmlns:a16="http://schemas.microsoft.com/office/drawing/2014/main" id="{044A53A0-3AF1-49A7-BDFA-21679ECD7696}"/>
              </a:ext>
            </a:extLst>
          </p:cNvPr>
          <p:cNvSpPr txBox="1"/>
          <p:nvPr/>
        </p:nvSpPr>
        <p:spPr>
          <a:xfrm>
            <a:off x="568139" y="4217989"/>
            <a:ext cx="1066828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giải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288 – 190 = 98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98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chương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1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88828" y="414670"/>
            <a:ext cx="10621925" cy="529926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1871327"/>
            <a:ext cx="2941492" cy="5158123"/>
          </a:xfrm>
          <a:prstGeom prst="rect">
            <a:avLst/>
          </a:prstGeom>
        </p:spPr>
      </p:pic>
      <p:sp>
        <p:nvSpPr>
          <p:cNvPr id="17" name="Google Shape;3309;p19">
            <a:extLst>
              <a:ext uri="{FF2B5EF4-FFF2-40B4-BE49-F238E27FC236}">
                <a16:creationId xmlns:a16="http://schemas.microsoft.com/office/drawing/2014/main" id="{277D7099-2FBC-46EC-AE96-DB23DE725E4C}"/>
              </a:ext>
            </a:extLst>
          </p:cNvPr>
          <p:cNvSpPr/>
          <p:nvPr/>
        </p:nvSpPr>
        <p:spPr>
          <a:xfrm>
            <a:off x="2039362" y="1300739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Google Shape;3310;p19" descr="Screen Clipping">
            <a:extLst>
              <a:ext uri="{FF2B5EF4-FFF2-40B4-BE49-F238E27FC236}">
                <a16:creationId xmlns:a16="http://schemas.microsoft.com/office/drawing/2014/main" id="{1DE32375-47E0-4440-8666-1DB08A787A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9833" y="3262027"/>
            <a:ext cx="8133152" cy="22383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3311;p19">
            <a:extLst>
              <a:ext uri="{FF2B5EF4-FFF2-40B4-BE49-F238E27FC236}">
                <a16:creationId xmlns:a16="http://schemas.microsoft.com/office/drawing/2014/main" id="{0FBC4E90-711F-4F08-8492-DC499C889FAA}"/>
              </a:ext>
            </a:extLst>
          </p:cNvPr>
          <p:cNvSpPr/>
          <p:nvPr/>
        </p:nvSpPr>
        <p:spPr>
          <a:xfrm>
            <a:off x="3365778" y="1146929"/>
            <a:ext cx="1993900" cy="72439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231-125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3312;p19">
            <a:extLst>
              <a:ext uri="{FF2B5EF4-FFF2-40B4-BE49-F238E27FC236}">
                <a16:creationId xmlns:a16="http://schemas.microsoft.com/office/drawing/2014/main" id="{BF932460-4587-4345-BFA2-AC7301F827FD}"/>
              </a:ext>
            </a:extLst>
          </p:cNvPr>
          <p:cNvSpPr/>
          <p:nvPr/>
        </p:nvSpPr>
        <p:spPr>
          <a:xfrm>
            <a:off x="5965414" y="1146928"/>
            <a:ext cx="2148876" cy="72439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425 - 330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Google Shape;3313;p19">
            <a:extLst>
              <a:ext uri="{FF2B5EF4-FFF2-40B4-BE49-F238E27FC236}">
                <a16:creationId xmlns:a16="http://schemas.microsoft.com/office/drawing/2014/main" id="{B2FE5C17-834A-4C83-AADA-C13CB7E0B3D4}"/>
              </a:ext>
            </a:extLst>
          </p:cNvPr>
          <p:cNvSpPr/>
          <p:nvPr/>
        </p:nvSpPr>
        <p:spPr>
          <a:xfrm>
            <a:off x="8567626" y="1146928"/>
            <a:ext cx="2164152" cy="72439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526 - 400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3314;p19">
            <a:extLst>
              <a:ext uri="{FF2B5EF4-FFF2-40B4-BE49-F238E27FC236}">
                <a16:creationId xmlns:a16="http://schemas.microsoft.com/office/drawing/2014/main" id="{B4519851-5F75-4FD2-B21F-60351A8FECF7}"/>
              </a:ext>
            </a:extLst>
          </p:cNvPr>
          <p:cNvSpPr/>
          <p:nvPr/>
        </p:nvSpPr>
        <p:spPr>
          <a:xfrm>
            <a:off x="3918228" y="2115287"/>
            <a:ext cx="889000" cy="889000"/>
          </a:xfrm>
          <a:prstGeom prst="ellipse">
            <a:avLst/>
          </a:prstGeom>
          <a:solidFill>
            <a:srgbClr val="FFFFFF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106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3" name="Google Shape;3315;p19">
            <a:extLst>
              <a:ext uri="{FF2B5EF4-FFF2-40B4-BE49-F238E27FC236}">
                <a16:creationId xmlns:a16="http://schemas.microsoft.com/office/drawing/2014/main" id="{0315739A-0732-4180-A5A1-F6A3926A303B}"/>
              </a:ext>
            </a:extLst>
          </p:cNvPr>
          <p:cNvCxnSpPr>
            <a:stCxn id="22" idx="0"/>
            <a:endCxn id="19" idx="4"/>
          </p:cNvCxnSpPr>
          <p:nvPr/>
        </p:nvCxnSpPr>
        <p:spPr>
          <a:xfrm rot="10800000">
            <a:off x="4362728" y="1871387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316;p19">
            <a:extLst>
              <a:ext uri="{FF2B5EF4-FFF2-40B4-BE49-F238E27FC236}">
                <a16:creationId xmlns:a16="http://schemas.microsoft.com/office/drawing/2014/main" id="{AB4B2FBD-DE00-4B62-976D-F67CA0B46DCD}"/>
              </a:ext>
            </a:extLst>
          </p:cNvPr>
          <p:cNvSpPr/>
          <p:nvPr/>
        </p:nvSpPr>
        <p:spPr>
          <a:xfrm>
            <a:off x="6597932" y="2115287"/>
            <a:ext cx="889000" cy="889000"/>
          </a:xfrm>
          <a:prstGeom prst="ellipse">
            <a:avLst/>
          </a:prstGeom>
          <a:solidFill>
            <a:srgbClr val="FFFFFF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5" name="Google Shape;3317;p19">
            <a:extLst>
              <a:ext uri="{FF2B5EF4-FFF2-40B4-BE49-F238E27FC236}">
                <a16:creationId xmlns:a16="http://schemas.microsoft.com/office/drawing/2014/main" id="{14B9FC55-F17F-4DB1-A2BB-0871E7612C98}"/>
              </a:ext>
            </a:extLst>
          </p:cNvPr>
          <p:cNvCxnSpPr>
            <a:stCxn id="24" idx="0"/>
          </p:cNvCxnSpPr>
          <p:nvPr/>
        </p:nvCxnSpPr>
        <p:spPr>
          <a:xfrm rot="10800000">
            <a:off x="7042432" y="1871387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318;p19">
            <a:extLst>
              <a:ext uri="{FF2B5EF4-FFF2-40B4-BE49-F238E27FC236}">
                <a16:creationId xmlns:a16="http://schemas.microsoft.com/office/drawing/2014/main" id="{D8455C08-11A6-4E1D-83CE-8EEDC1295AAA}"/>
              </a:ext>
            </a:extLst>
          </p:cNvPr>
          <p:cNvSpPr/>
          <p:nvPr/>
        </p:nvSpPr>
        <p:spPr>
          <a:xfrm>
            <a:off x="9207782" y="2115287"/>
            <a:ext cx="889000" cy="889000"/>
          </a:xfrm>
          <a:prstGeom prst="ellipse">
            <a:avLst/>
          </a:prstGeom>
          <a:solidFill>
            <a:srgbClr val="FFFFFF"/>
          </a:solidFill>
          <a:ln w="57150" cap="flat" cmpd="dbl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126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8" name="Google Shape;3319;p19">
            <a:extLst>
              <a:ext uri="{FF2B5EF4-FFF2-40B4-BE49-F238E27FC236}">
                <a16:creationId xmlns:a16="http://schemas.microsoft.com/office/drawing/2014/main" id="{A632593A-4C0E-48B3-9D33-7B7E7BF31DF9}"/>
              </a:ext>
            </a:extLst>
          </p:cNvPr>
          <p:cNvCxnSpPr>
            <a:stCxn id="37" idx="0"/>
          </p:cNvCxnSpPr>
          <p:nvPr/>
        </p:nvCxnSpPr>
        <p:spPr>
          <a:xfrm rot="10800000">
            <a:off x="9652282" y="1871387"/>
            <a:ext cx="0" cy="24390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320;p19">
            <a:extLst>
              <a:ext uri="{FF2B5EF4-FFF2-40B4-BE49-F238E27FC236}">
                <a16:creationId xmlns:a16="http://schemas.microsoft.com/office/drawing/2014/main" id="{A03D4EEF-9F21-4210-8C88-F8E571DD17C6}"/>
              </a:ext>
            </a:extLst>
          </p:cNvPr>
          <p:cNvSpPr txBox="1"/>
          <p:nvPr/>
        </p:nvSpPr>
        <p:spPr>
          <a:xfrm>
            <a:off x="3558766" y="4349394"/>
            <a:ext cx="14638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nhất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Google Shape;3321;p19">
            <a:extLst>
              <a:ext uri="{FF2B5EF4-FFF2-40B4-BE49-F238E27FC236}">
                <a16:creationId xmlns:a16="http://schemas.microsoft.com/office/drawing/2014/main" id="{A861B270-55B7-4B9E-9E19-7159802E887E}"/>
              </a:ext>
            </a:extLst>
          </p:cNvPr>
          <p:cNvSpPr txBox="1"/>
          <p:nvPr/>
        </p:nvSpPr>
        <p:spPr>
          <a:xfrm>
            <a:off x="6299790" y="4349097"/>
            <a:ext cx="13644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nhất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1" name="Google Shape;1028;p30" descr="C:\Users\TUAN\Downloads\Luyện tập 1.png">
            <a:extLst>
              <a:ext uri="{FF2B5EF4-FFF2-40B4-BE49-F238E27FC236}">
                <a16:creationId xmlns:a16="http://schemas.microsoft.com/office/drawing/2014/main" id="{A0FE6470-E09B-4BA7-86C9-4C3EA187AD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3185" y="425958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34906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字魂35号-经典雅黑" panose="00000500000000000000" pitchFamily="2" charset="-122"/>
              <a:cs typeface="Arial" panose="020B0604020202020204" pitchFamily="34" charset="0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oogle Shape;3326;p20" descr="Screen Clipping">
            <a:extLst>
              <a:ext uri="{FF2B5EF4-FFF2-40B4-BE49-F238E27FC236}">
                <a16:creationId xmlns:a16="http://schemas.microsoft.com/office/drawing/2014/main" id="{842BDF06-5C1A-4473-946E-16A4E8F2E2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944" y="1475122"/>
            <a:ext cx="6971119" cy="514134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" name="Google Shape;3327;p20">
            <a:extLst>
              <a:ext uri="{FF2B5EF4-FFF2-40B4-BE49-F238E27FC236}">
                <a16:creationId xmlns:a16="http://schemas.microsoft.com/office/drawing/2014/main" id="{F18293A8-1926-469F-8222-FE97B6B0ECDD}"/>
              </a:ext>
            </a:extLst>
          </p:cNvPr>
          <p:cNvGrpSpPr/>
          <p:nvPr/>
        </p:nvGrpSpPr>
        <p:grpSpPr>
          <a:xfrm>
            <a:off x="1530206" y="241538"/>
            <a:ext cx="10117760" cy="992217"/>
            <a:chOff x="1112039" y="1595808"/>
            <a:chExt cx="10117760" cy="992217"/>
          </a:xfrm>
        </p:grpSpPr>
        <p:sp>
          <p:nvSpPr>
            <p:cNvPr id="7" name="Google Shape;3328;p20">
              <a:extLst>
                <a:ext uri="{FF2B5EF4-FFF2-40B4-BE49-F238E27FC236}">
                  <a16:creationId xmlns:a16="http://schemas.microsoft.com/office/drawing/2014/main" id="{DD43B37B-566B-4105-A6F2-0D29B88CD39E}"/>
                </a:ext>
              </a:extLst>
            </p:cNvPr>
            <p:cNvSpPr txBox="1"/>
            <p:nvPr/>
          </p:nvSpPr>
          <p:spPr>
            <a:xfrm>
              <a:off x="1409715" y="1633918"/>
              <a:ext cx="9820084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hãy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3329;p20">
              <a:extLst>
                <a:ext uri="{FF2B5EF4-FFF2-40B4-BE49-F238E27FC236}">
                  <a16:creationId xmlns:a16="http://schemas.microsoft.com/office/drawing/2014/main" id="{3F7032B1-50B9-4DED-B75D-2E58991AFC3E}"/>
                </a:ext>
              </a:extLst>
            </p:cNvPr>
            <p:cNvSpPr/>
            <p:nvPr/>
          </p:nvSpPr>
          <p:spPr>
            <a:xfrm>
              <a:off x="1112039" y="159580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" name="Google Shape;3330;p20">
            <a:extLst>
              <a:ext uri="{FF2B5EF4-FFF2-40B4-BE49-F238E27FC236}">
                <a16:creationId xmlns:a16="http://schemas.microsoft.com/office/drawing/2014/main" id="{CD9A2DF2-C816-4591-A7B9-3CEE66736E6D}"/>
              </a:ext>
            </a:extLst>
          </p:cNvPr>
          <p:cNvSpPr txBox="1"/>
          <p:nvPr/>
        </p:nvSpPr>
        <p:spPr>
          <a:xfrm>
            <a:off x="8181602" y="2518657"/>
            <a:ext cx="27051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762 – 70 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529 – 130 =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430 – 50 =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Google Shape;3331;p20">
            <a:extLst>
              <a:ext uri="{FF2B5EF4-FFF2-40B4-BE49-F238E27FC236}">
                <a16:creationId xmlns:a16="http://schemas.microsoft.com/office/drawing/2014/main" id="{614609A4-BC8A-46C9-B9CB-024A8F393D70}"/>
              </a:ext>
            </a:extLst>
          </p:cNvPr>
          <p:cNvSpPr txBox="1"/>
          <p:nvPr/>
        </p:nvSpPr>
        <p:spPr>
          <a:xfrm>
            <a:off x="9959601" y="2518657"/>
            <a:ext cx="9271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692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3332;p20">
            <a:extLst>
              <a:ext uri="{FF2B5EF4-FFF2-40B4-BE49-F238E27FC236}">
                <a16:creationId xmlns:a16="http://schemas.microsoft.com/office/drawing/2014/main" id="{739B3D2D-DAE7-40EA-BAF8-8303C146A973}"/>
              </a:ext>
            </a:extLst>
          </p:cNvPr>
          <p:cNvSpPr txBox="1"/>
          <p:nvPr/>
        </p:nvSpPr>
        <p:spPr>
          <a:xfrm>
            <a:off x="3598824" y="2307702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3333;p20">
            <a:extLst>
              <a:ext uri="{FF2B5EF4-FFF2-40B4-BE49-F238E27FC236}">
                <a16:creationId xmlns:a16="http://schemas.microsoft.com/office/drawing/2014/main" id="{EB63D9A7-A4ED-42E8-B202-FFCFE5883761}"/>
              </a:ext>
            </a:extLst>
          </p:cNvPr>
          <p:cNvSpPr txBox="1"/>
          <p:nvPr/>
        </p:nvSpPr>
        <p:spPr>
          <a:xfrm>
            <a:off x="10112001" y="3155721"/>
            <a:ext cx="92710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399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Google Shape;3334;p20">
            <a:extLst>
              <a:ext uri="{FF2B5EF4-FFF2-40B4-BE49-F238E27FC236}">
                <a16:creationId xmlns:a16="http://schemas.microsoft.com/office/drawing/2014/main" id="{DE2F6F8D-9BF9-449D-A7A7-B54388AE81F7}"/>
              </a:ext>
            </a:extLst>
          </p:cNvPr>
          <p:cNvSpPr txBox="1"/>
          <p:nvPr/>
        </p:nvSpPr>
        <p:spPr>
          <a:xfrm>
            <a:off x="3660560" y="2989664"/>
            <a:ext cx="4571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3335;p20">
            <a:extLst>
              <a:ext uri="{FF2B5EF4-FFF2-40B4-BE49-F238E27FC236}">
                <a16:creationId xmlns:a16="http://schemas.microsoft.com/office/drawing/2014/main" id="{01627361-032D-40C9-8674-514325590410}"/>
              </a:ext>
            </a:extLst>
          </p:cNvPr>
          <p:cNvSpPr txBox="1"/>
          <p:nvPr/>
        </p:nvSpPr>
        <p:spPr>
          <a:xfrm>
            <a:off x="10112001" y="3812937"/>
            <a:ext cx="92710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380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3336;p20">
            <a:extLst>
              <a:ext uri="{FF2B5EF4-FFF2-40B4-BE49-F238E27FC236}">
                <a16:creationId xmlns:a16="http://schemas.microsoft.com/office/drawing/2014/main" id="{148A2638-5AD3-4591-81E1-63DD7E3B9D2E}"/>
              </a:ext>
            </a:extLst>
          </p:cNvPr>
          <p:cNvSpPr txBox="1"/>
          <p:nvPr/>
        </p:nvSpPr>
        <p:spPr>
          <a:xfrm>
            <a:off x="4098703" y="3015588"/>
            <a:ext cx="863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399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3337;p20">
            <a:extLst>
              <a:ext uri="{FF2B5EF4-FFF2-40B4-BE49-F238E27FC236}">
                <a16:creationId xmlns:a16="http://schemas.microsoft.com/office/drawing/2014/main" id="{5FDA20D8-2F55-42DB-82F9-42FE8678C923}"/>
              </a:ext>
            </a:extLst>
          </p:cNvPr>
          <p:cNvSpPr txBox="1"/>
          <p:nvPr/>
        </p:nvSpPr>
        <p:spPr>
          <a:xfrm>
            <a:off x="3651256" y="3574399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DBFAA5-9009-451B-AC90-5901350D9EFB}"/>
              </a:ext>
            </a:extLst>
          </p:cNvPr>
          <p:cNvGrpSpPr/>
          <p:nvPr/>
        </p:nvGrpSpPr>
        <p:grpSpPr>
          <a:xfrm>
            <a:off x="1435219" y="1716074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E46ADC4-C994-4ACA-B977-013542D6B4B7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14BE35-8054-45F7-BFCD-E525449BB6F2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42" descr="矢量智能对象-1">
            <a:extLst>
              <a:ext uri="{FF2B5EF4-FFF2-40B4-BE49-F238E27FC236}">
                <a16:creationId xmlns:a16="http://schemas.microsoft.com/office/drawing/2014/main" id="{4950E328-C73F-4D59-895D-8E6E8BE64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2352040"/>
            <a:ext cx="2553970" cy="4937125"/>
          </a:xfrm>
          <a:prstGeom prst="rect">
            <a:avLst/>
          </a:prstGeom>
        </p:spPr>
      </p:pic>
      <p:pic>
        <p:nvPicPr>
          <p:cNvPr id="9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C869FEB7-E777-4359-846D-DFDFE63E0A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36075" y="1393498"/>
            <a:ext cx="2977515" cy="6054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4343" y="814521"/>
            <a:ext cx="788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2373" y="2245340"/>
            <a:ext cx="667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lang="en-US" sz="36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2374" y="3325245"/>
            <a:ext cx="711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2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594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593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592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597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753 – 159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561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560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562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564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714 – 153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810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809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710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811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651 + 159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900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901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899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898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789+111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912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913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914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911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753 + 159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999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898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998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997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852 + 147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555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554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553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912 -357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558</Words>
  <Application>Microsoft Office PowerPoint</Application>
  <PresentationFormat>Widescreen</PresentationFormat>
  <Paragraphs>131</Paragraphs>
  <Slides>19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DengXian</vt:lpstr>
      <vt:lpstr>DengXian</vt:lpstr>
      <vt:lpstr>微软雅黑</vt:lpstr>
      <vt:lpstr>Arial</vt:lpstr>
      <vt:lpstr>Arial-Rounded</vt:lpstr>
      <vt:lpstr>Calibri</vt:lpstr>
      <vt:lpstr>HP001 4 hàng</vt:lpstr>
      <vt:lpstr>Times New Roman</vt:lpstr>
      <vt:lpstr>UTM Avo</vt:lpstr>
      <vt:lpstr>2_Office 主题</vt:lpstr>
      <vt:lpstr>https://www.freeppt7.com</vt:lpstr>
      <vt:lpstr>3_Office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47</cp:revision>
  <dcterms:created xsi:type="dcterms:W3CDTF">2021-07-20T01:55:21Z</dcterms:created>
  <dcterms:modified xsi:type="dcterms:W3CDTF">2022-04-17T13:43:33Z</dcterms:modified>
</cp:coreProperties>
</file>