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24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913" r:id="rId4"/>
    <p:sldMasterId id="2147483918" r:id="rId5"/>
  </p:sldMasterIdLst>
  <p:notesMasterIdLst>
    <p:notesMasterId r:id="rId22"/>
  </p:notesMasterIdLst>
  <p:sldIdLst>
    <p:sldId id="2007577121" r:id="rId6"/>
    <p:sldId id="262" r:id="rId7"/>
    <p:sldId id="2007577117" r:id="rId8"/>
    <p:sldId id="257" r:id="rId9"/>
    <p:sldId id="258" r:id="rId10"/>
    <p:sldId id="259" r:id="rId11"/>
    <p:sldId id="260" r:id="rId12"/>
    <p:sldId id="261" r:id="rId13"/>
    <p:sldId id="2007577122" r:id="rId14"/>
    <p:sldId id="325" r:id="rId15"/>
    <p:sldId id="2892" r:id="rId16"/>
    <p:sldId id="2007577116" r:id="rId17"/>
    <p:sldId id="278" r:id="rId18"/>
    <p:sldId id="2890" r:id="rId19"/>
    <p:sldId id="2893" r:id="rId20"/>
    <p:sldId id="20075771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36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3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9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25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3650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80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4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68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20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8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8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12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9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1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32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3C33-A551-4C4D-8306-51711901561F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5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slide" Target="slide7.xml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44.xml"/><Relationship Id="rId6" Type="http://schemas.openxmlformats.org/officeDocument/2006/relationships/slide" Target="slide4.xml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6FFA65B-8A0E-42CB-A7EC-6AB242FBC3EA}"/>
              </a:ext>
            </a:extLst>
          </p:cNvPr>
          <p:cNvGrpSpPr/>
          <p:nvPr/>
        </p:nvGrpSpPr>
        <p:grpSpPr>
          <a:xfrm>
            <a:off x="1435219" y="1716074"/>
            <a:ext cx="9566979" cy="2941742"/>
            <a:chOff x="1233756" y="3227454"/>
            <a:chExt cx="9566979" cy="2941742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EE9636B-CD36-47D7-BAC1-CCD0BF737E19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ADB7B8C-A98E-495C-B0AD-8BD23ADFC77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组合 105">
            <a:extLst>
              <a:ext uri="{FF2B5EF4-FFF2-40B4-BE49-F238E27FC236}">
                <a16:creationId xmlns:a16="http://schemas.microsoft.com/office/drawing/2014/main" id="{0C8EDE6C-65B3-4405-9213-5724D82274A5}"/>
              </a:ext>
            </a:extLst>
          </p:cNvPr>
          <p:cNvGrpSpPr/>
          <p:nvPr/>
        </p:nvGrpSpPr>
        <p:grpSpPr>
          <a:xfrm>
            <a:off x="483878" y="633428"/>
            <a:ext cx="1452245" cy="1750060"/>
            <a:chOff x="2680" y="947"/>
            <a:chExt cx="2287" cy="2756"/>
          </a:xfrm>
        </p:grpSpPr>
        <p:pic>
          <p:nvPicPr>
            <p:cNvPr id="6" name="图片 101" descr="图层 2">
              <a:extLst>
                <a:ext uri="{FF2B5EF4-FFF2-40B4-BE49-F238E27FC236}">
                  <a16:creationId xmlns:a16="http://schemas.microsoft.com/office/drawing/2014/main" id="{4403A88A-1BD7-4CE3-A00E-95B3B23E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7" name="图片 102" descr="图层 2">
              <a:extLst>
                <a:ext uri="{FF2B5EF4-FFF2-40B4-BE49-F238E27FC236}">
                  <a16:creationId xmlns:a16="http://schemas.microsoft.com/office/drawing/2014/main" id="{8DE59F9E-6D6C-4159-A9AE-62676E59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103" descr="图层 2">
            <a:extLst>
              <a:ext uri="{FF2B5EF4-FFF2-40B4-BE49-F238E27FC236}">
                <a16:creationId xmlns:a16="http://schemas.microsoft.com/office/drawing/2014/main" id="{0FB6FC6C-58C9-467C-B4B3-05D54C0FC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965" y="464463"/>
            <a:ext cx="649605" cy="1177290"/>
          </a:xfrm>
          <a:prstGeom prst="rect">
            <a:avLst/>
          </a:prstGeom>
        </p:spPr>
      </p:pic>
      <p:pic>
        <p:nvPicPr>
          <p:cNvPr id="9" name="图片 42" descr="矢量智能对象-1">
            <a:extLst>
              <a:ext uri="{FF2B5EF4-FFF2-40B4-BE49-F238E27FC236}">
                <a16:creationId xmlns:a16="http://schemas.microsoft.com/office/drawing/2014/main" id="{7C803138-1FC1-42A9-B068-1CFE3DC46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10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3A8472D2-EEE4-4FA6-842D-408266A560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6075" y="1393498"/>
            <a:ext cx="2977515" cy="6054725"/>
          </a:xfrm>
          <a:prstGeom prst="rect">
            <a:avLst/>
          </a:prstGeom>
        </p:spPr>
      </p:pic>
      <p:pic>
        <p:nvPicPr>
          <p:cNvPr id="11" name="图片 47" descr="矢量智能对象">
            <a:extLst>
              <a:ext uri="{FF2B5EF4-FFF2-40B4-BE49-F238E27FC236}">
                <a16:creationId xmlns:a16="http://schemas.microsoft.com/office/drawing/2014/main" id="{31E5E272-1369-465E-B523-FD9221809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170" y="5513070"/>
            <a:ext cx="1273810" cy="732155"/>
          </a:xfrm>
          <a:prstGeom prst="rect">
            <a:avLst/>
          </a:prstGeom>
        </p:spPr>
      </p:pic>
      <p:pic>
        <p:nvPicPr>
          <p:cNvPr id="14" name="图片 48" descr="矢量智能对象-5">
            <a:extLst>
              <a:ext uri="{FF2B5EF4-FFF2-40B4-BE49-F238E27FC236}">
                <a16:creationId xmlns:a16="http://schemas.microsoft.com/office/drawing/2014/main" id="{94A8482D-015A-453B-BA33-3988EB933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995" y="2553970"/>
            <a:ext cx="688340" cy="393700"/>
          </a:xfrm>
          <a:prstGeom prst="rect">
            <a:avLst/>
          </a:prstGeom>
        </p:spPr>
      </p:pic>
      <p:grpSp>
        <p:nvGrpSpPr>
          <p:cNvPr id="15" name="组合 227">
            <a:extLst>
              <a:ext uri="{FF2B5EF4-FFF2-40B4-BE49-F238E27FC236}">
                <a16:creationId xmlns:a16="http://schemas.microsoft.com/office/drawing/2014/main" id="{698AACEF-C7B9-4243-8AA8-B72BA8279C26}"/>
              </a:ext>
            </a:extLst>
          </p:cNvPr>
          <p:cNvGrpSpPr/>
          <p:nvPr/>
        </p:nvGrpSpPr>
        <p:grpSpPr>
          <a:xfrm>
            <a:off x="-1607127" y="-51755"/>
            <a:ext cx="15059887" cy="691091"/>
            <a:chOff x="-1607127" y="-51755"/>
            <a:chExt cx="15059887" cy="691091"/>
          </a:xfrm>
          <a:solidFill>
            <a:srgbClr val="5A9FE4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07B697-8A0F-4F43-9FE3-28A3FF64673F}"/>
                </a:ext>
              </a:extLst>
            </p:cNvPr>
            <p:cNvSpPr/>
            <p:nvPr/>
          </p:nvSpPr>
          <p:spPr bwMode="auto">
            <a:xfrm rot="10800000">
              <a:off x="-1607127" y="-51755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206CA5C-E40B-4FA2-8FD5-B2E0A4116FA4}"/>
                </a:ext>
              </a:extLst>
            </p:cNvPr>
            <p:cNvSpPr/>
            <p:nvPr/>
          </p:nvSpPr>
          <p:spPr bwMode="auto">
            <a:xfrm rot="10800000" flipH="1">
              <a:off x="5902034" y="-51753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Google Shape;4025;p26">
            <a:extLst>
              <a:ext uri="{FF2B5EF4-FFF2-40B4-BE49-F238E27FC236}">
                <a16:creationId xmlns:a16="http://schemas.microsoft.com/office/drawing/2014/main" id="{94F377DA-1400-4E33-B640-9CAD42D9C333}"/>
              </a:ext>
            </a:extLst>
          </p:cNvPr>
          <p:cNvGrpSpPr/>
          <p:nvPr/>
        </p:nvGrpSpPr>
        <p:grpSpPr>
          <a:xfrm>
            <a:off x="2173790" y="5043060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22" name="Google Shape;4026;p26">
              <a:extLst>
                <a:ext uri="{FF2B5EF4-FFF2-40B4-BE49-F238E27FC236}">
                  <a16:creationId xmlns:a16="http://schemas.microsoft.com/office/drawing/2014/main" id="{09C49C2F-DB4F-4696-9A20-7560E6A344C0}"/>
                </a:ext>
              </a:extLst>
            </p:cNvPr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27;p26">
              <a:extLst>
                <a:ext uri="{FF2B5EF4-FFF2-40B4-BE49-F238E27FC236}">
                  <a16:creationId xmlns:a16="http://schemas.microsoft.com/office/drawing/2014/main" id="{A5DE51B5-39BE-4E0A-87A7-E087D843E611}"/>
                </a:ext>
              </a:extLst>
            </p:cNvPr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28;p26">
              <a:extLst>
                <a:ext uri="{FF2B5EF4-FFF2-40B4-BE49-F238E27FC236}">
                  <a16:creationId xmlns:a16="http://schemas.microsoft.com/office/drawing/2014/main" id="{EACFD0DF-6759-4368-ACF5-CDE884E91D8F}"/>
                </a:ext>
              </a:extLst>
            </p:cNvPr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29;p26">
              <a:extLst>
                <a:ext uri="{FF2B5EF4-FFF2-40B4-BE49-F238E27FC236}">
                  <a16:creationId xmlns:a16="http://schemas.microsoft.com/office/drawing/2014/main" id="{F676B56F-0B84-4D80-9412-C78BCA924ED8}"/>
                </a:ext>
              </a:extLst>
            </p:cNvPr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30;p26">
              <a:extLst>
                <a:ext uri="{FF2B5EF4-FFF2-40B4-BE49-F238E27FC236}">
                  <a16:creationId xmlns:a16="http://schemas.microsoft.com/office/drawing/2014/main" id="{FC82C420-6FB6-4785-96EF-7B88518C6E60}"/>
                </a:ext>
              </a:extLst>
            </p:cNvPr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31;p26">
              <a:extLst>
                <a:ext uri="{FF2B5EF4-FFF2-40B4-BE49-F238E27FC236}">
                  <a16:creationId xmlns:a16="http://schemas.microsoft.com/office/drawing/2014/main" id="{E880F659-9232-4432-8179-115514FCE771}"/>
                </a:ext>
              </a:extLst>
            </p:cNvPr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32;p26">
              <a:extLst>
                <a:ext uri="{FF2B5EF4-FFF2-40B4-BE49-F238E27FC236}">
                  <a16:creationId xmlns:a16="http://schemas.microsoft.com/office/drawing/2014/main" id="{B6023F9F-686E-44A5-B28B-4E1AA97500EA}"/>
                </a:ext>
              </a:extLst>
            </p:cNvPr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33;p26">
              <a:extLst>
                <a:ext uri="{FF2B5EF4-FFF2-40B4-BE49-F238E27FC236}">
                  <a16:creationId xmlns:a16="http://schemas.microsoft.com/office/drawing/2014/main" id="{7B5D16A1-262A-48BE-A993-C8BBCA897929}"/>
                </a:ext>
              </a:extLst>
            </p:cNvPr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34;p26">
              <a:extLst>
                <a:ext uri="{FF2B5EF4-FFF2-40B4-BE49-F238E27FC236}">
                  <a16:creationId xmlns:a16="http://schemas.microsoft.com/office/drawing/2014/main" id="{1ECBFB4E-3646-4279-8DB3-F2E94E7831DA}"/>
                </a:ext>
              </a:extLst>
            </p:cNvPr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35;p26">
              <a:extLst>
                <a:ext uri="{FF2B5EF4-FFF2-40B4-BE49-F238E27FC236}">
                  <a16:creationId xmlns:a16="http://schemas.microsoft.com/office/drawing/2014/main" id="{D18834B2-EA80-404F-BFD9-C6F4BA5CD5D2}"/>
                </a:ext>
              </a:extLst>
            </p:cNvPr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图片 84" descr="矢量智能对象-4">
            <a:extLst>
              <a:ext uri="{FF2B5EF4-FFF2-40B4-BE49-F238E27FC236}">
                <a16:creationId xmlns:a16="http://schemas.microsoft.com/office/drawing/2014/main" id="{B622B1E4-E762-44D8-AE08-8BE12EDDDA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573" y="5919332"/>
            <a:ext cx="694055" cy="83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-88193" y="2000147"/>
            <a:ext cx="119804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61: PHÉP TRỪ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TRONG PHẠM VI 1000(TIẾT 2)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3ED081-B853-4B8C-91C3-E45C0A459F82}"/>
              </a:ext>
            </a:extLst>
          </p:cNvPr>
          <p:cNvSpPr txBox="1"/>
          <p:nvPr/>
        </p:nvSpPr>
        <p:spPr>
          <a:xfrm>
            <a:off x="3927827" y="619114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89CEFD0-7495-4332-AEC8-308B0BD878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" y="249007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42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4094" y="1643961"/>
            <a:ext cx="9177142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- Ôn tập, củng cố kiến thức về phép cộng trừ có nhớ (bổ sung dạng mượn thêm 100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4094" y="3744741"/>
            <a:ext cx="906794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 Vận dụng vào giải bài toán thực tế.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2556018" y="404890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3162;p10">
            <a:extLst>
              <a:ext uri="{FF2B5EF4-FFF2-40B4-BE49-F238E27FC236}">
                <a16:creationId xmlns:a16="http://schemas.microsoft.com/office/drawing/2014/main" id="{1FB80508-D0F2-423C-985F-D2DF544F7154}"/>
              </a:ext>
            </a:extLst>
          </p:cNvPr>
          <p:cNvGrpSpPr/>
          <p:nvPr/>
        </p:nvGrpSpPr>
        <p:grpSpPr>
          <a:xfrm>
            <a:off x="2564700" y="3982319"/>
            <a:ext cx="1644193" cy="3785611"/>
            <a:chOff x="1697011" y="2095726"/>
            <a:chExt cx="1147790" cy="3785611"/>
          </a:xfrm>
        </p:grpSpPr>
        <p:sp>
          <p:nvSpPr>
            <p:cNvPr id="15" name="Google Shape;3163;p10">
              <a:extLst>
                <a:ext uri="{FF2B5EF4-FFF2-40B4-BE49-F238E27FC236}">
                  <a16:creationId xmlns:a16="http://schemas.microsoft.com/office/drawing/2014/main" id="{331C2EB3-7C46-42B2-B8E9-3F43449B2388}"/>
                </a:ext>
              </a:extLst>
            </p:cNvPr>
            <p:cNvSpPr txBox="1"/>
            <p:nvPr/>
          </p:nvSpPr>
          <p:spPr>
            <a:xfrm>
              <a:off x="1934771" y="2095726"/>
              <a:ext cx="910030" cy="3785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427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251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6" name="Google Shape;3164;p10">
              <a:extLst>
                <a:ext uri="{FF2B5EF4-FFF2-40B4-BE49-F238E27FC236}">
                  <a16:creationId xmlns:a16="http://schemas.microsoft.com/office/drawing/2014/main" id="{9CA941DC-7D57-4DB7-83A4-A71235ACE666}"/>
                </a:ext>
              </a:extLst>
            </p:cNvPr>
            <p:cNvSpPr txBox="1"/>
            <p:nvPr/>
          </p:nvSpPr>
          <p:spPr>
            <a:xfrm>
              <a:off x="1697011" y="2418890"/>
              <a:ext cx="237760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-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99885FE-68A9-4785-BC76-6150BA183D41}"/>
              </a:ext>
            </a:extLst>
          </p:cNvPr>
          <p:cNvSpPr/>
          <p:nvPr/>
        </p:nvSpPr>
        <p:spPr>
          <a:xfrm>
            <a:off x="892752" y="1304232"/>
            <a:ext cx="1420874" cy="242618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oogle Shape;3151;p10">
            <a:extLst>
              <a:ext uri="{FF2B5EF4-FFF2-40B4-BE49-F238E27FC236}">
                <a16:creationId xmlns:a16="http://schemas.microsoft.com/office/drawing/2014/main" id="{C0828AFE-961E-47A2-A935-5708A4E31588}"/>
              </a:ext>
            </a:extLst>
          </p:cNvPr>
          <p:cNvGrpSpPr/>
          <p:nvPr/>
        </p:nvGrpSpPr>
        <p:grpSpPr>
          <a:xfrm>
            <a:off x="3031723" y="351215"/>
            <a:ext cx="3614218" cy="570588"/>
            <a:chOff x="1296327" y="1647588"/>
            <a:chExt cx="3614218" cy="570588"/>
          </a:xfrm>
        </p:grpSpPr>
        <p:sp>
          <p:nvSpPr>
            <p:cNvPr id="3" name="Google Shape;3152;p10">
              <a:extLst>
                <a:ext uri="{FF2B5EF4-FFF2-40B4-BE49-F238E27FC236}">
                  <a16:creationId xmlns:a16="http://schemas.microsoft.com/office/drawing/2014/main" id="{46EC4A78-FD47-4A63-B816-5DD49B92821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Tính (theo mẫu)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Google Shape;3153;p10">
              <a:extLst>
                <a:ext uri="{FF2B5EF4-FFF2-40B4-BE49-F238E27FC236}">
                  <a16:creationId xmlns:a16="http://schemas.microsoft.com/office/drawing/2014/main" id="{50DBBC64-6547-47F8-8282-ABFE38EEAEE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3154;p10">
            <a:extLst>
              <a:ext uri="{FF2B5EF4-FFF2-40B4-BE49-F238E27FC236}">
                <a16:creationId xmlns:a16="http://schemas.microsoft.com/office/drawing/2014/main" id="{A886056C-A017-4608-9FD2-6532E8C9BFF4}"/>
              </a:ext>
            </a:extLst>
          </p:cNvPr>
          <p:cNvSpPr txBox="1"/>
          <p:nvPr/>
        </p:nvSpPr>
        <p:spPr>
          <a:xfrm>
            <a:off x="1194734" y="1250611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859B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457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859B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285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31859B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55;p10">
            <a:extLst>
              <a:ext uri="{FF2B5EF4-FFF2-40B4-BE49-F238E27FC236}">
                <a16:creationId xmlns:a16="http://schemas.microsoft.com/office/drawing/2014/main" id="{E673498C-C543-4FAE-A833-FFC737490850}"/>
              </a:ext>
            </a:extLst>
          </p:cNvPr>
          <p:cNvSpPr txBox="1"/>
          <p:nvPr/>
        </p:nvSpPr>
        <p:spPr>
          <a:xfrm>
            <a:off x="892752" y="185000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1859B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-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31859B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3156;p10">
            <a:extLst>
              <a:ext uri="{FF2B5EF4-FFF2-40B4-BE49-F238E27FC236}">
                <a16:creationId xmlns:a16="http://schemas.microsoft.com/office/drawing/2014/main" id="{5E821E39-7CB0-4FD8-9B74-7D93F85DE777}"/>
              </a:ext>
            </a:extLst>
          </p:cNvPr>
          <p:cNvCxnSpPr/>
          <p:nvPr/>
        </p:nvCxnSpPr>
        <p:spPr>
          <a:xfrm>
            <a:off x="1003978" y="2874472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3157;p10">
            <a:extLst>
              <a:ext uri="{FF2B5EF4-FFF2-40B4-BE49-F238E27FC236}">
                <a16:creationId xmlns:a16="http://schemas.microsoft.com/office/drawing/2014/main" id="{D13919E3-95AA-4446-B7DE-44871A1742A8}"/>
              </a:ext>
            </a:extLst>
          </p:cNvPr>
          <p:cNvSpPr txBox="1"/>
          <p:nvPr/>
        </p:nvSpPr>
        <p:spPr>
          <a:xfrm>
            <a:off x="1174403" y="2958002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58;p10">
            <a:extLst>
              <a:ext uri="{FF2B5EF4-FFF2-40B4-BE49-F238E27FC236}">
                <a16:creationId xmlns:a16="http://schemas.microsoft.com/office/drawing/2014/main" id="{E6DE7A7D-C8B8-4C18-8B9E-CEA054B25B1C}"/>
              </a:ext>
            </a:extLst>
          </p:cNvPr>
          <p:cNvSpPr txBox="1"/>
          <p:nvPr/>
        </p:nvSpPr>
        <p:spPr>
          <a:xfrm>
            <a:off x="1439196" y="2958002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7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159;p10">
            <a:extLst>
              <a:ext uri="{FF2B5EF4-FFF2-40B4-BE49-F238E27FC236}">
                <a16:creationId xmlns:a16="http://schemas.microsoft.com/office/drawing/2014/main" id="{36C78E27-0A6A-41F7-BC42-73243516229B}"/>
              </a:ext>
            </a:extLst>
          </p:cNvPr>
          <p:cNvSpPr txBox="1"/>
          <p:nvPr/>
        </p:nvSpPr>
        <p:spPr>
          <a:xfrm>
            <a:off x="1692658" y="2959835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2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160;p10">
            <a:extLst>
              <a:ext uri="{FF2B5EF4-FFF2-40B4-BE49-F238E27FC236}">
                <a16:creationId xmlns:a16="http://schemas.microsoft.com/office/drawing/2014/main" id="{303F0C72-5536-4032-8019-296913B1619E}"/>
              </a:ext>
            </a:extLst>
          </p:cNvPr>
          <p:cNvSpPr txBox="1"/>
          <p:nvPr/>
        </p:nvSpPr>
        <p:spPr>
          <a:xfrm>
            <a:off x="2686312" y="1181593"/>
            <a:ext cx="8951806" cy="280072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7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trừ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2,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2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trừ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8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15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trừ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8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7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, viết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7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nhớ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1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trừ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1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3, 3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trừ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2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1,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1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3165;p10">
            <a:extLst>
              <a:ext uri="{FF2B5EF4-FFF2-40B4-BE49-F238E27FC236}">
                <a16:creationId xmlns:a16="http://schemas.microsoft.com/office/drawing/2014/main" id="{1224F650-96DC-4616-9A80-957647C1BBD0}"/>
              </a:ext>
            </a:extLst>
          </p:cNvPr>
          <p:cNvCxnSpPr/>
          <p:nvPr/>
        </p:nvCxnSpPr>
        <p:spPr>
          <a:xfrm>
            <a:off x="2680277" y="5763321"/>
            <a:ext cx="12734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3166;p10">
            <a:extLst>
              <a:ext uri="{FF2B5EF4-FFF2-40B4-BE49-F238E27FC236}">
                <a16:creationId xmlns:a16="http://schemas.microsoft.com/office/drawing/2014/main" id="{DC976877-DB2B-4E1D-B873-25FCE3861A8D}"/>
              </a:ext>
            </a:extLst>
          </p:cNvPr>
          <p:cNvSpPr txBox="1"/>
          <p:nvPr/>
        </p:nvSpPr>
        <p:spPr>
          <a:xfrm>
            <a:off x="2870459" y="5586649"/>
            <a:ext cx="130360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176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18" name="Google Shape;3167;p10">
            <a:extLst>
              <a:ext uri="{FF2B5EF4-FFF2-40B4-BE49-F238E27FC236}">
                <a16:creationId xmlns:a16="http://schemas.microsoft.com/office/drawing/2014/main" id="{BFF248F1-202E-4902-954D-E582001EB851}"/>
              </a:ext>
            </a:extLst>
          </p:cNvPr>
          <p:cNvGrpSpPr/>
          <p:nvPr/>
        </p:nvGrpSpPr>
        <p:grpSpPr>
          <a:xfrm>
            <a:off x="5653552" y="3985586"/>
            <a:ext cx="1644192" cy="3785611"/>
            <a:chOff x="1566470" y="2006576"/>
            <a:chExt cx="1147789" cy="3785611"/>
          </a:xfrm>
        </p:grpSpPr>
        <p:grpSp>
          <p:nvGrpSpPr>
            <p:cNvPr id="19" name="Google Shape;3168;p10">
              <a:extLst>
                <a:ext uri="{FF2B5EF4-FFF2-40B4-BE49-F238E27FC236}">
                  <a16:creationId xmlns:a16="http://schemas.microsoft.com/office/drawing/2014/main" id="{946BF744-37CD-4857-9B1C-BDDAA1E26341}"/>
                </a:ext>
              </a:extLst>
            </p:cNvPr>
            <p:cNvGrpSpPr/>
            <p:nvPr/>
          </p:nvGrpSpPr>
          <p:grpSpPr>
            <a:xfrm>
              <a:off x="1566470" y="2006576"/>
              <a:ext cx="1147789" cy="3785611"/>
              <a:chOff x="1697011" y="2006576"/>
              <a:chExt cx="1147789" cy="3785611"/>
            </a:xfrm>
          </p:grpSpPr>
          <p:sp>
            <p:nvSpPr>
              <p:cNvPr id="21" name="Google Shape;3169;p10">
                <a:extLst>
                  <a:ext uri="{FF2B5EF4-FFF2-40B4-BE49-F238E27FC236}">
                    <a16:creationId xmlns:a16="http://schemas.microsoft.com/office/drawing/2014/main" id="{43CE4FDD-0A1A-4838-A9EA-255FBEBCECE3}"/>
                  </a:ext>
                </a:extLst>
              </p:cNvPr>
              <p:cNvSpPr txBox="1"/>
              <p:nvPr/>
            </p:nvSpPr>
            <p:spPr>
              <a:xfrm>
                <a:off x="1934770" y="2006576"/>
                <a:ext cx="910030" cy="3785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608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315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22" name="Google Shape;3170;p10">
                <a:extLst>
                  <a:ext uri="{FF2B5EF4-FFF2-40B4-BE49-F238E27FC236}">
                    <a16:creationId xmlns:a16="http://schemas.microsoft.com/office/drawing/2014/main" id="{C2073DA7-8711-45E3-B65B-04F65C96149D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cxnSp>
          <p:nvCxnSpPr>
            <p:cNvPr id="20" name="Google Shape;3171;p10">
              <a:extLst>
                <a:ext uri="{FF2B5EF4-FFF2-40B4-BE49-F238E27FC236}">
                  <a16:creationId xmlns:a16="http://schemas.microsoft.com/office/drawing/2014/main" id="{2DA5FBFF-54EB-42D5-BEE5-F05B517D1B39}"/>
                </a:ext>
              </a:extLst>
            </p:cNvPr>
            <p:cNvCxnSpPr/>
            <p:nvPr/>
          </p:nvCxnSpPr>
          <p:spPr>
            <a:xfrm>
              <a:off x="1730649" y="3784311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" name="Google Shape;3172;p10">
            <a:extLst>
              <a:ext uri="{FF2B5EF4-FFF2-40B4-BE49-F238E27FC236}">
                <a16:creationId xmlns:a16="http://schemas.microsoft.com/office/drawing/2014/main" id="{B369B8CF-48AD-47FF-B298-BDA1B0426395}"/>
              </a:ext>
            </a:extLst>
          </p:cNvPr>
          <p:cNvSpPr txBox="1"/>
          <p:nvPr/>
        </p:nvSpPr>
        <p:spPr>
          <a:xfrm>
            <a:off x="5994138" y="5562139"/>
            <a:ext cx="130360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293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pic>
        <p:nvPicPr>
          <p:cNvPr id="24" name="Google Shape;1028;p30" descr="C:\Users\TUAN\Downloads\Luyện tập 1.png">
            <a:extLst>
              <a:ext uri="{FF2B5EF4-FFF2-40B4-BE49-F238E27FC236}">
                <a16:creationId xmlns:a16="http://schemas.microsoft.com/office/drawing/2014/main" id="{D378591B-BE00-4F28-87E8-84459DC0B2F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432" y="219067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79" y="3429000"/>
            <a:ext cx="2699518" cy="3429000"/>
          </a:xfrm>
          <a:prstGeom prst="rect">
            <a:avLst/>
          </a:prstGeom>
        </p:spPr>
      </p:pic>
      <p:grpSp>
        <p:nvGrpSpPr>
          <p:cNvPr id="5" name="Google Shape;3177;p11">
            <a:extLst>
              <a:ext uri="{FF2B5EF4-FFF2-40B4-BE49-F238E27FC236}">
                <a16:creationId xmlns:a16="http://schemas.microsoft.com/office/drawing/2014/main" id="{3CEBF3C7-3653-4AE8-A78B-E1F9F45E41D2}"/>
              </a:ext>
            </a:extLst>
          </p:cNvPr>
          <p:cNvGrpSpPr/>
          <p:nvPr/>
        </p:nvGrpSpPr>
        <p:grpSpPr>
          <a:xfrm>
            <a:off x="658166" y="1056585"/>
            <a:ext cx="1918940" cy="570588"/>
            <a:chOff x="1001228" y="571913"/>
            <a:chExt cx="1918940" cy="570588"/>
          </a:xfrm>
        </p:grpSpPr>
        <p:grpSp>
          <p:nvGrpSpPr>
            <p:cNvPr id="6" name="Google Shape;3178;p11">
              <a:extLst>
                <a:ext uri="{FF2B5EF4-FFF2-40B4-BE49-F238E27FC236}">
                  <a16:creationId xmlns:a16="http://schemas.microsoft.com/office/drawing/2014/main" id="{9421EDB0-8459-409B-922F-7DE7AD3F6054}"/>
                </a:ext>
              </a:extLst>
            </p:cNvPr>
            <p:cNvGrpSpPr/>
            <p:nvPr/>
          </p:nvGrpSpPr>
          <p:grpSpPr>
            <a:xfrm>
              <a:off x="1797268" y="619281"/>
              <a:ext cx="1122900" cy="523220"/>
              <a:chOff x="1999127" y="1726873"/>
              <a:chExt cx="1122900" cy="523220"/>
            </a:xfrm>
          </p:grpSpPr>
          <p:sp>
            <p:nvSpPr>
              <p:cNvPr id="9" name="Google Shape;3179;p11">
                <a:extLst>
                  <a:ext uri="{FF2B5EF4-FFF2-40B4-BE49-F238E27FC236}">
                    <a16:creationId xmlns:a16="http://schemas.microsoft.com/office/drawing/2014/main" id="{53B68C9F-E68E-4E2B-B92B-5C5434A57213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>
                  <a:gd name="adj" fmla="val 16667"/>
                </a:avLst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3180;p11">
                <a:extLst>
                  <a:ext uri="{FF2B5EF4-FFF2-40B4-BE49-F238E27FC236}">
                    <a16:creationId xmlns:a16="http://schemas.microsoft.com/office/drawing/2014/main" id="{782BB23E-DC99-4A5B-ADFD-8BF5672C2973}"/>
                  </a:ext>
                </a:extLst>
              </p:cNvPr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 ?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</p:grpSp>
        <p:sp>
          <p:nvSpPr>
            <p:cNvPr id="7" name="Google Shape;3181;p11">
              <a:extLst>
                <a:ext uri="{FF2B5EF4-FFF2-40B4-BE49-F238E27FC236}">
                  <a16:creationId xmlns:a16="http://schemas.microsoft.com/office/drawing/2014/main" id="{976A00EB-A7CD-4F6E-906F-AF31302B9787}"/>
                </a:ext>
              </a:extLst>
            </p:cNvPr>
            <p:cNvSpPr/>
            <p:nvPr/>
          </p:nvSpPr>
          <p:spPr>
            <a:xfrm>
              <a:off x="1001228" y="571913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1" name="Google Shape;3182;p11">
            <a:extLst>
              <a:ext uri="{FF2B5EF4-FFF2-40B4-BE49-F238E27FC236}">
                <a16:creationId xmlns:a16="http://schemas.microsoft.com/office/drawing/2014/main" id="{309AB003-1CEA-4F9B-9C7E-D4B61B8E3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854136"/>
              </p:ext>
            </p:extLst>
          </p:nvPr>
        </p:nvGraphicFramePr>
        <p:xfrm>
          <a:off x="810438" y="2268351"/>
          <a:ext cx="9258250" cy="20108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5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Số bị trừ</a:t>
                      </a:r>
                      <a:endParaRPr sz="3200"/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482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354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772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530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Số trừ</a:t>
                      </a:r>
                      <a:endParaRPr sz="3200"/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135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190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391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60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Hiệu</a:t>
                      </a:r>
                      <a:endParaRPr sz="3200"/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347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?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?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?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Google Shape;3183;p11">
            <a:extLst>
              <a:ext uri="{FF2B5EF4-FFF2-40B4-BE49-F238E27FC236}">
                <a16:creationId xmlns:a16="http://schemas.microsoft.com/office/drawing/2014/main" id="{5FE268F1-1220-4D99-9796-983C55DD39F2}"/>
              </a:ext>
            </a:extLst>
          </p:cNvPr>
          <p:cNvSpPr txBox="1"/>
          <p:nvPr/>
        </p:nvSpPr>
        <p:spPr>
          <a:xfrm>
            <a:off x="5014138" y="3660901"/>
            <a:ext cx="1143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164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184;p11">
            <a:extLst>
              <a:ext uri="{FF2B5EF4-FFF2-40B4-BE49-F238E27FC236}">
                <a16:creationId xmlns:a16="http://schemas.microsoft.com/office/drawing/2014/main" id="{99455FF5-C492-43F6-B1AC-4DC280CAE9B3}"/>
              </a:ext>
            </a:extLst>
          </p:cNvPr>
          <p:cNvSpPr txBox="1"/>
          <p:nvPr/>
        </p:nvSpPr>
        <p:spPr>
          <a:xfrm>
            <a:off x="6754038" y="3660901"/>
            <a:ext cx="1143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381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185;p11">
            <a:extLst>
              <a:ext uri="{FF2B5EF4-FFF2-40B4-BE49-F238E27FC236}">
                <a16:creationId xmlns:a16="http://schemas.microsoft.com/office/drawing/2014/main" id="{2973CA4F-C792-4498-9ABF-B6A6233A88D6}"/>
              </a:ext>
            </a:extLst>
          </p:cNvPr>
          <p:cNvSpPr txBox="1"/>
          <p:nvPr/>
        </p:nvSpPr>
        <p:spPr>
          <a:xfrm>
            <a:off x="8728888" y="3660901"/>
            <a:ext cx="1143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470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028;p30" descr="C:\Users\TUAN\Downloads\Luyện tập 1.png">
            <a:extLst>
              <a:ext uri="{FF2B5EF4-FFF2-40B4-BE49-F238E27FC236}">
                <a16:creationId xmlns:a16="http://schemas.microsoft.com/office/drawing/2014/main" id="{1812BED0-F38B-48E4-A09C-43A1CFA5B5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744" y="0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190;p12">
            <a:extLst>
              <a:ext uri="{FF2B5EF4-FFF2-40B4-BE49-F238E27FC236}">
                <a16:creationId xmlns:a16="http://schemas.microsoft.com/office/drawing/2014/main" id="{E213A25F-AFEA-4F0F-8159-286B8169F3BD}"/>
              </a:ext>
            </a:extLst>
          </p:cNvPr>
          <p:cNvGrpSpPr/>
          <p:nvPr/>
        </p:nvGrpSpPr>
        <p:grpSpPr>
          <a:xfrm>
            <a:off x="3122784" y="805886"/>
            <a:ext cx="5946431" cy="1001435"/>
            <a:chOff x="1296327" y="1647588"/>
            <a:chExt cx="5259872" cy="1001435"/>
          </a:xfrm>
        </p:grpSpPr>
        <p:sp>
          <p:nvSpPr>
            <p:cNvPr id="6" name="Google Shape;3191;p12">
              <a:extLst>
                <a:ext uri="{FF2B5EF4-FFF2-40B4-BE49-F238E27FC236}">
                  <a16:creationId xmlns:a16="http://schemas.microsoft.com/office/drawing/2014/main" id="{D14DDA8C-1CFA-4973-B876-5F99170C09C4}"/>
                </a:ext>
              </a:extLst>
            </p:cNvPr>
            <p:cNvSpPr txBox="1"/>
            <p:nvPr/>
          </p:nvSpPr>
          <p:spPr>
            <a:xfrm>
              <a:off x="1866915" y="1694956"/>
              <a:ext cx="4689284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địa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bức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thư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92;p12">
              <a:extLst>
                <a:ext uri="{FF2B5EF4-FFF2-40B4-BE49-F238E27FC236}">
                  <a16:creationId xmlns:a16="http://schemas.microsoft.com/office/drawing/2014/main" id="{34D63AF8-1A82-4147-8EB2-F652E374CA7E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" name="Google Shape;3193;p12" descr="Screen Clipping">
            <a:extLst>
              <a:ext uri="{FF2B5EF4-FFF2-40B4-BE49-F238E27FC236}">
                <a16:creationId xmlns:a16="http://schemas.microsoft.com/office/drawing/2014/main" id="{C00A7A5D-5D4E-4543-BEF5-019451DE66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0475" y="1486459"/>
            <a:ext cx="8518896" cy="5048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3194;p12">
            <a:extLst>
              <a:ext uri="{FF2B5EF4-FFF2-40B4-BE49-F238E27FC236}">
                <a16:creationId xmlns:a16="http://schemas.microsoft.com/office/drawing/2014/main" id="{77D9C3C2-712F-4DB4-B2F0-12B439FE6832}"/>
              </a:ext>
            </a:extLst>
          </p:cNvPr>
          <p:cNvCxnSpPr>
            <a:cxnSpLocks/>
          </p:cNvCxnSpPr>
          <p:nvPr/>
        </p:nvCxnSpPr>
        <p:spPr>
          <a:xfrm flipH="1" flipV="1">
            <a:off x="4327552" y="3197135"/>
            <a:ext cx="796834" cy="96011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3195;p12">
            <a:extLst>
              <a:ext uri="{FF2B5EF4-FFF2-40B4-BE49-F238E27FC236}">
                <a16:creationId xmlns:a16="http://schemas.microsoft.com/office/drawing/2014/main" id="{2DE823DB-FB23-472D-97FE-AC0BCAEDEF3C}"/>
              </a:ext>
            </a:extLst>
          </p:cNvPr>
          <p:cNvCxnSpPr>
            <a:cxnSpLocks/>
          </p:cNvCxnSpPr>
          <p:nvPr/>
        </p:nvCxnSpPr>
        <p:spPr>
          <a:xfrm flipH="1">
            <a:off x="7903941" y="3350624"/>
            <a:ext cx="836023" cy="32657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3196;p12">
            <a:extLst>
              <a:ext uri="{FF2B5EF4-FFF2-40B4-BE49-F238E27FC236}">
                <a16:creationId xmlns:a16="http://schemas.microsoft.com/office/drawing/2014/main" id="{3A695FC8-8234-43BB-90A1-794B9DCA7C3C}"/>
              </a:ext>
            </a:extLst>
          </p:cNvPr>
          <p:cNvCxnSpPr>
            <a:cxnSpLocks/>
          </p:cNvCxnSpPr>
          <p:nvPr/>
        </p:nvCxnSpPr>
        <p:spPr>
          <a:xfrm flipH="1" flipV="1">
            <a:off x="7187608" y="5455388"/>
            <a:ext cx="1672046" cy="61395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028;p30" descr="C:\Users\TUAN\Downloads\Luyện tập 1.png">
            <a:extLst>
              <a:ext uri="{FF2B5EF4-FFF2-40B4-BE49-F238E27FC236}">
                <a16:creationId xmlns:a16="http://schemas.microsoft.com/office/drawing/2014/main" id="{97A9688F-EAB1-482E-AF02-B121739DC4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802" y="-28803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201;p13">
            <a:extLst>
              <a:ext uri="{FF2B5EF4-FFF2-40B4-BE49-F238E27FC236}">
                <a16:creationId xmlns:a16="http://schemas.microsoft.com/office/drawing/2014/main" id="{573B0E53-8F8A-48A2-A8FA-D79213DDB94C}"/>
              </a:ext>
            </a:extLst>
          </p:cNvPr>
          <p:cNvGrpSpPr/>
          <p:nvPr/>
        </p:nvGrpSpPr>
        <p:grpSpPr>
          <a:xfrm>
            <a:off x="810729" y="1070867"/>
            <a:ext cx="10810656" cy="1384954"/>
            <a:chOff x="1296327" y="1647588"/>
            <a:chExt cx="10810656" cy="1384954"/>
          </a:xfrm>
        </p:grpSpPr>
        <p:sp>
          <p:nvSpPr>
            <p:cNvPr id="7" name="Google Shape;3202;p13">
              <a:extLst>
                <a:ext uri="{FF2B5EF4-FFF2-40B4-BE49-F238E27FC236}">
                  <a16:creationId xmlns:a16="http://schemas.microsoft.com/office/drawing/2014/main" id="{F5BE7ECF-2E84-478E-B65D-C2B8843736EC}"/>
                </a:ext>
              </a:extLst>
            </p:cNvPr>
            <p:cNvSpPr txBox="1"/>
            <p:nvPr/>
          </p:nvSpPr>
          <p:spPr>
            <a:xfrm>
              <a:off x="1866914" y="1647588"/>
              <a:ext cx="10240069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ty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205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việc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cuối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ty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12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nghỉ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việc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cuối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ty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bao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việc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?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8" name="Google Shape;3203;p13">
              <a:extLst>
                <a:ext uri="{FF2B5EF4-FFF2-40B4-BE49-F238E27FC236}">
                  <a16:creationId xmlns:a16="http://schemas.microsoft.com/office/drawing/2014/main" id="{91C5CD64-DDF8-4309-A658-19F101AB8ED8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4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204;p13">
            <a:extLst>
              <a:ext uri="{FF2B5EF4-FFF2-40B4-BE49-F238E27FC236}">
                <a16:creationId xmlns:a16="http://schemas.microsoft.com/office/drawing/2014/main" id="{B7073D0E-F2DD-473E-A777-442A6086DFB3}"/>
              </a:ext>
            </a:extLst>
          </p:cNvPr>
          <p:cNvSpPr txBox="1"/>
          <p:nvPr/>
        </p:nvSpPr>
        <p:spPr>
          <a:xfrm>
            <a:off x="1431502" y="2381178"/>
            <a:ext cx="331921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tắt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: 205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người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Nghỉ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: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người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10" name="Google Shape;3205;p13">
            <a:extLst>
              <a:ext uri="{FF2B5EF4-FFF2-40B4-BE49-F238E27FC236}">
                <a16:creationId xmlns:a16="http://schemas.microsoft.com/office/drawing/2014/main" id="{EA3C976E-856D-4D2E-9CE1-3B569F2D9295}"/>
              </a:ext>
            </a:extLst>
          </p:cNvPr>
          <p:cNvSpPr txBox="1"/>
          <p:nvPr/>
        </p:nvSpPr>
        <p:spPr>
          <a:xfrm>
            <a:off x="1497486" y="4339397"/>
            <a:ext cx="1012389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ty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    205 – 12 = 193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 193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pic>
        <p:nvPicPr>
          <p:cNvPr id="11" name="Google Shape;1028;p30" descr="C:\Users\TUAN\Downloads\Luyện tập 1.png">
            <a:extLst>
              <a:ext uri="{FF2B5EF4-FFF2-40B4-BE49-F238E27FC236}">
                <a16:creationId xmlns:a16="http://schemas.microsoft.com/office/drawing/2014/main" id="{02FDF4E5-B939-49F9-B000-52F636E8AE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6397" y="373524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7" y="3769179"/>
            <a:ext cx="857250" cy="2838450"/>
          </a:xfrm>
          <a:prstGeom prst="rect">
            <a:avLst/>
          </a:prstGeom>
        </p:spPr>
      </p:pic>
      <p:grpSp>
        <p:nvGrpSpPr>
          <p:cNvPr id="6" name="Google Shape;3210;p14">
            <a:extLst>
              <a:ext uri="{FF2B5EF4-FFF2-40B4-BE49-F238E27FC236}">
                <a16:creationId xmlns:a16="http://schemas.microsoft.com/office/drawing/2014/main" id="{3AB99535-2CFB-48A2-BCA6-89307D309B0F}"/>
              </a:ext>
            </a:extLst>
          </p:cNvPr>
          <p:cNvGrpSpPr/>
          <p:nvPr/>
        </p:nvGrpSpPr>
        <p:grpSpPr>
          <a:xfrm>
            <a:off x="710511" y="564686"/>
            <a:ext cx="3150289" cy="2925024"/>
            <a:chOff x="1201797" y="1647588"/>
            <a:chExt cx="3150289" cy="2925024"/>
          </a:xfrm>
        </p:grpSpPr>
        <p:sp>
          <p:nvSpPr>
            <p:cNvPr id="7" name="Google Shape;3211;p14">
              <a:extLst>
                <a:ext uri="{FF2B5EF4-FFF2-40B4-BE49-F238E27FC236}">
                  <a16:creationId xmlns:a16="http://schemas.microsoft.com/office/drawing/2014/main" id="{F07CCFC1-B2CC-4572-9129-BEBC35D0136A}"/>
                </a:ext>
              </a:extLst>
            </p:cNvPr>
            <p:cNvSpPr txBox="1"/>
            <p:nvPr/>
          </p:nvSpPr>
          <p:spPr>
            <a:xfrm>
              <a:off x="1201797" y="2325883"/>
              <a:ext cx="3150289" cy="2246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Trong tấm bản đồ, Rô-bốt đi qua các phép tính có thứ tự như sau: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8" name="Google Shape;3212;p14">
              <a:extLst>
                <a:ext uri="{FF2B5EF4-FFF2-40B4-BE49-F238E27FC236}">
                  <a16:creationId xmlns:a16="http://schemas.microsoft.com/office/drawing/2014/main" id="{476516D7-6D2C-4F62-9FDF-F8AE35E1C4AD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5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3213;p14">
            <a:extLst>
              <a:ext uri="{FF2B5EF4-FFF2-40B4-BE49-F238E27FC236}">
                <a16:creationId xmlns:a16="http://schemas.microsoft.com/office/drawing/2014/main" id="{182CCCCF-6460-4700-BFCE-8E0997FA0ADD}"/>
              </a:ext>
            </a:extLst>
          </p:cNvPr>
          <p:cNvGrpSpPr/>
          <p:nvPr/>
        </p:nvGrpSpPr>
        <p:grpSpPr>
          <a:xfrm>
            <a:off x="4397591" y="717086"/>
            <a:ext cx="5933884" cy="523220"/>
            <a:chOff x="1711516" y="1747756"/>
            <a:chExt cx="5933884" cy="523220"/>
          </a:xfrm>
        </p:grpSpPr>
        <p:sp>
          <p:nvSpPr>
            <p:cNvPr id="10" name="Google Shape;3214;p14">
              <a:extLst>
                <a:ext uri="{FF2B5EF4-FFF2-40B4-BE49-F238E27FC236}">
                  <a16:creationId xmlns:a16="http://schemas.microsoft.com/office/drawing/2014/main" id="{EB8BA2C8-9643-4D0E-9F8A-A3D3A4D7B524}"/>
                </a:ext>
              </a:extLst>
            </p:cNvPr>
            <p:cNvSpPr txBox="1"/>
            <p:nvPr/>
          </p:nvSpPr>
          <p:spPr>
            <a:xfrm>
              <a:off x="1711516" y="1747756"/>
              <a:ext cx="59338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292       537       380       38       1000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1" name="Google Shape;3215;p14">
              <a:extLst>
                <a:ext uri="{FF2B5EF4-FFF2-40B4-BE49-F238E27FC236}">
                  <a16:creationId xmlns:a16="http://schemas.microsoft.com/office/drawing/2014/main" id="{9E5C677D-3440-4B11-A4A0-AAD55BFDBBF9}"/>
                </a:ext>
              </a:extLst>
            </p:cNvPr>
            <p:cNvSpPr/>
            <p:nvPr/>
          </p:nvSpPr>
          <p:spPr>
            <a:xfrm>
              <a:off x="2408291" y="1908781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216;p14">
              <a:extLst>
                <a:ext uri="{FF2B5EF4-FFF2-40B4-BE49-F238E27FC236}">
                  <a16:creationId xmlns:a16="http://schemas.microsoft.com/office/drawing/2014/main" id="{17689F58-9B61-41DB-AD2A-1B6157BD62D5}"/>
                </a:ext>
              </a:extLst>
            </p:cNvPr>
            <p:cNvSpPr/>
            <p:nvPr/>
          </p:nvSpPr>
          <p:spPr>
            <a:xfrm>
              <a:off x="3528245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217;p14">
              <a:extLst>
                <a:ext uri="{FF2B5EF4-FFF2-40B4-BE49-F238E27FC236}">
                  <a16:creationId xmlns:a16="http://schemas.microsoft.com/office/drawing/2014/main" id="{930EDA42-E6DE-4BC6-872C-5E844DB20BDA}"/>
                </a:ext>
              </a:extLst>
            </p:cNvPr>
            <p:cNvSpPr/>
            <p:nvPr/>
          </p:nvSpPr>
          <p:spPr>
            <a:xfrm>
              <a:off x="4631450" y="1925201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218;p14">
              <a:extLst>
                <a:ext uri="{FF2B5EF4-FFF2-40B4-BE49-F238E27FC236}">
                  <a16:creationId xmlns:a16="http://schemas.microsoft.com/office/drawing/2014/main" id="{844F19ED-7A10-4738-9B2E-96EAF80373A3}"/>
                </a:ext>
              </a:extLst>
            </p:cNvPr>
            <p:cNvSpPr/>
            <p:nvPr/>
          </p:nvSpPr>
          <p:spPr>
            <a:xfrm>
              <a:off x="5567286" y="1925201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3219;p14">
            <a:extLst>
              <a:ext uri="{FF2B5EF4-FFF2-40B4-BE49-F238E27FC236}">
                <a16:creationId xmlns:a16="http://schemas.microsoft.com/office/drawing/2014/main" id="{8EC7943D-8427-49B1-B16B-A6F8C02BCB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6752" y="1380793"/>
            <a:ext cx="7395563" cy="5002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3220;p14">
            <a:extLst>
              <a:ext uri="{FF2B5EF4-FFF2-40B4-BE49-F238E27FC236}">
                <a16:creationId xmlns:a16="http://schemas.microsoft.com/office/drawing/2014/main" id="{405B3A22-B2D5-4058-A7C8-833D122DDD75}"/>
              </a:ext>
            </a:extLst>
          </p:cNvPr>
          <p:cNvGrpSpPr/>
          <p:nvPr/>
        </p:nvGrpSpPr>
        <p:grpSpPr>
          <a:xfrm>
            <a:off x="4249507" y="3852272"/>
            <a:ext cx="1045503" cy="914762"/>
            <a:chOff x="1883832" y="3577189"/>
            <a:chExt cx="768222" cy="914762"/>
          </a:xfrm>
        </p:grpSpPr>
        <p:sp>
          <p:nvSpPr>
            <p:cNvPr id="17" name="Google Shape;3221;p14">
              <a:extLst>
                <a:ext uri="{FF2B5EF4-FFF2-40B4-BE49-F238E27FC236}">
                  <a16:creationId xmlns:a16="http://schemas.microsoft.com/office/drawing/2014/main" id="{E0567A8B-7DB5-4B3E-B72A-78609307CC7D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22;p14">
              <a:extLst>
                <a:ext uri="{FF2B5EF4-FFF2-40B4-BE49-F238E27FC236}">
                  <a16:creationId xmlns:a16="http://schemas.microsoft.com/office/drawing/2014/main" id="{7AB845AE-C6B9-4088-A2AB-A3D1241DB489}"/>
                </a:ext>
              </a:extLst>
            </p:cNvPr>
            <p:cNvSpPr txBox="1"/>
            <p:nvPr/>
          </p:nvSpPr>
          <p:spPr>
            <a:xfrm>
              <a:off x="1952824" y="3660995"/>
              <a:ext cx="69923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292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223;p14">
            <a:extLst>
              <a:ext uri="{FF2B5EF4-FFF2-40B4-BE49-F238E27FC236}">
                <a16:creationId xmlns:a16="http://schemas.microsoft.com/office/drawing/2014/main" id="{81B73A2A-CDE2-4F08-8D3E-076BEC3B8859}"/>
              </a:ext>
            </a:extLst>
          </p:cNvPr>
          <p:cNvGrpSpPr/>
          <p:nvPr/>
        </p:nvGrpSpPr>
        <p:grpSpPr>
          <a:xfrm>
            <a:off x="6172334" y="3179172"/>
            <a:ext cx="1011647" cy="915108"/>
            <a:chOff x="1883832" y="3577189"/>
            <a:chExt cx="743345" cy="915108"/>
          </a:xfrm>
        </p:grpSpPr>
        <p:sp>
          <p:nvSpPr>
            <p:cNvPr id="20" name="Google Shape;3224;p14">
              <a:extLst>
                <a:ext uri="{FF2B5EF4-FFF2-40B4-BE49-F238E27FC236}">
                  <a16:creationId xmlns:a16="http://schemas.microsoft.com/office/drawing/2014/main" id="{02893BA5-DDD4-4B61-B76C-57C2EC55F316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69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25;p14">
              <a:extLst>
                <a:ext uri="{FF2B5EF4-FFF2-40B4-BE49-F238E27FC236}">
                  <a16:creationId xmlns:a16="http://schemas.microsoft.com/office/drawing/2014/main" id="{FC4AA854-1B63-4B2A-8717-47642ECE78C8}"/>
                </a:ext>
              </a:extLst>
            </p:cNvPr>
            <p:cNvSpPr txBox="1"/>
            <p:nvPr/>
          </p:nvSpPr>
          <p:spPr>
            <a:xfrm>
              <a:off x="1927947" y="3661341"/>
              <a:ext cx="69923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195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226;p14">
            <a:extLst>
              <a:ext uri="{FF2B5EF4-FFF2-40B4-BE49-F238E27FC236}">
                <a16:creationId xmlns:a16="http://schemas.microsoft.com/office/drawing/2014/main" id="{00F3EA01-0333-4FC2-A615-D0DF683887D4}"/>
              </a:ext>
            </a:extLst>
          </p:cNvPr>
          <p:cNvGrpSpPr/>
          <p:nvPr/>
        </p:nvGrpSpPr>
        <p:grpSpPr>
          <a:xfrm>
            <a:off x="4439187" y="5309632"/>
            <a:ext cx="1014965" cy="893424"/>
            <a:chOff x="1883832" y="3577189"/>
            <a:chExt cx="745784" cy="893424"/>
          </a:xfrm>
        </p:grpSpPr>
        <p:sp>
          <p:nvSpPr>
            <p:cNvPr id="23" name="Google Shape;3227;p14">
              <a:extLst>
                <a:ext uri="{FF2B5EF4-FFF2-40B4-BE49-F238E27FC236}">
                  <a16:creationId xmlns:a16="http://schemas.microsoft.com/office/drawing/2014/main" id="{66C3E84E-3341-4BC3-A933-27B1D65F95BC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69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28;p14">
              <a:extLst>
                <a:ext uri="{FF2B5EF4-FFF2-40B4-BE49-F238E27FC236}">
                  <a16:creationId xmlns:a16="http://schemas.microsoft.com/office/drawing/2014/main" id="{4E714F43-2ACE-40D9-BF79-91AE952561ED}"/>
                </a:ext>
              </a:extLst>
            </p:cNvPr>
            <p:cNvSpPr txBox="1"/>
            <p:nvPr/>
          </p:nvSpPr>
          <p:spPr>
            <a:xfrm>
              <a:off x="1930386" y="3639657"/>
              <a:ext cx="69923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537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3229;p14">
            <a:extLst>
              <a:ext uri="{FF2B5EF4-FFF2-40B4-BE49-F238E27FC236}">
                <a16:creationId xmlns:a16="http://schemas.microsoft.com/office/drawing/2014/main" id="{B9BCB33B-9050-44C9-B05F-C7D20FB7CED1}"/>
              </a:ext>
            </a:extLst>
          </p:cNvPr>
          <p:cNvGrpSpPr/>
          <p:nvPr/>
        </p:nvGrpSpPr>
        <p:grpSpPr>
          <a:xfrm>
            <a:off x="7349152" y="5411232"/>
            <a:ext cx="1065048" cy="917972"/>
            <a:chOff x="1883832" y="3577189"/>
            <a:chExt cx="762798" cy="917972"/>
          </a:xfrm>
        </p:grpSpPr>
        <p:sp>
          <p:nvSpPr>
            <p:cNvPr id="26" name="Google Shape;3230;p14">
              <a:extLst>
                <a:ext uri="{FF2B5EF4-FFF2-40B4-BE49-F238E27FC236}">
                  <a16:creationId xmlns:a16="http://schemas.microsoft.com/office/drawing/2014/main" id="{14F2EA35-F697-4684-8D21-7B1EDABC2C34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231;p14">
              <a:extLst>
                <a:ext uri="{FF2B5EF4-FFF2-40B4-BE49-F238E27FC236}">
                  <a16:creationId xmlns:a16="http://schemas.microsoft.com/office/drawing/2014/main" id="{C335B6B0-774A-4BAC-A75F-1BB8FF150FC2}"/>
                </a:ext>
              </a:extLst>
            </p:cNvPr>
            <p:cNvSpPr txBox="1"/>
            <p:nvPr/>
          </p:nvSpPr>
          <p:spPr>
            <a:xfrm>
              <a:off x="1947400" y="3664205"/>
              <a:ext cx="69923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380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3232;p14">
            <a:extLst>
              <a:ext uri="{FF2B5EF4-FFF2-40B4-BE49-F238E27FC236}">
                <a16:creationId xmlns:a16="http://schemas.microsoft.com/office/drawing/2014/main" id="{592C1DB6-7421-4956-94F5-579561770008}"/>
              </a:ext>
            </a:extLst>
          </p:cNvPr>
          <p:cNvGrpSpPr/>
          <p:nvPr/>
        </p:nvGrpSpPr>
        <p:grpSpPr>
          <a:xfrm>
            <a:off x="8219544" y="2501094"/>
            <a:ext cx="841574" cy="904923"/>
            <a:chOff x="1883832" y="3577189"/>
            <a:chExt cx="609600" cy="904923"/>
          </a:xfrm>
        </p:grpSpPr>
        <p:sp>
          <p:nvSpPr>
            <p:cNvPr id="29" name="Google Shape;3233;p14">
              <a:extLst>
                <a:ext uri="{FF2B5EF4-FFF2-40B4-BE49-F238E27FC236}">
                  <a16:creationId xmlns:a16="http://schemas.microsoft.com/office/drawing/2014/main" id="{F92CD379-D01B-4BD9-95EB-CFFB41E9A690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234;p14">
              <a:extLst>
                <a:ext uri="{FF2B5EF4-FFF2-40B4-BE49-F238E27FC236}">
                  <a16:creationId xmlns:a16="http://schemas.microsoft.com/office/drawing/2014/main" id="{532BF1FD-1171-4A55-81BB-0C811D46487D}"/>
                </a:ext>
              </a:extLst>
            </p:cNvPr>
            <p:cNvSpPr txBox="1"/>
            <p:nvPr/>
          </p:nvSpPr>
          <p:spPr>
            <a:xfrm>
              <a:off x="1915217" y="3651156"/>
              <a:ext cx="52770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38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235;p14">
            <a:extLst>
              <a:ext uri="{FF2B5EF4-FFF2-40B4-BE49-F238E27FC236}">
                <a16:creationId xmlns:a16="http://schemas.microsoft.com/office/drawing/2014/main" id="{407EC1CD-9B44-41C2-B328-86A372C09E3E}"/>
              </a:ext>
            </a:extLst>
          </p:cNvPr>
          <p:cNvGrpSpPr/>
          <p:nvPr/>
        </p:nvGrpSpPr>
        <p:grpSpPr>
          <a:xfrm>
            <a:off x="9260944" y="1602133"/>
            <a:ext cx="954524" cy="904923"/>
            <a:chOff x="1864417" y="3577189"/>
            <a:chExt cx="699230" cy="904923"/>
          </a:xfrm>
        </p:grpSpPr>
        <p:sp>
          <p:nvSpPr>
            <p:cNvPr id="32" name="Google Shape;3236;p14">
              <a:extLst>
                <a:ext uri="{FF2B5EF4-FFF2-40B4-BE49-F238E27FC236}">
                  <a16:creationId xmlns:a16="http://schemas.microsoft.com/office/drawing/2014/main" id="{6FA547CE-5FC5-4882-AB60-DAAFA6217A56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237;p14">
              <a:extLst>
                <a:ext uri="{FF2B5EF4-FFF2-40B4-BE49-F238E27FC236}">
                  <a16:creationId xmlns:a16="http://schemas.microsoft.com/office/drawing/2014/main" id="{80678EA0-0110-4B93-9200-687F0B11F8E6}"/>
                </a:ext>
              </a:extLst>
            </p:cNvPr>
            <p:cNvSpPr txBox="1"/>
            <p:nvPr/>
          </p:nvSpPr>
          <p:spPr>
            <a:xfrm>
              <a:off x="1864417" y="3651156"/>
              <a:ext cx="69923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321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238;p14">
            <a:extLst>
              <a:ext uri="{FF2B5EF4-FFF2-40B4-BE49-F238E27FC236}">
                <a16:creationId xmlns:a16="http://schemas.microsoft.com/office/drawing/2014/main" id="{A86FEB32-7CFA-46C7-9719-2DA9DCCF3C9F}"/>
              </a:ext>
            </a:extLst>
          </p:cNvPr>
          <p:cNvGrpSpPr/>
          <p:nvPr/>
        </p:nvGrpSpPr>
        <p:grpSpPr>
          <a:xfrm>
            <a:off x="9585159" y="4801632"/>
            <a:ext cx="976292" cy="904923"/>
            <a:chOff x="1864417" y="3577189"/>
            <a:chExt cx="870751" cy="904923"/>
          </a:xfrm>
        </p:grpSpPr>
        <p:sp>
          <p:nvSpPr>
            <p:cNvPr id="35" name="Google Shape;3239;p14">
              <a:extLst>
                <a:ext uri="{FF2B5EF4-FFF2-40B4-BE49-F238E27FC236}">
                  <a16:creationId xmlns:a16="http://schemas.microsoft.com/office/drawing/2014/main" id="{F4AD63F3-574D-4C31-AF85-DD6CE0472996}"/>
                </a:ext>
              </a:extLst>
            </p:cNvPr>
            <p:cNvSpPr/>
            <p:nvPr/>
          </p:nvSpPr>
          <p:spPr>
            <a:xfrm>
              <a:off x="1883832" y="3577189"/>
              <a:ext cx="851336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FC51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240;p14">
              <a:extLst>
                <a:ext uri="{FF2B5EF4-FFF2-40B4-BE49-F238E27FC236}">
                  <a16:creationId xmlns:a16="http://schemas.microsoft.com/office/drawing/2014/main" id="{45D64EA3-41E6-4D1E-A503-EA12C948E419}"/>
                </a:ext>
              </a:extLst>
            </p:cNvPr>
            <p:cNvSpPr txBox="1"/>
            <p:nvPr/>
          </p:nvSpPr>
          <p:spPr>
            <a:xfrm>
              <a:off x="1864417" y="3651156"/>
              <a:ext cx="870751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1000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241;p14">
            <a:extLst>
              <a:ext uri="{FF2B5EF4-FFF2-40B4-BE49-F238E27FC236}">
                <a16:creationId xmlns:a16="http://schemas.microsoft.com/office/drawing/2014/main" id="{EE132F11-5A97-4F86-8855-F90BCDEB027F}"/>
              </a:ext>
            </a:extLst>
          </p:cNvPr>
          <p:cNvSpPr/>
          <p:nvPr/>
        </p:nvSpPr>
        <p:spPr>
          <a:xfrm>
            <a:off x="4203700" y="2654300"/>
            <a:ext cx="177800" cy="736600"/>
          </a:xfrm>
          <a:custGeom>
            <a:avLst/>
            <a:gdLst/>
            <a:ahLst/>
            <a:cxnLst/>
            <a:rect l="l" t="t" r="r" b="b"/>
            <a:pathLst>
              <a:path w="177800" h="736600" extrusionOk="0">
                <a:moveTo>
                  <a:pt x="0" y="0"/>
                </a:moveTo>
                <a:lnTo>
                  <a:pt x="0" y="0"/>
                </a:lnTo>
                <a:cubicBezTo>
                  <a:pt x="12376" y="41255"/>
                  <a:pt x="45025" y="135637"/>
                  <a:pt x="50800" y="190500"/>
                </a:cubicBezTo>
                <a:cubicBezTo>
                  <a:pt x="57020" y="249591"/>
                  <a:pt x="56558" y="309289"/>
                  <a:pt x="63500" y="368300"/>
                </a:cubicBezTo>
                <a:cubicBezTo>
                  <a:pt x="65064" y="381595"/>
                  <a:pt x="72522" y="393528"/>
                  <a:pt x="76200" y="406400"/>
                </a:cubicBezTo>
                <a:cubicBezTo>
                  <a:pt x="80995" y="423183"/>
                  <a:pt x="85114" y="440161"/>
                  <a:pt x="88900" y="457200"/>
                </a:cubicBezTo>
                <a:cubicBezTo>
                  <a:pt x="112834" y="564905"/>
                  <a:pt x="87352" y="477957"/>
                  <a:pt x="127000" y="596900"/>
                </a:cubicBezTo>
                <a:cubicBezTo>
                  <a:pt x="131233" y="609600"/>
                  <a:pt x="132274" y="623861"/>
                  <a:pt x="139700" y="635000"/>
                </a:cubicBezTo>
                <a:lnTo>
                  <a:pt x="165100" y="673100"/>
                </a:lnTo>
                <a:lnTo>
                  <a:pt x="177800" y="736600"/>
                </a:lnTo>
                <a:lnTo>
                  <a:pt x="177800" y="7366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242;p14">
            <a:extLst>
              <a:ext uri="{FF2B5EF4-FFF2-40B4-BE49-F238E27FC236}">
                <a16:creationId xmlns:a16="http://schemas.microsoft.com/office/drawing/2014/main" id="{AD2600B3-A1E9-451D-ABD1-001595C2C9FF}"/>
              </a:ext>
            </a:extLst>
          </p:cNvPr>
          <p:cNvSpPr/>
          <p:nvPr/>
        </p:nvSpPr>
        <p:spPr>
          <a:xfrm>
            <a:off x="4169499" y="3962400"/>
            <a:ext cx="173901" cy="1041400"/>
          </a:xfrm>
          <a:custGeom>
            <a:avLst/>
            <a:gdLst/>
            <a:ahLst/>
            <a:cxnLst/>
            <a:rect l="l" t="t" r="r" b="b"/>
            <a:pathLst>
              <a:path w="173901" h="1041400" extrusionOk="0">
                <a:moveTo>
                  <a:pt x="173901" y="0"/>
                </a:moveTo>
                <a:lnTo>
                  <a:pt x="173901" y="0"/>
                </a:lnTo>
                <a:cubicBezTo>
                  <a:pt x="161201" y="38100"/>
                  <a:pt x="144999" y="75207"/>
                  <a:pt x="135801" y="114300"/>
                </a:cubicBezTo>
                <a:cubicBezTo>
                  <a:pt x="89957" y="309136"/>
                  <a:pt x="147222" y="143965"/>
                  <a:pt x="110401" y="266700"/>
                </a:cubicBezTo>
                <a:cubicBezTo>
                  <a:pt x="102708" y="292345"/>
                  <a:pt x="99853" y="320623"/>
                  <a:pt x="85001" y="342900"/>
                </a:cubicBezTo>
                <a:cubicBezTo>
                  <a:pt x="52175" y="392139"/>
                  <a:pt x="64428" y="366520"/>
                  <a:pt x="46901" y="419100"/>
                </a:cubicBezTo>
                <a:cubicBezTo>
                  <a:pt x="42668" y="452967"/>
                  <a:pt x="43181" y="487772"/>
                  <a:pt x="34201" y="520700"/>
                </a:cubicBezTo>
                <a:cubicBezTo>
                  <a:pt x="30185" y="535426"/>
                  <a:pt x="9436" y="543550"/>
                  <a:pt x="8801" y="558800"/>
                </a:cubicBezTo>
                <a:cubicBezTo>
                  <a:pt x="6780" y="607312"/>
                  <a:pt x="-25219" y="791480"/>
                  <a:pt x="46901" y="863600"/>
                </a:cubicBezTo>
                <a:cubicBezTo>
                  <a:pt x="57694" y="874393"/>
                  <a:pt x="72301" y="880533"/>
                  <a:pt x="85001" y="889000"/>
                </a:cubicBezTo>
                <a:cubicBezTo>
                  <a:pt x="86695" y="895774"/>
                  <a:pt x="103113" y="966968"/>
                  <a:pt x="110401" y="977900"/>
                </a:cubicBezTo>
                <a:lnTo>
                  <a:pt x="173901" y="1041400"/>
                </a:lnTo>
                <a:lnTo>
                  <a:pt x="173901" y="10414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243;p14">
            <a:extLst>
              <a:ext uri="{FF2B5EF4-FFF2-40B4-BE49-F238E27FC236}">
                <a16:creationId xmlns:a16="http://schemas.microsoft.com/office/drawing/2014/main" id="{63C0FF0C-4A9E-43DC-B1F1-64480A49F69D}"/>
              </a:ext>
            </a:extLst>
          </p:cNvPr>
          <p:cNvSpPr/>
          <p:nvPr/>
        </p:nvSpPr>
        <p:spPr>
          <a:xfrm>
            <a:off x="5118100" y="5372100"/>
            <a:ext cx="2133600" cy="179193"/>
          </a:xfrm>
          <a:custGeom>
            <a:avLst/>
            <a:gdLst/>
            <a:ahLst/>
            <a:cxnLst/>
            <a:rect l="l" t="t" r="r" b="b"/>
            <a:pathLst>
              <a:path w="2133600" h="179193" extrusionOk="0">
                <a:moveTo>
                  <a:pt x="0" y="0"/>
                </a:moveTo>
                <a:lnTo>
                  <a:pt x="0" y="0"/>
                </a:lnTo>
                <a:lnTo>
                  <a:pt x="139700" y="38100"/>
                </a:lnTo>
                <a:cubicBezTo>
                  <a:pt x="189727" y="52394"/>
                  <a:pt x="170851" y="52672"/>
                  <a:pt x="228600" y="63500"/>
                </a:cubicBezTo>
                <a:cubicBezTo>
                  <a:pt x="279219" y="72991"/>
                  <a:pt x="332142" y="72614"/>
                  <a:pt x="381000" y="88900"/>
                </a:cubicBezTo>
                <a:cubicBezTo>
                  <a:pt x="509043" y="131581"/>
                  <a:pt x="310432" y="66460"/>
                  <a:pt x="469900" y="114300"/>
                </a:cubicBezTo>
                <a:cubicBezTo>
                  <a:pt x="495545" y="121993"/>
                  <a:pt x="519359" y="138363"/>
                  <a:pt x="546100" y="139700"/>
                </a:cubicBezTo>
                <a:lnTo>
                  <a:pt x="800100" y="152400"/>
                </a:lnTo>
                <a:cubicBezTo>
                  <a:pt x="838200" y="156633"/>
                  <a:pt x="876066" y="165100"/>
                  <a:pt x="914400" y="165100"/>
                </a:cubicBezTo>
                <a:cubicBezTo>
                  <a:pt x="1928909" y="165100"/>
                  <a:pt x="1636064" y="209923"/>
                  <a:pt x="2057400" y="139700"/>
                </a:cubicBezTo>
                <a:cubicBezTo>
                  <a:pt x="2070100" y="131233"/>
                  <a:pt x="2081848" y="121126"/>
                  <a:pt x="2095500" y="114300"/>
                </a:cubicBezTo>
                <a:cubicBezTo>
                  <a:pt x="2107474" y="108313"/>
                  <a:pt x="2133600" y="101600"/>
                  <a:pt x="2133600" y="101600"/>
                </a:cubicBezTo>
                <a:lnTo>
                  <a:pt x="2133600" y="1016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0" name="Google Shape;3244;p14">
            <a:extLst>
              <a:ext uri="{FF2B5EF4-FFF2-40B4-BE49-F238E27FC236}">
                <a16:creationId xmlns:a16="http://schemas.microsoft.com/office/drawing/2014/main" id="{BE666E75-2405-4BCD-A81B-E444E5A9FE2D}"/>
              </a:ext>
            </a:extLst>
          </p:cNvPr>
          <p:cNvSpPr/>
          <p:nvPr/>
        </p:nvSpPr>
        <p:spPr>
          <a:xfrm>
            <a:off x="8089900" y="3467100"/>
            <a:ext cx="419100" cy="1651000"/>
          </a:xfrm>
          <a:custGeom>
            <a:avLst/>
            <a:gdLst/>
            <a:ahLst/>
            <a:cxnLst/>
            <a:rect l="l" t="t" r="r" b="b"/>
            <a:pathLst>
              <a:path w="419100" h="1651000" extrusionOk="0">
                <a:moveTo>
                  <a:pt x="0" y="1651000"/>
                </a:moveTo>
                <a:lnTo>
                  <a:pt x="0" y="1651000"/>
                </a:lnTo>
                <a:cubicBezTo>
                  <a:pt x="29633" y="1621367"/>
                  <a:pt x="61830" y="1594092"/>
                  <a:pt x="88900" y="1562100"/>
                </a:cubicBezTo>
                <a:cubicBezTo>
                  <a:pt x="108619" y="1538796"/>
                  <a:pt x="118114" y="1507486"/>
                  <a:pt x="139700" y="1485900"/>
                </a:cubicBezTo>
                <a:cubicBezTo>
                  <a:pt x="152400" y="1473200"/>
                  <a:pt x="166302" y="1461598"/>
                  <a:pt x="177800" y="1447800"/>
                </a:cubicBezTo>
                <a:cubicBezTo>
                  <a:pt x="187571" y="1436074"/>
                  <a:pt x="192407" y="1420493"/>
                  <a:pt x="203200" y="1409700"/>
                </a:cubicBezTo>
                <a:cubicBezTo>
                  <a:pt x="213993" y="1398907"/>
                  <a:pt x="228600" y="1392767"/>
                  <a:pt x="241300" y="1384300"/>
                </a:cubicBezTo>
                <a:cubicBezTo>
                  <a:pt x="245533" y="1371600"/>
                  <a:pt x="247358" y="1357823"/>
                  <a:pt x="254000" y="1346200"/>
                </a:cubicBezTo>
                <a:cubicBezTo>
                  <a:pt x="264502" y="1327822"/>
                  <a:pt x="283959" y="1314938"/>
                  <a:pt x="292100" y="1295400"/>
                </a:cubicBezTo>
                <a:cubicBezTo>
                  <a:pt x="305527" y="1263176"/>
                  <a:pt x="306461" y="1226918"/>
                  <a:pt x="317500" y="1193800"/>
                </a:cubicBezTo>
                <a:lnTo>
                  <a:pt x="342900" y="1117600"/>
                </a:lnTo>
                <a:cubicBezTo>
                  <a:pt x="347133" y="1087967"/>
                  <a:pt x="349729" y="1058053"/>
                  <a:pt x="355600" y="1028700"/>
                </a:cubicBezTo>
                <a:cubicBezTo>
                  <a:pt x="366241" y="975497"/>
                  <a:pt x="368726" y="1002449"/>
                  <a:pt x="393700" y="952500"/>
                </a:cubicBezTo>
                <a:cubicBezTo>
                  <a:pt x="409332" y="921236"/>
                  <a:pt x="414222" y="867466"/>
                  <a:pt x="419100" y="838200"/>
                </a:cubicBezTo>
                <a:cubicBezTo>
                  <a:pt x="414867" y="613833"/>
                  <a:pt x="418195" y="389196"/>
                  <a:pt x="406400" y="165100"/>
                </a:cubicBezTo>
                <a:cubicBezTo>
                  <a:pt x="405405" y="146194"/>
                  <a:pt x="388031" y="131878"/>
                  <a:pt x="381000" y="114300"/>
                </a:cubicBezTo>
                <a:cubicBezTo>
                  <a:pt x="351584" y="40760"/>
                  <a:pt x="355600" y="57897"/>
                  <a:pt x="355600" y="0"/>
                </a:cubicBezTo>
                <a:lnTo>
                  <a:pt x="355600" y="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1" name="Google Shape;3245;p14">
            <a:extLst>
              <a:ext uri="{FF2B5EF4-FFF2-40B4-BE49-F238E27FC236}">
                <a16:creationId xmlns:a16="http://schemas.microsoft.com/office/drawing/2014/main" id="{64F2A7D2-9646-49BC-9C66-C2CA85A599AA}"/>
              </a:ext>
            </a:extLst>
          </p:cNvPr>
          <p:cNvSpPr/>
          <p:nvPr/>
        </p:nvSpPr>
        <p:spPr>
          <a:xfrm>
            <a:off x="8813800" y="3441700"/>
            <a:ext cx="1143000" cy="431800"/>
          </a:xfrm>
          <a:custGeom>
            <a:avLst/>
            <a:gdLst/>
            <a:ahLst/>
            <a:cxnLst/>
            <a:rect l="l" t="t" r="r" b="b"/>
            <a:pathLst>
              <a:path w="1143000" h="431800" extrusionOk="0">
                <a:moveTo>
                  <a:pt x="0" y="0"/>
                </a:moveTo>
                <a:lnTo>
                  <a:pt x="0" y="0"/>
                </a:lnTo>
                <a:cubicBezTo>
                  <a:pt x="33867" y="12700"/>
                  <a:pt x="68672" y="23133"/>
                  <a:pt x="101600" y="38100"/>
                </a:cubicBezTo>
                <a:cubicBezTo>
                  <a:pt x="115495" y="44416"/>
                  <a:pt x="125408" y="58141"/>
                  <a:pt x="139700" y="63500"/>
                </a:cubicBezTo>
                <a:cubicBezTo>
                  <a:pt x="159911" y="71079"/>
                  <a:pt x="182188" y="71256"/>
                  <a:pt x="203200" y="76200"/>
                </a:cubicBezTo>
                <a:cubicBezTo>
                  <a:pt x="254171" y="88193"/>
                  <a:pt x="304800" y="101600"/>
                  <a:pt x="355600" y="114300"/>
                </a:cubicBezTo>
                <a:cubicBezTo>
                  <a:pt x="372533" y="118533"/>
                  <a:pt x="389052" y="125072"/>
                  <a:pt x="406400" y="127000"/>
                </a:cubicBezTo>
                <a:lnTo>
                  <a:pt x="520700" y="139700"/>
                </a:lnTo>
                <a:cubicBezTo>
                  <a:pt x="605367" y="135467"/>
                  <a:pt x="689928" y="127000"/>
                  <a:pt x="774700" y="127000"/>
                </a:cubicBezTo>
                <a:cubicBezTo>
                  <a:pt x="806482" y="127000"/>
                  <a:pt x="840557" y="144361"/>
                  <a:pt x="863600" y="165100"/>
                </a:cubicBezTo>
                <a:cubicBezTo>
                  <a:pt x="894750" y="193135"/>
                  <a:pt x="917631" y="230754"/>
                  <a:pt x="952500" y="254000"/>
                </a:cubicBezTo>
                <a:cubicBezTo>
                  <a:pt x="965200" y="262467"/>
                  <a:pt x="979807" y="268607"/>
                  <a:pt x="990600" y="279400"/>
                </a:cubicBezTo>
                <a:cubicBezTo>
                  <a:pt x="1005567" y="294367"/>
                  <a:pt x="1013733" y="315233"/>
                  <a:pt x="1028700" y="330200"/>
                </a:cubicBezTo>
                <a:cubicBezTo>
                  <a:pt x="1043667" y="345167"/>
                  <a:pt x="1063570" y="354362"/>
                  <a:pt x="1079500" y="368300"/>
                </a:cubicBezTo>
                <a:lnTo>
                  <a:pt x="1143000" y="431800"/>
                </a:lnTo>
                <a:lnTo>
                  <a:pt x="1143000" y="4318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3246;p14" descr="Screen Clipping">
            <a:extLst>
              <a:ext uri="{FF2B5EF4-FFF2-40B4-BE49-F238E27FC236}">
                <a16:creationId xmlns:a16="http://schemas.microsoft.com/office/drawing/2014/main" id="{1ECC6D4C-9236-4008-9A24-3C4A1A9335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0577" r="5864" b="3024"/>
          <a:stretch/>
        </p:blipFill>
        <p:spPr>
          <a:xfrm>
            <a:off x="4039888" y="1602133"/>
            <a:ext cx="657900" cy="1097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C549D04-EADD-4BCF-A01C-96389482C28A}"/>
              </a:ext>
            </a:extLst>
          </p:cNvPr>
          <p:cNvGrpSpPr/>
          <p:nvPr/>
        </p:nvGrpSpPr>
        <p:grpSpPr>
          <a:xfrm>
            <a:off x="1435219" y="1716074"/>
            <a:ext cx="9566979" cy="2941742"/>
            <a:chOff x="1233756" y="3227454"/>
            <a:chExt cx="9566979" cy="29417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0A3E8B-4CB7-46BF-A972-1E0BF3FFBC9B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1950BE1-4E7C-468A-9902-ECCE2F61FE41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63817" y="852210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2944" y="2029897"/>
            <a:ext cx="7735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tính trừ khôngcógiải toán có lời văn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图片 42" descr="矢量智能对象-1">
            <a:extLst>
              <a:ext uri="{FF2B5EF4-FFF2-40B4-BE49-F238E27FC236}">
                <a16:creationId xmlns:a16="http://schemas.microsoft.com/office/drawing/2014/main" id="{1E60751B-543D-4EE5-8C9A-254ECB089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9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5448B3BC-11F1-4F7F-B2E1-B07AAA833B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36075" y="1393498"/>
            <a:ext cx="2977515" cy="6054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5917" y="3414752"/>
            <a:ext cx="7752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Phép trừ có nhớ trong phạm vi 1000 ( tiết 3)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8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3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8774" y="2549890"/>
            <a:ext cx="9243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NUÔI CÁ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3132" y="4096213"/>
            <a:ext cx="485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d Script" panose="02000000000000000000" pitchFamily="2" charset="0"/>
                <a:ea typeface="+mn-ea"/>
                <a:cs typeface="+mn-cs"/>
              </a:rPr>
              <a:t>By: NK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d Script" panose="02000000000000000000" pitchFamily="2" charset="0"/>
                <a:ea typeface="+mn-ea"/>
                <a:cs typeface="+mn-cs"/>
              </a:rPr>
              <a:t>PowerSkills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d Scrip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162" y="1112555"/>
            <a:ext cx="725880" cy="70051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1122" y="3429001"/>
            <a:ext cx="762000" cy="76200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6836" y="1938023"/>
            <a:ext cx="746300" cy="728978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265" y="1346607"/>
            <a:ext cx="765235" cy="746979"/>
          </a:xfrm>
          <a:prstGeom prst="rect">
            <a:avLst/>
          </a:prstGeom>
        </p:spPr>
      </p:pic>
      <p:pic>
        <p:nvPicPr>
          <p:cNvPr id="25" name="Picture 2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5765" y="2368013"/>
            <a:ext cx="816035" cy="757193"/>
          </a:xfrm>
          <a:prstGeom prst="rect">
            <a:avLst/>
          </a:prstGeom>
        </p:spPr>
      </p:pic>
      <p:pic>
        <p:nvPicPr>
          <p:cNvPr id="26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19" y="550936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3" descr="Cookie monster clip art 1 3 - WikiClipAr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L 0.00938 -0.00371 C 0.01068 -0.0044 0.01211 -0.00463 0.01354 -0.00556 C 0.01459 -0.00648 0.0155 -0.00834 0.01667 -0.00926 C 0.01797 -0.01065 0.01953 -0.01158 0.02084 -0.01297 C 0.02201 -0.01459 0.02266 -0.01713 0.02396 -0.01852 C 0.02917 -0.02547 0.02709 -0.01852 0.03125 -0.02778 C 0.03268 -0.03148 0.0336 -0.03588 0.03542 -0.03889 C 0.03737 -0.04259 0.03945 -0.04537 0.04063 -0.05 C 0.04141 -0.05371 0.04193 -0.05741 0.04271 -0.06111 L 0.04375 -0.06667 C 0.04245 -0.09653 0.04414 -0.08449 0.04063 -0.10371 L 0.03959 -0.10926 L 0.03854 -0.11482 C 0.03919 -0.13472 0.03959 -0.1544 0.04063 -0.17408 C 0.04076 -0.17685 0.0431 -0.18565 0.04375 -0.18704 C 0.04453 -0.18935 0.04597 -0.19051 0.04688 -0.19259 C 0.04805 -0.1956 0.04883 -0.19884 0.05 -0.20185 C 0.05065 -0.20394 0.05104 -0.20602 0.05209 -0.20741 C 0.05287 -0.2088 0.05417 -0.20834 0.05521 -0.20926 C 0.05729 -0.21158 0.05912 -0.21482 0.06146 -0.21667 C 0.07604 -0.22986 0.0599 -0.21505 0.07292 -0.22778 C 0.07422 -0.22917 0.07578 -0.23009 0.07709 -0.23148 C 0.08438 -0.24097 0.07539 -0.23357 0.08438 -0.24259 C 0.08529 -0.24375 0.08646 -0.24375 0.0875 -0.24445 C 0.08854 -0.2456 0.08945 -0.24722 0.09063 -0.24815 C 0.09193 -0.24954 0.09336 -0.2507 0.09479 -0.25185 C 0.09505 -0.25371 0.09518 -0.25579 0.09584 -0.25741 C 0.09662 -0.25972 0.09792 -0.26111 0.09896 -0.26297 C 0.09974 -0.26482 0.10013 -0.2669 0.10104 -0.26852 C 0.10195 -0.2706 0.10326 -0.27222 0.10417 -0.27408 L 0.11042 -0.29074 C 0.11107 -0.29259 0.11198 -0.29422 0.1125 -0.2963 C 0.11276 -0.29815 0.11289 -0.30023 0.11354 -0.30185 C 0.11472 -0.30579 0.11771 -0.31297 0.11771 -0.31273 C 0.11797 -0.31551 0.1181 -0.31829 0.11875 -0.32037 C 0.11979 -0.32454 0.12149 -0.32778 0.12292 -0.33148 C 0.12357 -0.3331 0.125 -0.33472 0.125 -0.33704 L 0.125 -0.34259 " pathEditMode="relative" rAng="0" ptsTypes="AAAAAAAAAAAAAA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34259 L 0.125 -0.34236 C 0.12709 -0.33866 0.12969 -0.33449 0.1319 -0.33009 C 0.13268 -0.32778 0.1336 -0.32523 0.13451 -0.32269 C 0.14102 -0.30972 0.1349 -0.32616 0.1418 -0.30996 C 0.14492 -0.30255 0.14701 -0.29329 0.15052 -0.28611 C 0.15482 -0.27778 0.15182 -0.28426 0.15534 -0.27523 C 0.16003 -0.26088 0.15573 -0.27639 0.16055 -0.25509 C 0.16224 -0.24769 0.16576 -0.23334 0.16576 -0.2331 C 0.16875 -0.20324 0.16445 -0.24051 0.16836 -0.21875 C 0.16914 -0.21435 0.17005 -0.20047 0.17044 -0.19676 C 0.17044 -0.19375 0.17136 -0.19074 0.17227 -0.18773 C 0.17175 -0.16806 0.17175 -0.14884 0.17136 -0.12917 C 0.17097 -0.12315 0.16966 -0.1169 0.16966 -0.11088 L 0.16836 -0.09815 C 0.16875 -0.08241 0.16875 -0.06667 0.16966 -0.0507 C 0.16966 -0.0463 0.17175 -0.03588 0.17227 -0.03264 C 0.17305 -0.0213 0.17227 -0.02616 0.17487 -0.01783 C 0.17487 -0.01505 0.17526 -0.01158 0.17565 -0.00857 C 0.17617 -0.00602 0.17695 -0.00394 0.17748 -0.00139 C 0.17787 0.00023 0.17787 0.00231 0.17826 0.00416 C 0.17878 0.00903 0.17878 0.01389 0.17917 0.01852 C 0.17956 0.02245 0.17917 0.02824 0.18086 0.02963 L 0.18399 0.03171 " pathEditMode="relative" rAng="0" ptsTypes="AAAAAAAAAAAAAAAAAAAAAA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04676 L 0.19219 0.04745 C 0.2112 0.0412 0.19232 0.04745 0.203 0.04213 C 0.20625 0.04074 0.21315 0.03773 0.21315 0.03796 C 0.21419 0.03634 0.21537 0.03449 0.21641 0.03333 C 0.21719 0.03241 0.21823 0.03194 0.21901 0.03125 C 0.2211 0.02824 0.22357 0.02361 0.22591 0.02014 C 0.2263 0.0169 0.22682 0.01366 0.22761 0.01134 C 0.22813 0.00856 0.2293 0.00717 0.23008 0.0044 C 0.23125 -0.00139 0.2319 -0.00787 0.23334 -0.01343 L 0.23685 -0.02662 C 0.2375 -0.02871 0.23763 -0.03148 0.23841 -0.0331 C 0.24024 -0.03773 0.24167 -0.04306 0.24349 -0.04653 C 0.24766 -0.05509 0.2457 -0.05139 0.24948 -0.05764 C 0.25248 -0.07014 0.24948 -0.05949 0.25456 -0.0713 C 0.25573 -0.07408 0.25651 -0.07755 0.25794 -0.08009 C 0.25886 -0.08218 0.26029 -0.08264 0.26133 -0.08449 C 0.26341 -0.08912 0.26524 -0.09468 0.26719 -0.10023 L 0.26979 -0.10672 C 0.27057 -0.10903 0.27162 -0.11088 0.27227 -0.11343 C 0.28047 -0.14607 0.27214 -0.11181 0.27735 -0.13565 C 0.27774 -0.1382 0.27865 -0.14005 0.27917 -0.14213 C 0.28386 -0.16736 0.27448 -0.12547 0.28151 -0.15764 C 0.2819 -0.16019 0.28281 -0.16227 0.28334 -0.16459 C 0.28477 -0.17269 0.28294 -0.17199 0.28659 -0.17778 C 0.28737 -0.17917 0.28841 -0.17917 0.28919 -0.18009 C 0.28998 -0.18148 0.29089 -0.1838 0.29167 -0.18449 C 0.29284 -0.18588 0.29401 -0.18588 0.29518 -0.18658 C 0.30365 -0.19375 0.29662 -0.19005 0.30703 -0.19306 C 0.31354 -0.19097 0.31094 -0.19121 0.31563 -0.19121 " pathEditMode="relative" rAng="0" ptsTypes="AAAAAAAAAAAAAAAAA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72 -0.1625 L 0.33672 -0.16204 C 0.34284 -0.16482 0.34909 -0.16644 0.35521 -0.16875 C 0.36159 -0.17153 0.35573 -0.17292 0.36315 -0.17847 C 0.36576 -0.18079 0.36849 -0.18033 0.3711 -0.18148 C 0.37526 -0.18357 0.3793 -0.18588 0.38347 -0.18797 C 0.38802 -0.19468 0.3974 -0.20857 0.40209 -0.2132 C 0.41237 -0.22477 0.40807 -0.21875 0.41524 -0.22917 C 0.41615 -0.23241 0.41667 -0.23866 0.41797 -0.23866 C 0.41966 -0.23866 0.4211 -0.23357 0.4224 -0.22917 C 0.42292 -0.22732 0.42279 -0.22292 0.42331 -0.21968 C 0.42383 -0.21528 0.42695 -0.2007 0.42774 -0.19746 C 0.4293 -0.1669 0.42722 -0.19375 0.43034 -0.17199 C 0.4306 -0.16922 0.4306 -0.16528 0.43125 -0.1625 C 0.4319 -0.15972 0.43294 -0.15857 0.43386 -0.15625 C 0.43438 -0.15209 0.43477 -0.14746 0.43568 -0.14352 C 0.43685 -0.13797 0.43906 -0.13634 0.44089 -0.1338 C 0.44362 -0.13519 0.44662 -0.13241 0.44883 -0.13704 C 0.45052 -0.14097 0.45052 -0.15023 0.45156 -0.15625 C 0.45195 -0.15972 0.45274 -0.1625 0.45326 -0.16574 C 0.45365 -0.16875 0.45365 -0.17246 0.45417 -0.17523 C 0.45482 -0.17917 0.45599 -0.18148 0.45677 -0.18472 C 0.45794 -0.19699 0.4582 -0.20255 0.4612 -0.2132 C 0.46211 -0.21644 0.46263 -0.2213 0.46393 -0.22292 C 0.4655 -0.2257 0.46745 -0.22523 0.46914 -0.22593 C 0.47057 -0.22847 0.47214 -0.23125 0.47357 -0.23241 C 0.47526 -0.23426 0.47722 -0.2331 0.47891 -0.23565 C 0.48008 -0.2375 0.48047 -0.24259 0.48151 -0.24514 C 0.48776 -0.26134 0.48242 -0.24422 0.48776 -0.25463 C 0.48959 -0.25857 0.49154 -0.26204 0.4931 -0.26736 C 0.49388 -0.27037 0.49466 -0.27477 0.4957 -0.27685 C 0.49675 -0.27917 0.49805 -0.27871 0.49922 -0.28009 C 0.50104 -0.28195 0.50274 -0.28403 0.50456 -0.28634 C 0.50547 -0.28797 0.50625 -0.29121 0.50716 -0.29259 C 0.50847 -0.29537 0.51003 -0.29699 0.51159 -0.29908 C 0.51237 -0.30023 0.51341 -0.30093 0.51432 -0.30232 C 0.51654 -0.30648 0.51706 -0.30926 0.51875 -0.31482 " pathEditMode="relative" rAng="0" ptsTypes="AAAAAAAAAAAAAAAAAAAAAAAAAAAAAAAAAAA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25 -0.27222 L 0.53125 -0.27222 L 0.55456 -0.27176 C 0.5582 -0.27176 0.56263 -0.27107 0.56654 -0.27037 C 0.56732 -0.27014 0.5681 -0.26991 0.56888 -0.26968 C 0.56979 -0.26922 0.57057 -0.26875 0.57136 -0.26829 C 0.57214 -0.26597 0.57318 -0.26389 0.57383 -0.26158 C 0.57448 -0.25695 0.57461 -0.25602 0.57617 -0.25093 C 0.57643 -0.25 0.57669 -0.24954 0.57695 -0.24861 C 0.57709 -0.24792 0.578 -0.24468 0.57852 -0.24375 C 0.57943 -0.24213 0.58073 -0.24097 0.58177 -0.23935 C 0.58294 -0.23773 0.58399 -0.23611 0.58581 -0.23519 C 0.58659 -0.23472 0.58737 -0.23472 0.58828 -0.23449 C 0.58906 -0.2338 0.58972 -0.2331 0.59063 -0.2331 C 0.59167 -0.23241 0.59284 -0.23241 0.59388 -0.23218 C 0.5974 -0.23148 0.59922 -0.23148 0.60274 -0.23079 C 0.60352 -0.23056 0.60443 -0.23033 0.60508 -0.23009 C 0.6069 -0.22917 0.60873 -0.22778 0.61003 -0.22639 C 0.61055 -0.2257 0.61107 -0.225 0.61159 -0.22431 C 0.61172 -0.22338 0.61185 -0.22222 0.61237 -0.22153 C 0.61302 -0.21898 0.61459 -0.21412 0.61732 -0.21273 C 0.61797 -0.21227 0.61875 -0.21181 0.61953 -0.21134 C 0.62084 -0.21088 0.62396 -0.21019 0.62526 -0.20996 C 0.62682 -0.20949 0.62839 -0.2088 0.63008 -0.20857 L 0.63724 -0.20625 C 0.63815 -0.20602 0.6388 -0.20602 0.63972 -0.20556 C 0.64063 -0.20509 0.64115 -0.2044 0.64219 -0.20417 C 0.64584 -0.20255 0.64557 -0.20255 0.64792 -0.20255 " pathEditMode="relative" rAng="0" ptsTypes="AAAAAAAAAAAAAAAAAAAAAAAAAA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560 + 145 =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705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715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605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695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7795" y="1179824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áº¿t quáº£ hÃ¬nh áº£nh cho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560 – 147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7013" y="515865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404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7013" y="416485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403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402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92314" y="392990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23607" y="484978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545" y="1931551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851 – 369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492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592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482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582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7525" y="239647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258 + 663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931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831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821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5467" y="2259107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libri" panose="020F0502020204030204"/>
              </a:rPr>
              <a:t>654 - 147=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507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417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517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407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8132" y="1398421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0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3047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tư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4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422" y="2428247"/>
            <a:ext cx="1144950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62: Phép trừ (có</a:t>
            </a:r>
            <a:r>
              <a:rPr kumimoji="0" lang="en-US" sz="3047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nhớ) trong phạm vi 1000 (tiết 2)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2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426</Words>
  <Application>Microsoft Office PowerPoint</Application>
  <PresentationFormat>Widescreen</PresentationFormat>
  <Paragraphs>113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Arial-Rounded</vt:lpstr>
      <vt:lpstr>Bad Script</vt:lpstr>
      <vt:lpstr>Bungee Inline</vt:lpstr>
      <vt:lpstr>Calibri</vt:lpstr>
      <vt:lpstr>Calibri Light</vt:lpstr>
      <vt:lpstr>HP001 4 hàng</vt:lpstr>
      <vt:lpstr>Montserrat Alternates Black</vt:lpstr>
      <vt:lpstr>UTM Avo</vt:lpstr>
      <vt:lpstr>2_Office 主题</vt:lpstr>
      <vt:lpstr>https://www.freeppt7.com</vt:lpstr>
      <vt:lpstr>3_Office 主题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52</cp:revision>
  <dcterms:created xsi:type="dcterms:W3CDTF">2021-07-20T01:55:21Z</dcterms:created>
  <dcterms:modified xsi:type="dcterms:W3CDTF">2022-04-17T13:39:50Z</dcterms:modified>
</cp:coreProperties>
</file>