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3"/>
  </p:notesMasterIdLst>
  <p:sldIdLst>
    <p:sldId id="293" r:id="rId3"/>
    <p:sldId id="256" r:id="rId4"/>
    <p:sldId id="267" r:id="rId5"/>
    <p:sldId id="263" r:id="rId6"/>
    <p:sldId id="285" r:id="rId7"/>
    <p:sldId id="281" r:id="rId8"/>
    <p:sldId id="2007577121" r:id="rId9"/>
    <p:sldId id="258" r:id="rId10"/>
    <p:sldId id="284" r:id="rId11"/>
    <p:sldId id="268" r:id="rId12"/>
    <p:sldId id="296" r:id="rId13"/>
    <p:sldId id="295" r:id="rId14"/>
    <p:sldId id="294" r:id="rId15"/>
    <p:sldId id="278" r:id="rId16"/>
    <p:sldId id="266" r:id="rId17"/>
    <p:sldId id="299" r:id="rId18"/>
    <p:sldId id="311" r:id="rId19"/>
    <p:sldId id="298" r:id="rId20"/>
    <p:sldId id="297" r:id="rId21"/>
    <p:sldId id="2007577122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EA3"/>
    <a:srgbClr val="ADCCBD"/>
    <a:srgbClr val="0A1C51"/>
    <a:srgbClr val="44947F"/>
    <a:srgbClr val="F8F5E4"/>
    <a:srgbClr val="DDC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70" y="6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E3FDD-093E-42D9-A2CA-BE24FBFB1281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2BC75-BB70-457F-BA99-4217349E55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6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8503-79B9-46E6-B2CF-23379029A5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7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63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84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91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FA224-B69C-4361-96F1-2E576023D8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955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86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69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4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57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45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8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3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07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0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9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DBBC8-3771-4850-86B6-F26E27BCF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F77F94-A591-4B6F-9B1B-EDF0AA3C7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625CB-569F-46FA-9594-2963B1B6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B3CC54-B96A-410E-9AD4-1045FD97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091AE-F5B9-44F0-B3D7-3CED34E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0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C9D47-B892-479E-BB30-BEEC49F3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4ACA20-BC29-4530-B3E5-6F723271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BB7C6-3F42-4161-B7AB-CA99C40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AA00E-4F2D-42CA-BCB4-19FD1D09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493622-4D20-41D6-9AFE-458DFE0D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6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95E45D-758D-49AF-AB1C-F803B169E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FD8D32-B5DC-4FC1-A5A0-35BBF9EB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88EA2-5027-4447-A2C0-48CD475E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BFCB4-4DE8-4271-8823-BB8E84D2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5C20FD-7096-4722-AC3B-CD40ACD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1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2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74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247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743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82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83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441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33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03D44-8E4F-4BCF-A5FA-6E196A1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C347D-812C-4191-AB47-AB5C2004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3EAC1-4246-47D8-B7BA-E6D64D30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F9018E-A9F3-4172-8A1D-560F453A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19EBA-885F-4C35-B17F-AABE4E5F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38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479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97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62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585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253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945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8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19FA2-F880-49DA-9D7D-93B02D38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3D46-3A20-4274-9D5E-23B617316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0D35B-A9BC-4D12-9072-A4D48030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EF9A92-3DAA-43A6-AB0D-0D290833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6C42-A0F9-4A85-B2C4-3C967051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93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8E1D7-F9C1-4304-96CD-2D8AFB6D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C1BA5C-A719-4DA8-BEC5-0B7DD8AD4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7FDC2-5431-4A86-A1FC-2636D6CF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A8FF31-E6B6-44FF-BF25-C5F1804D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264849-F0AB-46DA-AC2F-5D9A352F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A0A54A-033E-457E-B11C-D559209F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E751E-FFF8-4F82-BD38-508C7A6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A1D7F1-1B26-41F9-A813-F2999EFE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9BBC5F-D57A-49D8-A0E3-509882C3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0A709E-07EA-4C6F-AF1B-F98C0AC0F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2758A3E-D3DE-44B4-9A41-120D93405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8089F3-B365-4834-AE14-EC9C483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F16740-7067-46DF-9121-AE896E74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D99964-FA36-4090-AE5B-9EC1E36F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7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0F540-21C5-4842-8555-2BABC2A9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13BFE1-92DC-4985-9B87-C9FF5290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A0264E-737B-4841-9F1D-B523CDD9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7DC6B7-5A4C-4731-B3A2-CA9F5FEC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8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0FDBD0-C258-4F55-B674-1904C7EA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D0E797-E3B7-4A6E-804E-E9741EF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DED9B-8978-4C73-8824-80B9FC69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1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C54A5-503E-454C-8DA7-2E67C40C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AE97FC-CE00-4D7B-A97F-07C8BCCB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42EC9-24EB-45AD-B040-48683C07F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E2D5EC-32F4-434F-B107-2AE00B1E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938426-92EC-44F9-9A6E-98F4394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4B593-A223-40D9-BF1E-E13EFCA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1B77A-F19D-4066-8DC9-2153BDF7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029B39-C357-45C7-9567-93BF7495A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56C4BA-3D58-4681-8E92-486107B5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BA25DE-C9A0-4502-AA76-A73A1B7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8BCF86-A888-45D1-A760-C06BDAFA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F51DD-F0A9-47A7-9EB0-355208E8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14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564EB0-667E-48CC-BEDD-9FE617FD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227DE-4306-4FFF-86B9-F7108759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726811-B349-4058-975E-62B1932B1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67CA-BEC1-4C02-8A72-5803E1D8B750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8FE354-F922-4681-810E-ACF9286E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E9C8C-A3E5-4715-9A15-8D33E2116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  <a:sym typeface="Arial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06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7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3.emf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7.jpeg"/><Relationship Id="rId12" Type="http://schemas.openxmlformats.org/officeDocument/2006/relationships/image" Target="../media/image23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8B5F2AD-DEB7-41E5-B24A-854E2DB04432}"/>
              </a:ext>
            </a:extLst>
          </p:cNvPr>
          <p:cNvGrpSpPr/>
          <p:nvPr/>
        </p:nvGrpSpPr>
        <p:grpSpPr>
          <a:xfrm>
            <a:off x="1691762" y="1607574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D6F832A-A911-45FD-9BCC-0D0D0881C3D1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3E19795-B4CF-4C19-9E40-AF8A2F9A70F8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F0F95B2-689E-4F49-93FF-130E2AA1F5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88D310-51A0-4640-9689-2B8FD6D023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266" y="2826077"/>
            <a:ext cx="4091232" cy="4091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8F4705-236C-4AF8-8F26-D4CBA32989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FC1627-71E6-4CEB-B9B0-D0F7B95E105B}"/>
              </a:ext>
            </a:extLst>
          </p:cNvPr>
          <p:cNvSpPr txBox="1"/>
          <p:nvPr/>
        </p:nvSpPr>
        <p:spPr>
          <a:xfrm>
            <a:off x="3822327" y="394816"/>
            <a:ext cx="5463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EDEA9-8D50-4A61-8CF4-2F2502CA3A2E}"/>
              </a:ext>
            </a:extLst>
          </p:cNvPr>
          <p:cNvSpPr txBox="1"/>
          <p:nvPr/>
        </p:nvSpPr>
        <p:spPr>
          <a:xfrm>
            <a:off x="563779" y="180715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61: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58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8" y="622620"/>
            <a:ext cx="12006810" cy="6235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7E1FBA-42AE-4C62-91D8-FC45C7BEEB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" y="-246358"/>
            <a:ext cx="1469942" cy="126274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E8F131-02F7-45CE-8118-4FE02CE210CC}"/>
              </a:ext>
            </a:extLst>
          </p:cNvPr>
          <p:cNvSpPr/>
          <p:nvPr/>
        </p:nvSpPr>
        <p:spPr>
          <a:xfrm>
            <a:off x="1409489" y="17601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Khám phá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aphicFrame>
        <p:nvGraphicFramePr>
          <p:cNvPr id="19" name="Google Shape;2619;p4">
            <a:extLst>
              <a:ext uri="{FF2B5EF4-FFF2-40B4-BE49-F238E27FC236}">
                <a16:creationId xmlns:a16="http://schemas.microsoft.com/office/drawing/2014/main" id="{1271A4F8-1957-461C-8558-E0D47394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107056"/>
              </p:ext>
            </p:extLst>
          </p:nvPr>
        </p:nvGraphicFramePr>
        <p:xfrm>
          <a:off x="346739" y="861751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Trăm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Chục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Đơn vị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Google Shape;2620;p4">
            <a:extLst>
              <a:ext uri="{FF2B5EF4-FFF2-40B4-BE49-F238E27FC236}">
                <a16:creationId xmlns:a16="http://schemas.microsoft.com/office/drawing/2014/main" id="{EEDC6CCC-D563-44B0-85CE-62EEC53A5246}"/>
              </a:ext>
            </a:extLst>
          </p:cNvPr>
          <p:cNvSpPr txBox="1"/>
          <p:nvPr/>
        </p:nvSpPr>
        <p:spPr>
          <a:xfrm>
            <a:off x="703816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2621;p4">
            <a:extLst>
              <a:ext uri="{FF2B5EF4-FFF2-40B4-BE49-F238E27FC236}">
                <a16:creationId xmlns:a16="http://schemas.microsoft.com/office/drawing/2014/main" id="{EC348E40-3829-4940-93C9-FFC7F608798C}"/>
              </a:ext>
            </a:extLst>
          </p:cNvPr>
          <p:cNvSpPr txBox="1"/>
          <p:nvPr/>
        </p:nvSpPr>
        <p:spPr>
          <a:xfrm>
            <a:off x="7428238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Google Shape;2622;p4">
            <a:extLst>
              <a:ext uri="{FF2B5EF4-FFF2-40B4-BE49-F238E27FC236}">
                <a16:creationId xmlns:a16="http://schemas.microsoft.com/office/drawing/2014/main" id="{E572ED32-95D9-4425-B68F-AC05BE15A5C3}"/>
              </a:ext>
            </a:extLst>
          </p:cNvPr>
          <p:cNvSpPr txBox="1"/>
          <p:nvPr/>
        </p:nvSpPr>
        <p:spPr>
          <a:xfrm>
            <a:off x="7804883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Google Shape;2623;p4">
            <a:extLst>
              <a:ext uri="{FF2B5EF4-FFF2-40B4-BE49-F238E27FC236}">
                <a16:creationId xmlns:a16="http://schemas.microsoft.com/office/drawing/2014/main" id="{33F484A1-57F8-4525-8EB8-94450D334345}"/>
              </a:ext>
            </a:extLst>
          </p:cNvPr>
          <p:cNvSpPr txBox="1"/>
          <p:nvPr/>
        </p:nvSpPr>
        <p:spPr>
          <a:xfrm>
            <a:off x="8218816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2624;p4">
            <a:extLst>
              <a:ext uri="{FF2B5EF4-FFF2-40B4-BE49-F238E27FC236}">
                <a16:creationId xmlns:a16="http://schemas.microsoft.com/office/drawing/2014/main" id="{BA95094E-3CCA-4255-AC5B-1AA6F83F12D0}"/>
              </a:ext>
            </a:extLst>
          </p:cNvPr>
          <p:cNvSpPr txBox="1"/>
          <p:nvPr/>
        </p:nvSpPr>
        <p:spPr>
          <a:xfrm>
            <a:off x="863193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1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Google Shape;2625;p4">
            <a:extLst>
              <a:ext uri="{FF2B5EF4-FFF2-40B4-BE49-F238E27FC236}">
                <a16:creationId xmlns:a16="http://schemas.microsoft.com/office/drawing/2014/main" id="{0C35FB0D-3296-4979-9003-3517E2A86657}"/>
              </a:ext>
            </a:extLst>
          </p:cNvPr>
          <p:cNvSpPr txBox="1"/>
          <p:nvPr/>
        </p:nvSpPr>
        <p:spPr>
          <a:xfrm>
            <a:off x="9010034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Google Shape;2626;p4">
            <a:extLst>
              <a:ext uri="{FF2B5EF4-FFF2-40B4-BE49-F238E27FC236}">
                <a16:creationId xmlns:a16="http://schemas.microsoft.com/office/drawing/2014/main" id="{A409E5D2-9D86-4C42-970C-4573E7FE1109}"/>
              </a:ext>
            </a:extLst>
          </p:cNvPr>
          <p:cNvSpPr txBox="1"/>
          <p:nvPr/>
        </p:nvSpPr>
        <p:spPr>
          <a:xfrm>
            <a:off x="9361642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9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627;p4">
            <a:extLst>
              <a:ext uri="{FF2B5EF4-FFF2-40B4-BE49-F238E27FC236}">
                <a16:creationId xmlns:a16="http://schemas.microsoft.com/office/drawing/2014/main" id="{462E7E5A-D73A-4CFB-9BB2-12B77E3BE975}"/>
              </a:ext>
            </a:extLst>
          </p:cNvPr>
          <p:cNvGrpSpPr/>
          <p:nvPr/>
        </p:nvGrpSpPr>
        <p:grpSpPr>
          <a:xfrm>
            <a:off x="403504" y="1578433"/>
            <a:ext cx="1399608" cy="1399608"/>
            <a:chOff x="4046220" y="2072640"/>
            <a:chExt cx="2590800" cy="2590800"/>
          </a:xfrm>
        </p:grpSpPr>
        <p:sp>
          <p:nvSpPr>
            <p:cNvPr id="28" name="Google Shape;2628;p4">
              <a:extLst>
                <a:ext uri="{FF2B5EF4-FFF2-40B4-BE49-F238E27FC236}">
                  <a16:creationId xmlns:a16="http://schemas.microsoft.com/office/drawing/2014/main" id="{B4748BEF-28CB-41B0-A591-914B6D0C64B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629;p4">
              <a:extLst>
                <a:ext uri="{FF2B5EF4-FFF2-40B4-BE49-F238E27FC236}">
                  <a16:creationId xmlns:a16="http://schemas.microsoft.com/office/drawing/2014/main" id="{228A5D57-022E-4C1B-A2C2-49C9C8E7400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630;p4">
              <a:extLst>
                <a:ext uri="{FF2B5EF4-FFF2-40B4-BE49-F238E27FC236}">
                  <a16:creationId xmlns:a16="http://schemas.microsoft.com/office/drawing/2014/main" id="{CF4BD4FA-75BA-4558-93BA-FE131374961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631;p4">
              <a:extLst>
                <a:ext uri="{FF2B5EF4-FFF2-40B4-BE49-F238E27FC236}">
                  <a16:creationId xmlns:a16="http://schemas.microsoft.com/office/drawing/2014/main" id="{50787BE3-7CA4-4810-9BD2-3203A17238F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632;p4">
              <a:extLst>
                <a:ext uri="{FF2B5EF4-FFF2-40B4-BE49-F238E27FC236}">
                  <a16:creationId xmlns:a16="http://schemas.microsoft.com/office/drawing/2014/main" id="{9AE7E1C1-81CC-429F-AB0C-1C62D69837CD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633;p4">
              <a:extLst>
                <a:ext uri="{FF2B5EF4-FFF2-40B4-BE49-F238E27FC236}">
                  <a16:creationId xmlns:a16="http://schemas.microsoft.com/office/drawing/2014/main" id="{8D4CB297-3280-4A67-84B1-DA1B2221C59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634;p4">
              <a:extLst>
                <a:ext uri="{FF2B5EF4-FFF2-40B4-BE49-F238E27FC236}">
                  <a16:creationId xmlns:a16="http://schemas.microsoft.com/office/drawing/2014/main" id="{F9FEADF8-5F7E-40DF-833F-ADD365E5F4EA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635;p4">
              <a:extLst>
                <a:ext uri="{FF2B5EF4-FFF2-40B4-BE49-F238E27FC236}">
                  <a16:creationId xmlns:a16="http://schemas.microsoft.com/office/drawing/2014/main" id="{DFFC18F1-30F0-43E0-B1FE-719DCC4E369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636;p4">
              <a:extLst>
                <a:ext uri="{FF2B5EF4-FFF2-40B4-BE49-F238E27FC236}">
                  <a16:creationId xmlns:a16="http://schemas.microsoft.com/office/drawing/2014/main" id="{5E32100B-B473-4A72-B6BF-8D9AE41EF5C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637;p4">
              <a:extLst>
                <a:ext uri="{FF2B5EF4-FFF2-40B4-BE49-F238E27FC236}">
                  <a16:creationId xmlns:a16="http://schemas.microsoft.com/office/drawing/2014/main" id="{620D59BA-6986-4AE5-A455-71149E842C4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638;p4">
              <a:extLst>
                <a:ext uri="{FF2B5EF4-FFF2-40B4-BE49-F238E27FC236}">
                  <a16:creationId xmlns:a16="http://schemas.microsoft.com/office/drawing/2014/main" id="{573FE8CB-9E3A-418D-A5BE-BA51E7A5AEF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639;p4">
              <a:extLst>
                <a:ext uri="{FF2B5EF4-FFF2-40B4-BE49-F238E27FC236}">
                  <a16:creationId xmlns:a16="http://schemas.microsoft.com/office/drawing/2014/main" id="{56375132-7FF9-46BA-BE52-ECD9F3AEF331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40;p4">
              <a:extLst>
                <a:ext uri="{FF2B5EF4-FFF2-40B4-BE49-F238E27FC236}">
                  <a16:creationId xmlns:a16="http://schemas.microsoft.com/office/drawing/2014/main" id="{15213DC4-06E9-401C-8416-F4086BDF1AC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41;p4">
              <a:extLst>
                <a:ext uri="{FF2B5EF4-FFF2-40B4-BE49-F238E27FC236}">
                  <a16:creationId xmlns:a16="http://schemas.microsoft.com/office/drawing/2014/main" id="{F827E425-1B67-4CC7-BCB6-AA6B0A3E1A5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642;p4">
              <a:extLst>
                <a:ext uri="{FF2B5EF4-FFF2-40B4-BE49-F238E27FC236}">
                  <a16:creationId xmlns:a16="http://schemas.microsoft.com/office/drawing/2014/main" id="{B4D9805F-3CFF-41C5-995F-20E37CDF16E1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643;p4">
              <a:extLst>
                <a:ext uri="{FF2B5EF4-FFF2-40B4-BE49-F238E27FC236}">
                  <a16:creationId xmlns:a16="http://schemas.microsoft.com/office/drawing/2014/main" id="{59BB5B1A-0D3F-4F07-A026-A1423FF856E7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644;p4">
              <a:extLst>
                <a:ext uri="{FF2B5EF4-FFF2-40B4-BE49-F238E27FC236}">
                  <a16:creationId xmlns:a16="http://schemas.microsoft.com/office/drawing/2014/main" id="{88D18D6C-0BC5-40AD-9227-45A23652E1CA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645;p4">
              <a:extLst>
                <a:ext uri="{FF2B5EF4-FFF2-40B4-BE49-F238E27FC236}">
                  <a16:creationId xmlns:a16="http://schemas.microsoft.com/office/drawing/2014/main" id="{B3EDE127-A084-4826-ACEA-E98E4A82B2E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646;p4">
              <a:extLst>
                <a:ext uri="{FF2B5EF4-FFF2-40B4-BE49-F238E27FC236}">
                  <a16:creationId xmlns:a16="http://schemas.microsoft.com/office/drawing/2014/main" id="{78224391-61AE-429F-83C2-3E7311A2669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647;p4">
              <a:extLst>
                <a:ext uri="{FF2B5EF4-FFF2-40B4-BE49-F238E27FC236}">
                  <a16:creationId xmlns:a16="http://schemas.microsoft.com/office/drawing/2014/main" id="{ADF44787-00F2-42B5-9516-417F0E7CBE8F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648;p4">
              <a:extLst>
                <a:ext uri="{FF2B5EF4-FFF2-40B4-BE49-F238E27FC236}">
                  <a16:creationId xmlns:a16="http://schemas.microsoft.com/office/drawing/2014/main" id="{3FA2AB99-1660-4AF6-A736-143DD334E86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649;p4">
              <a:extLst>
                <a:ext uri="{FF2B5EF4-FFF2-40B4-BE49-F238E27FC236}">
                  <a16:creationId xmlns:a16="http://schemas.microsoft.com/office/drawing/2014/main" id="{2810F174-A735-48DB-A685-89D871E3126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650;p4">
              <a:extLst>
                <a:ext uri="{FF2B5EF4-FFF2-40B4-BE49-F238E27FC236}">
                  <a16:creationId xmlns:a16="http://schemas.microsoft.com/office/drawing/2014/main" id="{605EB48C-4AB2-4AE0-8F54-6A2CC824E2E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651;p4">
              <a:extLst>
                <a:ext uri="{FF2B5EF4-FFF2-40B4-BE49-F238E27FC236}">
                  <a16:creationId xmlns:a16="http://schemas.microsoft.com/office/drawing/2014/main" id="{DFD760F2-41AD-4272-8AD7-8BFB859BB8B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652;p4">
              <a:extLst>
                <a:ext uri="{FF2B5EF4-FFF2-40B4-BE49-F238E27FC236}">
                  <a16:creationId xmlns:a16="http://schemas.microsoft.com/office/drawing/2014/main" id="{EE675D4F-EA52-4BE0-9520-C89E018B19C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653;p4">
              <a:extLst>
                <a:ext uri="{FF2B5EF4-FFF2-40B4-BE49-F238E27FC236}">
                  <a16:creationId xmlns:a16="http://schemas.microsoft.com/office/drawing/2014/main" id="{CE33F337-17F9-4F09-8BCB-3B0B51EC4542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654;p4">
              <a:extLst>
                <a:ext uri="{FF2B5EF4-FFF2-40B4-BE49-F238E27FC236}">
                  <a16:creationId xmlns:a16="http://schemas.microsoft.com/office/drawing/2014/main" id="{C2D0503C-91FC-4AD4-9FE5-CCCEF8F45E6E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655;p4">
              <a:extLst>
                <a:ext uri="{FF2B5EF4-FFF2-40B4-BE49-F238E27FC236}">
                  <a16:creationId xmlns:a16="http://schemas.microsoft.com/office/drawing/2014/main" id="{AD755066-A5CB-43B0-8BB9-E1938F10573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656;p4">
              <a:extLst>
                <a:ext uri="{FF2B5EF4-FFF2-40B4-BE49-F238E27FC236}">
                  <a16:creationId xmlns:a16="http://schemas.microsoft.com/office/drawing/2014/main" id="{6522E8CD-1F58-4CCE-BC40-C4711B3374B2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657;p4">
              <a:extLst>
                <a:ext uri="{FF2B5EF4-FFF2-40B4-BE49-F238E27FC236}">
                  <a16:creationId xmlns:a16="http://schemas.microsoft.com/office/drawing/2014/main" id="{2D948DD6-073D-4758-9583-8175D9B7486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658;p4">
              <a:extLst>
                <a:ext uri="{FF2B5EF4-FFF2-40B4-BE49-F238E27FC236}">
                  <a16:creationId xmlns:a16="http://schemas.microsoft.com/office/drawing/2014/main" id="{AE9B96F3-85F3-47A0-A699-14B886FF02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659;p4">
              <a:extLst>
                <a:ext uri="{FF2B5EF4-FFF2-40B4-BE49-F238E27FC236}">
                  <a16:creationId xmlns:a16="http://schemas.microsoft.com/office/drawing/2014/main" id="{22754A92-E448-4846-B129-E42D5136FE8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60;p4">
              <a:extLst>
                <a:ext uri="{FF2B5EF4-FFF2-40B4-BE49-F238E27FC236}">
                  <a16:creationId xmlns:a16="http://schemas.microsoft.com/office/drawing/2014/main" id="{60B9D026-A606-44FF-B882-4C130A544C5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61;p4">
              <a:extLst>
                <a:ext uri="{FF2B5EF4-FFF2-40B4-BE49-F238E27FC236}">
                  <a16:creationId xmlns:a16="http://schemas.microsoft.com/office/drawing/2014/main" id="{6E135904-0550-4EFB-AE42-BF7C5288812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62;p4">
              <a:extLst>
                <a:ext uri="{FF2B5EF4-FFF2-40B4-BE49-F238E27FC236}">
                  <a16:creationId xmlns:a16="http://schemas.microsoft.com/office/drawing/2014/main" id="{0FC1BD83-8F04-40B5-A0E2-139B37E74FE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63;p4">
              <a:extLst>
                <a:ext uri="{FF2B5EF4-FFF2-40B4-BE49-F238E27FC236}">
                  <a16:creationId xmlns:a16="http://schemas.microsoft.com/office/drawing/2014/main" id="{406BB0D8-E1A5-41AC-82A8-4F472085E6A4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64;p4">
              <a:extLst>
                <a:ext uri="{FF2B5EF4-FFF2-40B4-BE49-F238E27FC236}">
                  <a16:creationId xmlns:a16="http://schemas.microsoft.com/office/drawing/2014/main" id="{6A641556-9229-488B-B83C-3A5BAFF7798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65;p4">
              <a:extLst>
                <a:ext uri="{FF2B5EF4-FFF2-40B4-BE49-F238E27FC236}">
                  <a16:creationId xmlns:a16="http://schemas.microsoft.com/office/drawing/2014/main" id="{DFDE3A1E-D2CB-42B3-AFA9-BF9BF4D5BF5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66;p4">
              <a:extLst>
                <a:ext uri="{FF2B5EF4-FFF2-40B4-BE49-F238E27FC236}">
                  <a16:creationId xmlns:a16="http://schemas.microsoft.com/office/drawing/2014/main" id="{1FD509E8-7E53-4BFF-B576-CE4F7E8E57F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67;p4">
              <a:extLst>
                <a:ext uri="{FF2B5EF4-FFF2-40B4-BE49-F238E27FC236}">
                  <a16:creationId xmlns:a16="http://schemas.microsoft.com/office/drawing/2014/main" id="{C7308F8C-8D55-4D8D-87C0-F696A5CAAF8D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68;p4">
              <a:extLst>
                <a:ext uri="{FF2B5EF4-FFF2-40B4-BE49-F238E27FC236}">
                  <a16:creationId xmlns:a16="http://schemas.microsoft.com/office/drawing/2014/main" id="{67D44153-8066-4412-ADA6-B3A5503B3D02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69;p4">
              <a:extLst>
                <a:ext uri="{FF2B5EF4-FFF2-40B4-BE49-F238E27FC236}">
                  <a16:creationId xmlns:a16="http://schemas.microsoft.com/office/drawing/2014/main" id="{EAB6B2DE-43D4-4107-B07B-6E6CB1A0B92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670;p4">
              <a:extLst>
                <a:ext uri="{FF2B5EF4-FFF2-40B4-BE49-F238E27FC236}">
                  <a16:creationId xmlns:a16="http://schemas.microsoft.com/office/drawing/2014/main" id="{BAB65167-50B1-4456-8793-86551EC1DDD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671;p4">
              <a:extLst>
                <a:ext uri="{FF2B5EF4-FFF2-40B4-BE49-F238E27FC236}">
                  <a16:creationId xmlns:a16="http://schemas.microsoft.com/office/drawing/2014/main" id="{13D228DA-11E9-4D53-8F52-5BDF6046083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672;p4">
              <a:extLst>
                <a:ext uri="{FF2B5EF4-FFF2-40B4-BE49-F238E27FC236}">
                  <a16:creationId xmlns:a16="http://schemas.microsoft.com/office/drawing/2014/main" id="{B5E022E8-8E61-4FA2-BB98-D4989986E001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673;p4">
              <a:extLst>
                <a:ext uri="{FF2B5EF4-FFF2-40B4-BE49-F238E27FC236}">
                  <a16:creationId xmlns:a16="http://schemas.microsoft.com/office/drawing/2014/main" id="{8E432D64-2F32-4443-B845-F2B200449D4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674;p4">
              <a:extLst>
                <a:ext uri="{FF2B5EF4-FFF2-40B4-BE49-F238E27FC236}">
                  <a16:creationId xmlns:a16="http://schemas.microsoft.com/office/drawing/2014/main" id="{25296ACC-BD3A-41E1-A82E-2732A22C286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675;p4">
              <a:extLst>
                <a:ext uri="{FF2B5EF4-FFF2-40B4-BE49-F238E27FC236}">
                  <a16:creationId xmlns:a16="http://schemas.microsoft.com/office/drawing/2014/main" id="{848D7110-CB18-494A-85DE-8D1625E24DE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676;p4">
              <a:extLst>
                <a:ext uri="{FF2B5EF4-FFF2-40B4-BE49-F238E27FC236}">
                  <a16:creationId xmlns:a16="http://schemas.microsoft.com/office/drawing/2014/main" id="{F2F6E575-DC83-411D-8EDB-0B55EE22919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677;p4">
              <a:extLst>
                <a:ext uri="{FF2B5EF4-FFF2-40B4-BE49-F238E27FC236}">
                  <a16:creationId xmlns:a16="http://schemas.microsoft.com/office/drawing/2014/main" id="{56733A0B-F09E-4466-872F-4460B90BC3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678;p4">
              <a:extLst>
                <a:ext uri="{FF2B5EF4-FFF2-40B4-BE49-F238E27FC236}">
                  <a16:creationId xmlns:a16="http://schemas.microsoft.com/office/drawing/2014/main" id="{4375A2B2-81BE-4AC7-9D25-FFCD14E4764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679;p4">
              <a:extLst>
                <a:ext uri="{FF2B5EF4-FFF2-40B4-BE49-F238E27FC236}">
                  <a16:creationId xmlns:a16="http://schemas.microsoft.com/office/drawing/2014/main" id="{5B735DB5-2B31-4249-8921-8BE84FFCDC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680;p4">
              <a:extLst>
                <a:ext uri="{FF2B5EF4-FFF2-40B4-BE49-F238E27FC236}">
                  <a16:creationId xmlns:a16="http://schemas.microsoft.com/office/drawing/2014/main" id="{79485D7D-E358-4563-A433-B3DCD25DFC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681;p4">
              <a:extLst>
                <a:ext uri="{FF2B5EF4-FFF2-40B4-BE49-F238E27FC236}">
                  <a16:creationId xmlns:a16="http://schemas.microsoft.com/office/drawing/2014/main" id="{C1A1F8E8-9E13-4CE8-8B3E-CBD2FEA71E2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682;p4">
              <a:extLst>
                <a:ext uri="{FF2B5EF4-FFF2-40B4-BE49-F238E27FC236}">
                  <a16:creationId xmlns:a16="http://schemas.microsoft.com/office/drawing/2014/main" id="{CFB7CCC0-B779-4432-A04C-FDFE9D135EA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683;p4">
              <a:extLst>
                <a:ext uri="{FF2B5EF4-FFF2-40B4-BE49-F238E27FC236}">
                  <a16:creationId xmlns:a16="http://schemas.microsoft.com/office/drawing/2014/main" id="{20375E05-6B19-4C1B-82AB-97589C8CDB0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684;p4">
              <a:extLst>
                <a:ext uri="{FF2B5EF4-FFF2-40B4-BE49-F238E27FC236}">
                  <a16:creationId xmlns:a16="http://schemas.microsoft.com/office/drawing/2014/main" id="{2A81C489-834A-4631-B340-B18A5D15BA6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685;p4">
              <a:extLst>
                <a:ext uri="{FF2B5EF4-FFF2-40B4-BE49-F238E27FC236}">
                  <a16:creationId xmlns:a16="http://schemas.microsoft.com/office/drawing/2014/main" id="{3E0A8A65-69E2-452E-9226-1FC3DD3B587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686;p4">
              <a:extLst>
                <a:ext uri="{FF2B5EF4-FFF2-40B4-BE49-F238E27FC236}">
                  <a16:creationId xmlns:a16="http://schemas.microsoft.com/office/drawing/2014/main" id="{ED020EA6-7FBC-49C5-89D3-D2FF15BEB9D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687;p4">
              <a:extLst>
                <a:ext uri="{FF2B5EF4-FFF2-40B4-BE49-F238E27FC236}">
                  <a16:creationId xmlns:a16="http://schemas.microsoft.com/office/drawing/2014/main" id="{46376DFA-5869-4BD0-8238-9D38244575D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688;p4">
              <a:extLst>
                <a:ext uri="{FF2B5EF4-FFF2-40B4-BE49-F238E27FC236}">
                  <a16:creationId xmlns:a16="http://schemas.microsoft.com/office/drawing/2014/main" id="{05E733CD-04B9-4DFF-8A32-E2505CA1D7D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689;p4">
              <a:extLst>
                <a:ext uri="{FF2B5EF4-FFF2-40B4-BE49-F238E27FC236}">
                  <a16:creationId xmlns:a16="http://schemas.microsoft.com/office/drawing/2014/main" id="{CF0001C7-11F9-4CF0-9DC0-C10E0116C9D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690;p4">
              <a:extLst>
                <a:ext uri="{FF2B5EF4-FFF2-40B4-BE49-F238E27FC236}">
                  <a16:creationId xmlns:a16="http://schemas.microsoft.com/office/drawing/2014/main" id="{801AD9FA-1B1D-46AF-BC40-9652B3B5473C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691;p4">
              <a:extLst>
                <a:ext uri="{FF2B5EF4-FFF2-40B4-BE49-F238E27FC236}">
                  <a16:creationId xmlns:a16="http://schemas.microsoft.com/office/drawing/2014/main" id="{E0E161AF-E385-4C48-9EA7-47014BC90BA0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692;p4">
              <a:extLst>
                <a:ext uri="{FF2B5EF4-FFF2-40B4-BE49-F238E27FC236}">
                  <a16:creationId xmlns:a16="http://schemas.microsoft.com/office/drawing/2014/main" id="{2FF16D71-53CB-4C01-83F6-27D1D67BB63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693;p4">
              <a:extLst>
                <a:ext uri="{FF2B5EF4-FFF2-40B4-BE49-F238E27FC236}">
                  <a16:creationId xmlns:a16="http://schemas.microsoft.com/office/drawing/2014/main" id="{2BE8EB23-532C-460C-A526-6AAA38960B63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694;p4">
              <a:extLst>
                <a:ext uri="{FF2B5EF4-FFF2-40B4-BE49-F238E27FC236}">
                  <a16:creationId xmlns:a16="http://schemas.microsoft.com/office/drawing/2014/main" id="{57D88DB8-980F-4A49-9F8C-581FCF04FA8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695;p4">
              <a:extLst>
                <a:ext uri="{FF2B5EF4-FFF2-40B4-BE49-F238E27FC236}">
                  <a16:creationId xmlns:a16="http://schemas.microsoft.com/office/drawing/2014/main" id="{847F21AF-597F-47E3-83E5-16B6DE7F4599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696;p4">
              <a:extLst>
                <a:ext uri="{FF2B5EF4-FFF2-40B4-BE49-F238E27FC236}">
                  <a16:creationId xmlns:a16="http://schemas.microsoft.com/office/drawing/2014/main" id="{06722C6E-0566-42B6-9564-39F2C4558609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697;p4">
              <a:extLst>
                <a:ext uri="{FF2B5EF4-FFF2-40B4-BE49-F238E27FC236}">
                  <a16:creationId xmlns:a16="http://schemas.microsoft.com/office/drawing/2014/main" id="{DA940F68-1E7C-4E0B-BC87-72388EFA9736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698;p4">
              <a:extLst>
                <a:ext uri="{FF2B5EF4-FFF2-40B4-BE49-F238E27FC236}">
                  <a16:creationId xmlns:a16="http://schemas.microsoft.com/office/drawing/2014/main" id="{AA51F16C-6273-4DCA-9C13-D454799A57E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699;p4">
              <a:extLst>
                <a:ext uri="{FF2B5EF4-FFF2-40B4-BE49-F238E27FC236}">
                  <a16:creationId xmlns:a16="http://schemas.microsoft.com/office/drawing/2014/main" id="{BFEC5037-B9D4-441A-A11C-E2F6BC769DEC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00;p4">
              <a:extLst>
                <a:ext uri="{FF2B5EF4-FFF2-40B4-BE49-F238E27FC236}">
                  <a16:creationId xmlns:a16="http://schemas.microsoft.com/office/drawing/2014/main" id="{51B37EA6-C177-49EC-9930-A93C212B12A5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01;p4">
              <a:extLst>
                <a:ext uri="{FF2B5EF4-FFF2-40B4-BE49-F238E27FC236}">
                  <a16:creationId xmlns:a16="http://schemas.microsoft.com/office/drawing/2014/main" id="{24CD1F06-F1F9-48B8-90D2-CCFDCF0D101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02;p4">
              <a:extLst>
                <a:ext uri="{FF2B5EF4-FFF2-40B4-BE49-F238E27FC236}">
                  <a16:creationId xmlns:a16="http://schemas.microsoft.com/office/drawing/2014/main" id="{EEC85552-612E-4278-894E-B6FD9968DD5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03;p4">
              <a:extLst>
                <a:ext uri="{FF2B5EF4-FFF2-40B4-BE49-F238E27FC236}">
                  <a16:creationId xmlns:a16="http://schemas.microsoft.com/office/drawing/2014/main" id="{4186B273-8724-45B5-9F7B-4153D4946CC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04;p4">
              <a:extLst>
                <a:ext uri="{FF2B5EF4-FFF2-40B4-BE49-F238E27FC236}">
                  <a16:creationId xmlns:a16="http://schemas.microsoft.com/office/drawing/2014/main" id="{A109A3CB-3959-4BD9-B0D5-14E59F7524A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05;p4">
              <a:extLst>
                <a:ext uri="{FF2B5EF4-FFF2-40B4-BE49-F238E27FC236}">
                  <a16:creationId xmlns:a16="http://schemas.microsoft.com/office/drawing/2014/main" id="{7CBE0F23-69B9-4C7A-8D3D-26A3671A30F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06;p4">
              <a:extLst>
                <a:ext uri="{FF2B5EF4-FFF2-40B4-BE49-F238E27FC236}">
                  <a16:creationId xmlns:a16="http://schemas.microsoft.com/office/drawing/2014/main" id="{87F2A911-EEF7-49DC-9BC3-FE27E134F0E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07;p4">
              <a:extLst>
                <a:ext uri="{FF2B5EF4-FFF2-40B4-BE49-F238E27FC236}">
                  <a16:creationId xmlns:a16="http://schemas.microsoft.com/office/drawing/2014/main" id="{C6E9F170-CC78-4000-92B5-52495F05EC6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08;p4">
              <a:extLst>
                <a:ext uri="{FF2B5EF4-FFF2-40B4-BE49-F238E27FC236}">
                  <a16:creationId xmlns:a16="http://schemas.microsoft.com/office/drawing/2014/main" id="{EB68355B-19E2-42C4-A6A5-5158E60F7D0E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09;p4">
              <a:extLst>
                <a:ext uri="{FF2B5EF4-FFF2-40B4-BE49-F238E27FC236}">
                  <a16:creationId xmlns:a16="http://schemas.microsoft.com/office/drawing/2014/main" id="{3F8D9AF6-ABD2-4F96-B3D0-63769384CD4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10;p4">
              <a:extLst>
                <a:ext uri="{FF2B5EF4-FFF2-40B4-BE49-F238E27FC236}">
                  <a16:creationId xmlns:a16="http://schemas.microsoft.com/office/drawing/2014/main" id="{2D5CEF4C-5278-4961-B74A-646B93146F0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11;p4">
              <a:extLst>
                <a:ext uri="{FF2B5EF4-FFF2-40B4-BE49-F238E27FC236}">
                  <a16:creationId xmlns:a16="http://schemas.microsoft.com/office/drawing/2014/main" id="{8F8893DB-B7BB-485C-AD88-7604E3EA530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2;p4">
              <a:extLst>
                <a:ext uri="{FF2B5EF4-FFF2-40B4-BE49-F238E27FC236}">
                  <a16:creationId xmlns:a16="http://schemas.microsoft.com/office/drawing/2014/main" id="{D5CA7B36-8B4B-4E4A-82D8-929608E4ECF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13;p4">
              <a:extLst>
                <a:ext uri="{FF2B5EF4-FFF2-40B4-BE49-F238E27FC236}">
                  <a16:creationId xmlns:a16="http://schemas.microsoft.com/office/drawing/2014/main" id="{5EC1D679-9D51-47AA-95CC-F24145EEAF0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14;p4">
              <a:extLst>
                <a:ext uri="{FF2B5EF4-FFF2-40B4-BE49-F238E27FC236}">
                  <a16:creationId xmlns:a16="http://schemas.microsoft.com/office/drawing/2014/main" id="{8EEAA9F9-D958-478F-8BE1-DB73A47441E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15;p4">
              <a:extLst>
                <a:ext uri="{FF2B5EF4-FFF2-40B4-BE49-F238E27FC236}">
                  <a16:creationId xmlns:a16="http://schemas.microsoft.com/office/drawing/2014/main" id="{477ECC3B-D21D-4722-931B-5675AADB6C3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16;p4">
              <a:extLst>
                <a:ext uri="{FF2B5EF4-FFF2-40B4-BE49-F238E27FC236}">
                  <a16:creationId xmlns:a16="http://schemas.microsoft.com/office/drawing/2014/main" id="{1D28365E-A8FB-4CC5-AD43-B8D45874DFA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17;p4">
              <a:extLst>
                <a:ext uri="{FF2B5EF4-FFF2-40B4-BE49-F238E27FC236}">
                  <a16:creationId xmlns:a16="http://schemas.microsoft.com/office/drawing/2014/main" id="{E6372DFA-EAB0-4CE8-B6A7-5651E2A0FED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18;p4">
              <a:extLst>
                <a:ext uri="{FF2B5EF4-FFF2-40B4-BE49-F238E27FC236}">
                  <a16:creationId xmlns:a16="http://schemas.microsoft.com/office/drawing/2014/main" id="{C6AB342B-5750-41DE-B4BC-F31ED575E1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19;p4">
              <a:extLst>
                <a:ext uri="{FF2B5EF4-FFF2-40B4-BE49-F238E27FC236}">
                  <a16:creationId xmlns:a16="http://schemas.microsoft.com/office/drawing/2014/main" id="{2600A037-1D83-43EC-8D5E-DB9978C1F1D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20;p4">
              <a:extLst>
                <a:ext uri="{FF2B5EF4-FFF2-40B4-BE49-F238E27FC236}">
                  <a16:creationId xmlns:a16="http://schemas.microsoft.com/office/drawing/2014/main" id="{D7A04FE9-33A5-4157-9A35-38611DB133C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21;p4">
              <a:extLst>
                <a:ext uri="{FF2B5EF4-FFF2-40B4-BE49-F238E27FC236}">
                  <a16:creationId xmlns:a16="http://schemas.microsoft.com/office/drawing/2014/main" id="{E58A6B81-3BB4-40FD-BE8B-EA48041286B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22;p4">
              <a:extLst>
                <a:ext uri="{FF2B5EF4-FFF2-40B4-BE49-F238E27FC236}">
                  <a16:creationId xmlns:a16="http://schemas.microsoft.com/office/drawing/2014/main" id="{E099211D-768B-4B7C-BF71-5EE898E5FEE3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723;p4">
              <a:extLst>
                <a:ext uri="{FF2B5EF4-FFF2-40B4-BE49-F238E27FC236}">
                  <a16:creationId xmlns:a16="http://schemas.microsoft.com/office/drawing/2014/main" id="{95D23811-C019-4B94-987A-67682332897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724;p4">
              <a:extLst>
                <a:ext uri="{FF2B5EF4-FFF2-40B4-BE49-F238E27FC236}">
                  <a16:creationId xmlns:a16="http://schemas.microsoft.com/office/drawing/2014/main" id="{043E78A3-D57C-491C-8A74-131EF7B8E27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725;p4">
              <a:extLst>
                <a:ext uri="{FF2B5EF4-FFF2-40B4-BE49-F238E27FC236}">
                  <a16:creationId xmlns:a16="http://schemas.microsoft.com/office/drawing/2014/main" id="{9C91C9CF-618E-4E53-9BC5-F8865881EB5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726;p4">
              <a:extLst>
                <a:ext uri="{FF2B5EF4-FFF2-40B4-BE49-F238E27FC236}">
                  <a16:creationId xmlns:a16="http://schemas.microsoft.com/office/drawing/2014/main" id="{144079C1-DFCC-45B5-8BF2-490555CB3FE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727;p4">
              <a:extLst>
                <a:ext uri="{FF2B5EF4-FFF2-40B4-BE49-F238E27FC236}">
                  <a16:creationId xmlns:a16="http://schemas.microsoft.com/office/drawing/2014/main" id="{1D35A498-ED0C-464C-840F-6E394AB1E37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2728;p4">
            <a:extLst>
              <a:ext uri="{FF2B5EF4-FFF2-40B4-BE49-F238E27FC236}">
                <a16:creationId xmlns:a16="http://schemas.microsoft.com/office/drawing/2014/main" id="{9681CAD7-1AB9-4A77-9049-21F41D2628A3}"/>
              </a:ext>
            </a:extLst>
          </p:cNvPr>
          <p:cNvGrpSpPr/>
          <p:nvPr/>
        </p:nvGrpSpPr>
        <p:grpSpPr>
          <a:xfrm>
            <a:off x="403504" y="3152525"/>
            <a:ext cx="1399608" cy="1399608"/>
            <a:chOff x="4046220" y="2072640"/>
            <a:chExt cx="2590800" cy="2590800"/>
          </a:xfrm>
        </p:grpSpPr>
        <p:sp>
          <p:nvSpPr>
            <p:cNvPr id="129" name="Google Shape;2729;p4">
              <a:extLst>
                <a:ext uri="{FF2B5EF4-FFF2-40B4-BE49-F238E27FC236}">
                  <a16:creationId xmlns:a16="http://schemas.microsoft.com/office/drawing/2014/main" id="{00FC5F23-0CC3-4343-B11E-473D97A9045A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730;p4">
              <a:extLst>
                <a:ext uri="{FF2B5EF4-FFF2-40B4-BE49-F238E27FC236}">
                  <a16:creationId xmlns:a16="http://schemas.microsoft.com/office/drawing/2014/main" id="{22529266-0F88-46A2-A988-8FA4F630D4B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731;p4">
              <a:extLst>
                <a:ext uri="{FF2B5EF4-FFF2-40B4-BE49-F238E27FC236}">
                  <a16:creationId xmlns:a16="http://schemas.microsoft.com/office/drawing/2014/main" id="{14FBE00E-64E7-4CC4-AF7E-3996B5EA58F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732;p4">
              <a:extLst>
                <a:ext uri="{FF2B5EF4-FFF2-40B4-BE49-F238E27FC236}">
                  <a16:creationId xmlns:a16="http://schemas.microsoft.com/office/drawing/2014/main" id="{5A18FAF3-4894-47E7-966A-22F7AA52FF6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733;p4">
              <a:extLst>
                <a:ext uri="{FF2B5EF4-FFF2-40B4-BE49-F238E27FC236}">
                  <a16:creationId xmlns:a16="http://schemas.microsoft.com/office/drawing/2014/main" id="{340BFE18-1109-4AAD-A373-04F0864B5F5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734;p4">
              <a:extLst>
                <a:ext uri="{FF2B5EF4-FFF2-40B4-BE49-F238E27FC236}">
                  <a16:creationId xmlns:a16="http://schemas.microsoft.com/office/drawing/2014/main" id="{243728AC-23FF-432E-911E-4B4EB836EDE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735;p4">
              <a:extLst>
                <a:ext uri="{FF2B5EF4-FFF2-40B4-BE49-F238E27FC236}">
                  <a16:creationId xmlns:a16="http://schemas.microsoft.com/office/drawing/2014/main" id="{7CF59FA8-A68E-401C-AA41-F33CAD844FF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736;p4">
              <a:extLst>
                <a:ext uri="{FF2B5EF4-FFF2-40B4-BE49-F238E27FC236}">
                  <a16:creationId xmlns:a16="http://schemas.microsoft.com/office/drawing/2014/main" id="{146C49A5-EB2D-4A40-87A4-93E702EA2D8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737;p4">
              <a:extLst>
                <a:ext uri="{FF2B5EF4-FFF2-40B4-BE49-F238E27FC236}">
                  <a16:creationId xmlns:a16="http://schemas.microsoft.com/office/drawing/2014/main" id="{A00A104B-530E-4DE5-912E-A8E9CE3F99D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738;p4">
              <a:extLst>
                <a:ext uri="{FF2B5EF4-FFF2-40B4-BE49-F238E27FC236}">
                  <a16:creationId xmlns:a16="http://schemas.microsoft.com/office/drawing/2014/main" id="{F72C7357-1CE1-48FB-B491-2EA8AF16F5E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739;p4">
              <a:extLst>
                <a:ext uri="{FF2B5EF4-FFF2-40B4-BE49-F238E27FC236}">
                  <a16:creationId xmlns:a16="http://schemas.microsoft.com/office/drawing/2014/main" id="{0A6D401A-4C7C-4F0C-9EF4-99EA18881301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740;p4">
              <a:extLst>
                <a:ext uri="{FF2B5EF4-FFF2-40B4-BE49-F238E27FC236}">
                  <a16:creationId xmlns:a16="http://schemas.microsoft.com/office/drawing/2014/main" id="{9955E63B-8CD0-47C4-9C13-0E1D7B959A5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741;p4">
              <a:extLst>
                <a:ext uri="{FF2B5EF4-FFF2-40B4-BE49-F238E27FC236}">
                  <a16:creationId xmlns:a16="http://schemas.microsoft.com/office/drawing/2014/main" id="{FD157FBA-CC75-4D55-AA69-98A7231A2AF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742;p4">
              <a:extLst>
                <a:ext uri="{FF2B5EF4-FFF2-40B4-BE49-F238E27FC236}">
                  <a16:creationId xmlns:a16="http://schemas.microsoft.com/office/drawing/2014/main" id="{90FE2366-DA1D-4B84-A46B-08B0A6FBBA23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743;p4">
              <a:extLst>
                <a:ext uri="{FF2B5EF4-FFF2-40B4-BE49-F238E27FC236}">
                  <a16:creationId xmlns:a16="http://schemas.microsoft.com/office/drawing/2014/main" id="{4E54B990-B65E-47F7-B069-69395653608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744;p4">
              <a:extLst>
                <a:ext uri="{FF2B5EF4-FFF2-40B4-BE49-F238E27FC236}">
                  <a16:creationId xmlns:a16="http://schemas.microsoft.com/office/drawing/2014/main" id="{1FDC71CE-48C8-4B0E-BE45-4E8C5ECACD6F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745;p4">
              <a:extLst>
                <a:ext uri="{FF2B5EF4-FFF2-40B4-BE49-F238E27FC236}">
                  <a16:creationId xmlns:a16="http://schemas.microsoft.com/office/drawing/2014/main" id="{0BC9DCB3-9136-4C03-87F1-1461364C76AD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746;p4">
              <a:extLst>
                <a:ext uri="{FF2B5EF4-FFF2-40B4-BE49-F238E27FC236}">
                  <a16:creationId xmlns:a16="http://schemas.microsoft.com/office/drawing/2014/main" id="{0F8A06C0-19C5-486C-894F-B406EC73B0E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747;p4">
              <a:extLst>
                <a:ext uri="{FF2B5EF4-FFF2-40B4-BE49-F238E27FC236}">
                  <a16:creationId xmlns:a16="http://schemas.microsoft.com/office/drawing/2014/main" id="{6641DC62-737E-401C-9065-1F4FB0E6585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48;p4">
              <a:extLst>
                <a:ext uri="{FF2B5EF4-FFF2-40B4-BE49-F238E27FC236}">
                  <a16:creationId xmlns:a16="http://schemas.microsoft.com/office/drawing/2014/main" id="{B7159AC1-ABAA-4883-9151-A762D918872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749;p4">
              <a:extLst>
                <a:ext uri="{FF2B5EF4-FFF2-40B4-BE49-F238E27FC236}">
                  <a16:creationId xmlns:a16="http://schemas.microsoft.com/office/drawing/2014/main" id="{D2EA3620-1E2C-44AE-A0DE-9A312322087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750;p4">
              <a:extLst>
                <a:ext uri="{FF2B5EF4-FFF2-40B4-BE49-F238E27FC236}">
                  <a16:creationId xmlns:a16="http://schemas.microsoft.com/office/drawing/2014/main" id="{87BA273E-477C-45AF-9743-F636FEAAA6D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2751;p4">
              <a:extLst>
                <a:ext uri="{FF2B5EF4-FFF2-40B4-BE49-F238E27FC236}">
                  <a16:creationId xmlns:a16="http://schemas.microsoft.com/office/drawing/2014/main" id="{39A068A6-9C2A-4255-8979-929004C8604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752;p4">
              <a:extLst>
                <a:ext uri="{FF2B5EF4-FFF2-40B4-BE49-F238E27FC236}">
                  <a16:creationId xmlns:a16="http://schemas.microsoft.com/office/drawing/2014/main" id="{A9E9A538-4BC7-4A0F-AA0C-1B48A967BD4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753;p4">
              <a:extLst>
                <a:ext uri="{FF2B5EF4-FFF2-40B4-BE49-F238E27FC236}">
                  <a16:creationId xmlns:a16="http://schemas.microsoft.com/office/drawing/2014/main" id="{AD0C4414-CA4D-461A-AF3B-A39854D513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2754;p4">
              <a:extLst>
                <a:ext uri="{FF2B5EF4-FFF2-40B4-BE49-F238E27FC236}">
                  <a16:creationId xmlns:a16="http://schemas.microsoft.com/office/drawing/2014/main" id="{57DE8317-2E08-4CD4-9CC6-05920928195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2755;p4">
              <a:extLst>
                <a:ext uri="{FF2B5EF4-FFF2-40B4-BE49-F238E27FC236}">
                  <a16:creationId xmlns:a16="http://schemas.microsoft.com/office/drawing/2014/main" id="{13FBFEA2-012B-4C2D-8FB5-067520371D2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756;p4">
              <a:extLst>
                <a:ext uri="{FF2B5EF4-FFF2-40B4-BE49-F238E27FC236}">
                  <a16:creationId xmlns:a16="http://schemas.microsoft.com/office/drawing/2014/main" id="{DEC64E67-A37F-4840-863B-4E0A332316B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757;p4">
              <a:extLst>
                <a:ext uri="{FF2B5EF4-FFF2-40B4-BE49-F238E27FC236}">
                  <a16:creationId xmlns:a16="http://schemas.microsoft.com/office/drawing/2014/main" id="{9585EC8A-C193-47CD-A1A6-326B95B55AC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758;p4">
              <a:extLst>
                <a:ext uri="{FF2B5EF4-FFF2-40B4-BE49-F238E27FC236}">
                  <a16:creationId xmlns:a16="http://schemas.microsoft.com/office/drawing/2014/main" id="{09046904-5E19-493A-AEED-3D9CC815445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759;p4">
              <a:extLst>
                <a:ext uri="{FF2B5EF4-FFF2-40B4-BE49-F238E27FC236}">
                  <a16:creationId xmlns:a16="http://schemas.microsoft.com/office/drawing/2014/main" id="{9C7E5BD2-599A-446B-9427-9FB2EF1A3F8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2760;p4">
              <a:extLst>
                <a:ext uri="{FF2B5EF4-FFF2-40B4-BE49-F238E27FC236}">
                  <a16:creationId xmlns:a16="http://schemas.microsoft.com/office/drawing/2014/main" id="{F38C737A-24E0-42EC-A3A0-BA77A7713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2761;p4">
              <a:extLst>
                <a:ext uri="{FF2B5EF4-FFF2-40B4-BE49-F238E27FC236}">
                  <a16:creationId xmlns:a16="http://schemas.microsoft.com/office/drawing/2014/main" id="{DB53A927-F2CE-4BA2-B12C-4B5F9FCBC31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2762;p4">
              <a:extLst>
                <a:ext uri="{FF2B5EF4-FFF2-40B4-BE49-F238E27FC236}">
                  <a16:creationId xmlns:a16="http://schemas.microsoft.com/office/drawing/2014/main" id="{F48DF566-41E0-4349-BC3F-5897E68DF6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63;p4">
              <a:extLst>
                <a:ext uri="{FF2B5EF4-FFF2-40B4-BE49-F238E27FC236}">
                  <a16:creationId xmlns:a16="http://schemas.microsoft.com/office/drawing/2014/main" id="{C1E4DF82-FE8B-479D-897D-4753D090A4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2764;p4">
              <a:extLst>
                <a:ext uri="{FF2B5EF4-FFF2-40B4-BE49-F238E27FC236}">
                  <a16:creationId xmlns:a16="http://schemas.microsoft.com/office/drawing/2014/main" id="{FF9152BA-6224-45EB-9843-56FC6640C60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2765;p4">
              <a:extLst>
                <a:ext uri="{FF2B5EF4-FFF2-40B4-BE49-F238E27FC236}">
                  <a16:creationId xmlns:a16="http://schemas.microsoft.com/office/drawing/2014/main" id="{F6972529-9E9F-47FD-AFDE-30C27EF8E69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2766;p4">
              <a:extLst>
                <a:ext uri="{FF2B5EF4-FFF2-40B4-BE49-F238E27FC236}">
                  <a16:creationId xmlns:a16="http://schemas.microsoft.com/office/drawing/2014/main" id="{CE9A6396-0FB2-4434-8195-0C1BB059029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2767;p4">
              <a:extLst>
                <a:ext uri="{FF2B5EF4-FFF2-40B4-BE49-F238E27FC236}">
                  <a16:creationId xmlns:a16="http://schemas.microsoft.com/office/drawing/2014/main" id="{8887FBD3-9210-40FE-963B-871CD0B6821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2768;p4">
              <a:extLst>
                <a:ext uri="{FF2B5EF4-FFF2-40B4-BE49-F238E27FC236}">
                  <a16:creationId xmlns:a16="http://schemas.microsoft.com/office/drawing/2014/main" id="{2024EF30-C19F-414A-BD37-38FC59A898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2769;p4">
              <a:extLst>
                <a:ext uri="{FF2B5EF4-FFF2-40B4-BE49-F238E27FC236}">
                  <a16:creationId xmlns:a16="http://schemas.microsoft.com/office/drawing/2014/main" id="{154010A6-C52E-4263-8010-34679D036CF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2770;p4">
              <a:extLst>
                <a:ext uri="{FF2B5EF4-FFF2-40B4-BE49-F238E27FC236}">
                  <a16:creationId xmlns:a16="http://schemas.microsoft.com/office/drawing/2014/main" id="{0FC6AD4C-1643-4311-AFEB-E115F17725E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2771;p4">
              <a:extLst>
                <a:ext uri="{FF2B5EF4-FFF2-40B4-BE49-F238E27FC236}">
                  <a16:creationId xmlns:a16="http://schemas.microsoft.com/office/drawing/2014/main" id="{60A07934-5202-4817-88CD-11CA90E5AA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2772;p4">
              <a:extLst>
                <a:ext uri="{FF2B5EF4-FFF2-40B4-BE49-F238E27FC236}">
                  <a16:creationId xmlns:a16="http://schemas.microsoft.com/office/drawing/2014/main" id="{8CBC5C74-45E8-44D3-AE45-FF6565C62530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2773;p4">
              <a:extLst>
                <a:ext uri="{FF2B5EF4-FFF2-40B4-BE49-F238E27FC236}">
                  <a16:creationId xmlns:a16="http://schemas.microsoft.com/office/drawing/2014/main" id="{062A6381-E137-419C-9CD8-74D62A77FEAD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2774;p4">
              <a:extLst>
                <a:ext uri="{FF2B5EF4-FFF2-40B4-BE49-F238E27FC236}">
                  <a16:creationId xmlns:a16="http://schemas.microsoft.com/office/drawing/2014/main" id="{189D789A-C2F6-4AD3-A6D8-9E03A1566E8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2775;p4">
              <a:extLst>
                <a:ext uri="{FF2B5EF4-FFF2-40B4-BE49-F238E27FC236}">
                  <a16:creationId xmlns:a16="http://schemas.microsoft.com/office/drawing/2014/main" id="{74EA33C8-BA90-4074-BD6A-12F50F6DBAB2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2776;p4">
              <a:extLst>
                <a:ext uri="{FF2B5EF4-FFF2-40B4-BE49-F238E27FC236}">
                  <a16:creationId xmlns:a16="http://schemas.microsoft.com/office/drawing/2014/main" id="{0BBF09CB-9744-4A45-AB0F-47D270AFAC2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2777;p4">
              <a:extLst>
                <a:ext uri="{FF2B5EF4-FFF2-40B4-BE49-F238E27FC236}">
                  <a16:creationId xmlns:a16="http://schemas.microsoft.com/office/drawing/2014/main" id="{E6367F2E-6B75-440F-A149-425432A22A7D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2778;p4">
              <a:extLst>
                <a:ext uri="{FF2B5EF4-FFF2-40B4-BE49-F238E27FC236}">
                  <a16:creationId xmlns:a16="http://schemas.microsoft.com/office/drawing/2014/main" id="{2534E58F-36B3-4741-A61D-63A1FB4B132C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779;p4">
              <a:extLst>
                <a:ext uri="{FF2B5EF4-FFF2-40B4-BE49-F238E27FC236}">
                  <a16:creationId xmlns:a16="http://schemas.microsoft.com/office/drawing/2014/main" id="{83B4A8BB-DEB5-46CE-BA29-762E69720DA7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780;p4">
              <a:extLst>
                <a:ext uri="{FF2B5EF4-FFF2-40B4-BE49-F238E27FC236}">
                  <a16:creationId xmlns:a16="http://schemas.microsoft.com/office/drawing/2014/main" id="{AC8D4655-1A74-451F-AE97-DD6C8EFD18BA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2781;p4">
              <a:extLst>
                <a:ext uri="{FF2B5EF4-FFF2-40B4-BE49-F238E27FC236}">
                  <a16:creationId xmlns:a16="http://schemas.microsoft.com/office/drawing/2014/main" id="{93E2EAC3-B7A3-4BF8-BF0F-73B1279D3D0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2782;p4">
              <a:extLst>
                <a:ext uri="{FF2B5EF4-FFF2-40B4-BE49-F238E27FC236}">
                  <a16:creationId xmlns:a16="http://schemas.microsoft.com/office/drawing/2014/main" id="{A07FAB3C-6914-49DE-A5AF-3197259AD85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783;p4">
              <a:extLst>
                <a:ext uri="{FF2B5EF4-FFF2-40B4-BE49-F238E27FC236}">
                  <a16:creationId xmlns:a16="http://schemas.microsoft.com/office/drawing/2014/main" id="{82F0B4D0-D4F0-4B76-A18C-48EAD8F5D0E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784;p4">
              <a:extLst>
                <a:ext uri="{FF2B5EF4-FFF2-40B4-BE49-F238E27FC236}">
                  <a16:creationId xmlns:a16="http://schemas.microsoft.com/office/drawing/2014/main" id="{4FE64DF4-3788-42BF-9F75-1253E240445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785;p4">
              <a:extLst>
                <a:ext uri="{FF2B5EF4-FFF2-40B4-BE49-F238E27FC236}">
                  <a16:creationId xmlns:a16="http://schemas.microsoft.com/office/drawing/2014/main" id="{6B8A8C78-53B5-4150-927B-B664660CD2B0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786;p4">
              <a:extLst>
                <a:ext uri="{FF2B5EF4-FFF2-40B4-BE49-F238E27FC236}">
                  <a16:creationId xmlns:a16="http://schemas.microsoft.com/office/drawing/2014/main" id="{676780B9-A17C-4720-B57A-91005171AD9D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787;p4">
              <a:extLst>
                <a:ext uri="{FF2B5EF4-FFF2-40B4-BE49-F238E27FC236}">
                  <a16:creationId xmlns:a16="http://schemas.microsoft.com/office/drawing/2014/main" id="{B61753B9-E3E7-4F1E-94DD-859D944BC45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2788;p4">
              <a:extLst>
                <a:ext uri="{FF2B5EF4-FFF2-40B4-BE49-F238E27FC236}">
                  <a16:creationId xmlns:a16="http://schemas.microsoft.com/office/drawing/2014/main" id="{4AA1F89A-F5DB-4B26-BF9B-37C73489541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2789;p4">
              <a:extLst>
                <a:ext uri="{FF2B5EF4-FFF2-40B4-BE49-F238E27FC236}">
                  <a16:creationId xmlns:a16="http://schemas.microsoft.com/office/drawing/2014/main" id="{AD07060C-2305-4964-BA24-5979D74EC8A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790;p4">
              <a:extLst>
                <a:ext uri="{FF2B5EF4-FFF2-40B4-BE49-F238E27FC236}">
                  <a16:creationId xmlns:a16="http://schemas.microsoft.com/office/drawing/2014/main" id="{3CB3C1B5-2D34-412B-B0D8-A5E79351ED3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2791;p4">
              <a:extLst>
                <a:ext uri="{FF2B5EF4-FFF2-40B4-BE49-F238E27FC236}">
                  <a16:creationId xmlns:a16="http://schemas.microsoft.com/office/drawing/2014/main" id="{97C0B52A-9D13-4A8F-90B0-7E603FB8288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2792;p4">
              <a:extLst>
                <a:ext uri="{FF2B5EF4-FFF2-40B4-BE49-F238E27FC236}">
                  <a16:creationId xmlns:a16="http://schemas.microsoft.com/office/drawing/2014/main" id="{9F4DB117-6F81-45EF-ACD6-402B457AFD9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2793;p4">
              <a:extLst>
                <a:ext uri="{FF2B5EF4-FFF2-40B4-BE49-F238E27FC236}">
                  <a16:creationId xmlns:a16="http://schemas.microsoft.com/office/drawing/2014/main" id="{065F48B5-61C7-4DB0-AAAB-EA5A02EF280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2794;p4">
              <a:extLst>
                <a:ext uri="{FF2B5EF4-FFF2-40B4-BE49-F238E27FC236}">
                  <a16:creationId xmlns:a16="http://schemas.microsoft.com/office/drawing/2014/main" id="{7DB04830-0EF9-4DDE-9BFC-876FA7086B1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2795;p4">
              <a:extLst>
                <a:ext uri="{FF2B5EF4-FFF2-40B4-BE49-F238E27FC236}">
                  <a16:creationId xmlns:a16="http://schemas.microsoft.com/office/drawing/2014/main" id="{D07BFB3C-6ECD-4F9A-A955-2D87F459FC72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2796;p4">
              <a:extLst>
                <a:ext uri="{FF2B5EF4-FFF2-40B4-BE49-F238E27FC236}">
                  <a16:creationId xmlns:a16="http://schemas.microsoft.com/office/drawing/2014/main" id="{DBD33449-8243-4EA8-A44C-1FF8A486455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2797;p4">
              <a:extLst>
                <a:ext uri="{FF2B5EF4-FFF2-40B4-BE49-F238E27FC236}">
                  <a16:creationId xmlns:a16="http://schemas.microsoft.com/office/drawing/2014/main" id="{146134ED-7667-4545-AB82-BC18D62AA69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2798;p4">
              <a:extLst>
                <a:ext uri="{FF2B5EF4-FFF2-40B4-BE49-F238E27FC236}">
                  <a16:creationId xmlns:a16="http://schemas.microsoft.com/office/drawing/2014/main" id="{AF29425C-D1E8-4151-9E39-CE34BC92FBF8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9;p4">
              <a:extLst>
                <a:ext uri="{FF2B5EF4-FFF2-40B4-BE49-F238E27FC236}">
                  <a16:creationId xmlns:a16="http://schemas.microsoft.com/office/drawing/2014/main" id="{36574DD0-D027-44B6-9EFD-DD5144CB7E3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800;p4">
              <a:extLst>
                <a:ext uri="{FF2B5EF4-FFF2-40B4-BE49-F238E27FC236}">
                  <a16:creationId xmlns:a16="http://schemas.microsoft.com/office/drawing/2014/main" id="{BCC33675-08D4-4A53-AB9D-1A526BA4D90B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801;p4">
              <a:extLst>
                <a:ext uri="{FF2B5EF4-FFF2-40B4-BE49-F238E27FC236}">
                  <a16:creationId xmlns:a16="http://schemas.microsoft.com/office/drawing/2014/main" id="{043216F5-5448-4291-9DD8-CB07B78B57D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802;p4">
              <a:extLst>
                <a:ext uri="{FF2B5EF4-FFF2-40B4-BE49-F238E27FC236}">
                  <a16:creationId xmlns:a16="http://schemas.microsoft.com/office/drawing/2014/main" id="{A0D780DC-E138-4FB8-BC05-308897CE95E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803;p4">
              <a:extLst>
                <a:ext uri="{FF2B5EF4-FFF2-40B4-BE49-F238E27FC236}">
                  <a16:creationId xmlns:a16="http://schemas.microsoft.com/office/drawing/2014/main" id="{4AFCBEEA-01EB-4EDC-86F5-B9A07A85978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804;p4">
              <a:extLst>
                <a:ext uri="{FF2B5EF4-FFF2-40B4-BE49-F238E27FC236}">
                  <a16:creationId xmlns:a16="http://schemas.microsoft.com/office/drawing/2014/main" id="{7A80636E-A9DA-4411-8734-D4B19858CAF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805;p4">
              <a:extLst>
                <a:ext uri="{FF2B5EF4-FFF2-40B4-BE49-F238E27FC236}">
                  <a16:creationId xmlns:a16="http://schemas.microsoft.com/office/drawing/2014/main" id="{17639775-B463-4CEA-A4B6-D58392EC5442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806;p4">
              <a:extLst>
                <a:ext uri="{FF2B5EF4-FFF2-40B4-BE49-F238E27FC236}">
                  <a16:creationId xmlns:a16="http://schemas.microsoft.com/office/drawing/2014/main" id="{D4470530-1431-43EE-802E-DD0BF433286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807;p4">
              <a:extLst>
                <a:ext uri="{FF2B5EF4-FFF2-40B4-BE49-F238E27FC236}">
                  <a16:creationId xmlns:a16="http://schemas.microsoft.com/office/drawing/2014/main" id="{A6AE77BD-12B4-4A3E-9D0C-49AE9588BCF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808;p4">
              <a:extLst>
                <a:ext uri="{FF2B5EF4-FFF2-40B4-BE49-F238E27FC236}">
                  <a16:creationId xmlns:a16="http://schemas.microsoft.com/office/drawing/2014/main" id="{8A02E77B-DB9B-4A3C-8C9D-C0E1C8DA938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809;p4">
              <a:extLst>
                <a:ext uri="{FF2B5EF4-FFF2-40B4-BE49-F238E27FC236}">
                  <a16:creationId xmlns:a16="http://schemas.microsoft.com/office/drawing/2014/main" id="{A7F554DA-8F00-4F85-A61E-FB4C0837667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810;p4">
              <a:extLst>
                <a:ext uri="{FF2B5EF4-FFF2-40B4-BE49-F238E27FC236}">
                  <a16:creationId xmlns:a16="http://schemas.microsoft.com/office/drawing/2014/main" id="{417B53ED-2F67-483F-AA37-E5BA8DCB6FC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811;p4">
              <a:extLst>
                <a:ext uri="{FF2B5EF4-FFF2-40B4-BE49-F238E27FC236}">
                  <a16:creationId xmlns:a16="http://schemas.microsoft.com/office/drawing/2014/main" id="{3F3686C9-07EF-4027-900B-3E3AB87EAD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812;p4">
              <a:extLst>
                <a:ext uri="{FF2B5EF4-FFF2-40B4-BE49-F238E27FC236}">
                  <a16:creationId xmlns:a16="http://schemas.microsoft.com/office/drawing/2014/main" id="{D64D60DB-AC4B-46AE-A7A8-3F496BEC84E4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813;p4">
              <a:extLst>
                <a:ext uri="{FF2B5EF4-FFF2-40B4-BE49-F238E27FC236}">
                  <a16:creationId xmlns:a16="http://schemas.microsoft.com/office/drawing/2014/main" id="{C6C12EA3-2FAF-45D9-9047-A4FC4687A7B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814;p4">
              <a:extLst>
                <a:ext uri="{FF2B5EF4-FFF2-40B4-BE49-F238E27FC236}">
                  <a16:creationId xmlns:a16="http://schemas.microsoft.com/office/drawing/2014/main" id="{3A2D120F-EF3E-480D-87AD-28F1CDB7FB5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815;p4">
              <a:extLst>
                <a:ext uri="{FF2B5EF4-FFF2-40B4-BE49-F238E27FC236}">
                  <a16:creationId xmlns:a16="http://schemas.microsoft.com/office/drawing/2014/main" id="{3E2CF2E7-B549-4643-BBA8-C24ED089946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816;p4">
              <a:extLst>
                <a:ext uri="{FF2B5EF4-FFF2-40B4-BE49-F238E27FC236}">
                  <a16:creationId xmlns:a16="http://schemas.microsoft.com/office/drawing/2014/main" id="{124DE68E-3F01-4411-8BDB-C4F9083D281D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817;p4">
              <a:extLst>
                <a:ext uri="{FF2B5EF4-FFF2-40B4-BE49-F238E27FC236}">
                  <a16:creationId xmlns:a16="http://schemas.microsoft.com/office/drawing/2014/main" id="{D44DC9AD-9300-4AEE-B839-4FEE29FD6BB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818;p4">
              <a:extLst>
                <a:ext uri="{FF2B5EF4-FFF2-40B4-BE49-F238E27FC236}">
                  <a16:creationId xmlns:a16="http://schemas.microsoft.com/office/drawing/2014/main" id="{D6034275-CAF1-49CB-8262-EBDC9F2C93D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819;p4">
              <a:extLst>
                <a:ext uri="{FF2B5EF4-FFF2-40B4-BE49-F238E27FC236}">
                  <a16:creationId xmlns:a16="http://schemas.microsoft.com/office/drawing/2014/main" id="{4306F43E-F2A0-4018-A7D9-B0DACC88D09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820;p4">
              <a:extLst>
                <a:ext uri="{FF2B5EF4-FFF2-40B4-BE49-F238E27FC236}">
                  <a16:creationId xmlns:a16="http://schemas.microsoft.com/office/drawing/2014/main" id="{B6E56D08-E0B6-4B5A-847A-6C72E543CA1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821;p4">
              <a:extLst>
                <a:ext uri="{FF2B5EF4-FFF2-40B4-BE49-F238E27FC236}">
                  <a16:creationId xmlns:a16="http://schemas.microsoft.com/office/drawing/2014/main" id="{A079ACF9-5474-4F92-9477-667DB037FA7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822;p4">
              <a:extLst>
                <a:ext uri="{FF2B5EF4-FFF2-40B4-BE49-F238E27FC236}">
                  <a16:creationId xmlns:a16="http://schemas.microsoft.com/office/drawing/2014/main" id="{52F31940-3B80-4CDC-AD9C-F19D925E44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823;p4">
              <a:extLst>
                <a:ext uri="{FF2B5EF4-FFF2-40B4-BE49-F238E27FC236}">
                  <a16:creationId xmlns:a16="http://schemas.microsoft.com/office/drawing/2014/main" id="{920ED53D-A51D-4BDB-821D-A82ED5FE5E3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824;p4">
              <a:extLst>
                <a:ext uri="{FF2B5EF4-FFF2-40B4-BE49-F238E27FC236}">
                  <a16:creationId xmlns:a16="http://schemas.microsoft.com/office/drawing/2014/main" id="{1B1A517B-A766-4FCE-BE80-C160947BA15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825;p4">
              <a:extLst>
                <a:ext uri="{FF2B5EF4-FFF2-40B4-BE49-F238E27FC236}">
                  <a16:creationId xmlns:a16="http://schemas.microsoft.com/office/drawing/2014/main" id="{918DAFE7-5D6A-464B-BDFB-D5DF560D29C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826;p4">
              <a:extLst>
                <a:ext uri="{FF2B5EF4-FFF2-40B4-BE49-F238E27FC236}">
                  <a16:creationId xmlns:a16="http://schemas.microsoft.com/office/drawing/2014/main" id="{ED3BDA20-541E-43FE-B829-0DD76ABCEAC6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827;p4">
              <a:extLst>
                <a:ext uri="{FF2B5EF4-FFF2-40B4-BE49-F238E27FC236}">
                  <a16:creationId xmlns:a16="http://schemas.microsoft.com/office/drawing/2014/main" id="{2E2D480E-5987-4BDC-B004-5AAF13226405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828;p4">
              <a:extLst>
                <a:ext uri="{FF2B5EF4-FFF2-40B4-BE49-F238E27FC236}">
                  <a16:creationId xmlns:a16="http://schemas.microsoft.com/office/drawing/2014/main" id="{C3A95E1B-6ED4-484E-BF4B-476682C305F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829;p4">
            <a:extLst>
              <a:ext uri="{FF2B5EF4-FFF2-40B4-BE49-F238E27FC236}">
                <a16:creationId xmlns:a16="http://schemas.microsoft.com/office/drawing/2014/main" id="{28E675B8-0F12-410F-B028-BFA849044705}"/>
              </a:ext>
            </a:extLst>
          </p:cNvPr>
          <p:cNvGrpSpPr/>
          <p:nvPr/>
        </p:nvGrpSpPr>
        <p:grpSpPr>
          <a:xfrm>
            <a:off x="403504" y="4726474"/>
            <a:ext cx="1399608" cy="1399608"/>
            <a:chOff x="4046220" y="2072640"/>
            <a:chExt cx="2590800" cy="2590800"/>
          </a:xfrm>
        </p:grpSpPr>
        <p:sp>
          <p:nvSpPr>
            <p:cNvPr id="230" name="Google Shape;2830;p4">
              <a:extLst>
                <a:ext uri="{FF2B5EF4-FFF2-40B4-BE49-F238E27FC236}">
                  <a16:creationId xmlns:a16="http://schemas.microsoft.com/office/drawing/2014/main" id="{A68DD3E2-BF21-4997-85AD-56415256DBF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831;p4">
              <a:extLst>
                <a:ext uri="{FF2B5EF4-FFF2-40B4-BE49-F238E27FC236}">
                  <a16:creationId xmlns:a16="http://schemas.microsoft.com/office/drawing/2014/main" id="{D615A892-9B07-4D8E-8FDF-3261F880334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832;p4">
              <a:extLst>
                <a:ext uri="{FF2B5EF4-FFF2-40B4-BE49-F238E27FC236}">
                  <a16:creationId xmlns:a16="http://schemas.microsoft.com/office/drawing/2014/main" id="{0657422C-A3D5-45BD-B065-FD17DE5CF0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833;p4">
              <a:extLst>
                <a:ext uri="{FF2B5EF4-FFF2-40B4-BE49-F238E27FC236}">
                  <a16:creationId xmlns:a16="http://schemas.microsoft.com/office/drawing/2014/main" id="{254721E5-F76A-44EC-B491-00A1D24C5B77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834;p4">
              <a:extLst>
                <a:ext uri="{FF2B5EF4-FFF2-40B4-BE49-F238E27FC236}">
                  <a16:creationId xmlns:a16="http://schemas.microsoft.com/office/drawing/2014/main" id="{9DF52A86-5BF1-4A59-8345-EE5BE4B0CC5F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835;p4">
              <a:extLst>
                <a:ext uri="{FF2B5EF4-FFF2-40B4-BE49-F238E27FC236}">
                  <a16:creationId xmlns:a16="http://schemas.microsoft.com/office/drawing/2014/main" id="{D44DBBCD-A013-4D8B-8938-5DA8231F552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836;p4">
              <a:extLst>
                <a:ext uri="{FF2B5EF4-FFF2-40B4-BE49-F238E27FC236}">
                  <a16:creationId xmlns:a16="http://schemas.microsoft.com/office/drawing/2014/main" id="{47A4D845-0BBE-41C8-8597-22D3A99DBE03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837;p4">
              <a:extLst>
                <a:ext uri="{FF2B5EF4-FFF2-40B4-BE49-F238E27FC236}">
                  <a16:creationId xmlns:a16="http://schemas.microsoft.com/office/drawing/2014/main" id="{B8756170-2979-41F5-81B6-BC2089E2089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838;p4">
              <a:extLst>
                <a:ext uri="{FF2B5EF4-FFF2-40B4-BE49-F238E27FC236}">
                  <a16:creationId xmlns:a16="http://schemas.microsoft.com/office/drawing/2014/main" id="{0695C064-5C87-4294-A0EF-1178ABEF623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839;p4">
              <a:extLst>
                <a:ext uri="{FF2B5EF4-FFF2-40B4-BE49-F238E27FC236}">
                  <a16:creationId xmlns:a16="http://schemas.microsoft.com/office/drawing/2014/main" id="{CA2CC145-2756-4942-86B4-BBCAC049890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840;p4">
              <a:extLst>
                <a:ext uri="{FF2B5EF4-FFF2-40B4-BE49-F238E27FC236}">
                  <a16:creationId xmlns:a16="http://schemas.microsoft.com/office/drawing/2014/main" id="{EAA7B6B2-6494-46E3-B83A-6F729181E74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841;p4">
              <a:extLst>
                <a:ext uri="{FF2B5EF4-FFF2-40B4-BE49-F238E27FC236}">
                  <a16:creationId xmlns:a16="http://schemas.microsoft.com/office/drawing/2014/main" id="{2CEBA813-18FA-4B95-B526-D16FBFBC912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842;p4">
              <a:extLst>
                <a:ext uri="{FF2B5EF4-FFF2-40B4-BE49-F238E27FC236}">
                  <a16:creationId xmlns:a16="http://schemas.microsoft.com/office/drawing/2014/main" id="{2241A00F-1123-453B-B1D7-275ED7CFB05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843;p4">
              <a:extLst>
                <a:ext uri="{FF2B5EF4-FFF2-40B4-BE49-F238E27FC236}">
                  <a16:creationId xmlns:a16="http://schemas.microsoft.com/office/drawing/2014/main" id="{DE6899B5-8E21-44BA-8834-399201F05774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844;p4">
              <a:extLst>
                <a:ext uri="{FF2B5EF4-FFF2-40B4-BE49-F238E27FC236}">
                  <a16:creationId xmlns:a16="http://schemas.microsoft.com/office/drawing/2014/main" id="{CF450888-A6CE-41B7-A8B5-01623BBFBD9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845;p4">
              <a:extLst>
                <a:ext uri="{FF2B5EF4-FFF2-40B4-BE49-F238E27FC236}">
                  <a16:creationId xmlns:a16="http://schemas.microsoft.com/office/drawing/2014/main" id="{0408EB12-9774-4EDD-80B9-3DDB9A70B89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846;p4">
              <a:extLst>
                <a:ext uri="{FF2B5EF4-FFF2-40B4-BE49-F238E27FC236}">
                  <a16:creationId xmlns:a16="http://schemas.microsoft.com/office/drawing/2014/main" id="{C2B0ECF6-F0F7-48C8-AA8D-A4D03964F45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847;p4">
              <a:extLst>
                <a:ext uri="{FF2B5EF4-FFF2-40B4-BE49-F238E27FC236}">
                  <a16:creationId xmlns:a16="http://schemas.microsoft.com/office/drawing/2014/main" id="{093492FC-5CCF-4199-AFB5-7967CF6EDEE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848;p4">
              <a:extLst>
                <a:ext uri="{FF2B5EF4-FFF2-40B4-BE49-F238E27FC236}">
                  <a16:creationId xmlns:a16="http://schemas.microsoft.com/office/drawing/2014/main" id="{97AA86A5-788B-4A59-827D-FB4B43E1436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849;p4">
              <a:extLst>
                <a:ext uri="{FF2B5EF4-FFF2-40B4-BE49-F238E27FC236}">
                  <a16:creationId xmlns:a16="http://schemas.microsoft.com/office/drawing/2014/main" id="{E283A1DD-134E-4E50-B09E-71DC200D1B38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850;p4">
              <a:extLst>
                <a:ext uri="{FF2B5EF4-FFF2-40B4-BE49-F238E27FC236}">
                  <a16:creationId xmlns:a16="http://schemas.microsoft.com/office/drawing/2014/main" id="{63AF6C97-F52A-47BD-A830-3F997D2944EE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851;p4">
              <a:extLst>
                <a:ext uri="{FF2B5EF4-FFF2-40B4-BE49-F238E27FC236}">
                  <a16:creationId xmlns:a16="http://schemas.microsoft.com/office/drawing/2014/main" id="{6388445B-A844-402C-A246-CC3E5CDAA6C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852;p4">
              <a:extLst>
                <a:ext uri="{FF2B5EF4-FFF2-40B4-BE49-F238E27FC236}">
                  <a16:creationId xmlns:a16="http://schemas.microsoft.com/office/drawing/2014/main" id="{33069DFC-2E43-4454-8E12-958ADB87838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853;p4">
              <a:extLst>
                <a:ext uri="{FF2B5EF4-FFF2-40B4-BE49-F238E27FC236}">
                  <a16:creationId xmlns:a16="http://schemas.microsoft.com/office/drawing/2014/main" id="{EBE7D6DC-5570-47BF-8C24-0A603F0AE05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854;p4">
              <a:extLst>
                <a:ext uri="{FF2B5EF4-FFF2-40B4-BE49-F238E27FC236}">
                  <a16:creationId xmlns:a16="http://schemas.microsoft.com/office/drawing/2014/main" id="{B54843C9-29B3-447C-A8A8-ECC59119869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855;p4">
              <a:extLst>
                <a:ext uri="{FF2B5EF4-FFF2-40B4-BE49-F238E27FC236}">
                  <a16:creationId xmlns:a16="http://schemas.microsoft.com/office/drawing/2014/main" id="{AAB3C769-BFF4-4206-8E35-E331578CFE4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856;p4">
              <a:extLst>
                <a:ext uri="{FF2B5EF4-FFF2-40B4-BE49-F238E27FC236}">
                  <a16:creationId xmlns:a16="http://schemas.microsoft.com/office/drawing/2014/main" id="{062F793C-1C1C-44BD-81B4-026503C1060C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857;p4">
              <a:extLst>
                <a:ext uri="{FF2B5EF4-FFF2-40B4-BE49-F238E27FC236}">
                  <a16:creationId xmlns:a16="http://schemas.microsoft.com/office/drawing/2014/main" id="{5EECC6C4-E26B-4546-A4E3-97FC6D0E9F39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858;p4">
              <a:extLst>
                <a:ext uri="{FF2B5EF4-FFF2-40B4-BE49-F238E27FC236}">
                  <a16:creationId xmlns:a16="http://schemas.microsoft.com/office/drawing/2014/main" id="{81903C67-5FB6-41E1-BF07-F909DB6349DF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859;p4">
              <a:extLst>
                <a:ext uri="{FF2B5EF4-FFF2-40B4-BE49-F238E27FC236}">
                  <a16:creationId xmlns:a16="http://schemas.microsoft.com/office/drawing/2014/main" id="{CB793A74-763D-4160-AF5E-D5FF36471E36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860;p4">
              <a:extLst>
                <a:ext uri="{FF2B5EF4-FFF2-40B4-BE49-F238E27FC236}">
                  <a16:creationId xmlns:a16="http://schemas.microsoft.com/office/drawing/2014/main" id="{22D97135-9D61-4845-A27C-9B7D0176596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861;p4">
              <a:extLst>
                <a:ext uri="{FF2B5EF4-FFF2-40B4-BE49-F238E27FC236}">
                  <a16:creationId xmlns:a16="http://schemas.microsoft.com/office/drawing/2014/main" id="{43166F0F-BFE1-4DD6-8A34-B6786BF12471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862;p4">
              <a:extLst>
                <a:ext uri="{FF2B5EF4-FFF2-40B4-BE49-F238E27FC236}">
                  <a16:creationId xmlns:a16="http://schemas.microsoft.com/office/drawing/2014/main" id="{042CCBF6-0AB5-42DF-A14E-AC99343B26B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863;p4">
              <a:extLst>
                <a:ext uri="{FF2B5EF4-FFF2-40B4-BE49-F238E27FC236}">
                  <a16:creationId xmlns:a16="http://schemas.microsoft.com/office/drawing/2014/main" id="{C31DF63E-D711-4C16-8FBF-1110BBAB93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864;p4">
              <a:extLst>
                <a:ext uri="{FF2B5EF4-FFF2-40B4-BE49-F238E27FC236}">
                  <a16:creationId xmlns:a16="http://schemas.microsoft.com/office/drawing/2014/main" id="{6D6F0A1D-1E6D-49CD-BE0B-04C65589F7EB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865;p4">
              <a:extLst>
                <a:ext uri="{FF2B5EF4-FFF2-40B4-BE49-F238E27FC236}">
                  <a16:creationId xmlns:a16="http://schemas.microsoft.com/office/drawing/2014/main" id="{E39AB3A5-5EDF-407C-844B-D690F4E104A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866;p4">
              <a:extLst>
                <a:ext uri="{FF2B5EF4-FFF2-40B4-BE49-F238E27FC236}">
                  <a16:creationId xmlns:a16="http://schemas.microsoft.com/office/drawing/2014/main" id="{1511A7DB-E41A-42F6-9B1D-917AFEA42650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867;p4">
              <a:extLst>
                <a:ext uri="{FF2B5EF4-FFF2-40B4-BE49-F238E27FC236}">
                  <a16:creationId xmlns:a16="http://schemas.microsoft.com/office/drawing/2014/main" id="{E07B4552-ECC7-4D83-915A-C74E9E7A49E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868;p4">
              <a:extLst>
                <a:ext uri="{FF2B5EF4-FFF2-40B4-BE49-F238E27FC236}">
                  <a16:creationId xmlns:a16="http://schemas.microsoft.com/office/drawing/2014/main" id="{9D28B297-7644-44CA-BD64-8B32F86CE472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869;p4">
              <a:extLst>
                <a:ext uri="{FF2B5EF4-FFF2-40B4-BE49-F238E27FC236}">
                  <a16:creationId xmlns:a16="http://schemas.microsoft.com/office/drawing/2014/main" id="{E3E08A05-38BF-46BB-9F66-7647DDCAFD2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870;p4">
              <a:extLst>
                <a:ext uri="{FF2B5EF4-FFF2-40B4-BE49-F238E27FC236}">
                  <a16:creationId xmlns:a16="http://schemas.microsoft.com/office/drawing/2014/main" id="{6C56A26C-DDD9-406A-A1EC-41D125FD451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871;p4">
              <a:extLst>
                <a:ext uri="{FF2B5EF4-FFF2-40B4-BE49-F238E27FC236}">
                  <a16:creationId xmlns:a16="http://schemas.microsoft.com/office/drawing/2014/main" id="{C14D8D92-66F7-4FEF-864E-BA5B3C322C7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872;p4">
              <a:extLst>
                <a:ext uri="{FF2B5EF4-FFF2-40B4-BE49-F238E27FC236}">
                  <a16:creationId xmlns:a16="http://schemas.microsoft.com/office/drawing/2014/main" id="{9A582D1D-9530-46A0-98C4-8E38AACDCCA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73;p4">
              <a:extLst>
                <a:ext uri="{FF2B5EF4-FFF2-40B4-BE49-F238E27FC236}">
                  <a16:creationId xmlns:a16="http://schemas.microsoft.com/office/drawing/2014/main" id="{F6C9B058-26B3-4690-A001-3CF9F40BA445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74;p4">
              <a:extLst>
                <a:ext uri="{FF2B5EF4-FFF2-40B4-BE49-F238E27FC236}">
                  <a16:creationId xmlns:a16="http://schemas.microsoft.com/office/drawing/2014/main" id="{90F3E3D2-A63D-4CAB-AB97-BCCE53169A7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75;p4">
              <a:extLst>
                <a:ext uri="{FF2B5EF4-FFF2-40B4-BE49-F238E27FC236}">
                  <a16:creationId xmlns:a16="http://schemas.microsoft.com/office/drawing/2014/main" id="{A27B096B-49FB-4FB4-B387-9DE92EC4E58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76;p4">
              <a:extLst>
                <a:ext uri="{FF2B5EF4-FFF2-40B4-BE49-F238E27FC236}">
                  <a16:creationId xmlns:a16="http://schemas.microsoft.com/office/drawing/2014/main" id="{6A14FDFC-E701-4750-926F-425951C37834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77;p4">
              <a:extLst>
                <a:ext uri="{FF2B5EF4-FFF2-40B4-BE49-F238E27FC236}">
                  <a16:creationId xmlns:a16="http://schemas.microsoft.com/office/drawing/2014/main" id="{310746EC-6918-4179-BD6C-A5B9B88C453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78;p4">
              <a:extLst>
                <a:ext uri="{FF2B5EF4-FFF2-40B4-BE49-F238E27FC236}">
                  <a16:creationId xmlns:a16="http://schemas.microsoft.com/office/drawing/2014/main" id="{E85448CF-0DEB-4889-858A-0CB729AB25C9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79;p4">
              <a:extLst>
                <a:ext uri="{FF2B5EF4-FFF2-40B4-BE49-F238E27FC236}">
                  <a16:creationId xmlns:a16="http://schemas.microsoft.com/office/drawing/2014/main" id="{5E76A70F-3F20-4429-8DD1-22F45DD0840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80;p4">
              <a:extLst>
                <a:ext uri="{FF2B5EF4-FFF2-40B4-BE49-F238E27FC236}">
                  <a16:creationId xmlns:a16="http://schemas.microsoft.com/office/drawing/2014/main" id="{FF22F85A-27F0-4C0F-9AED-8828642D430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1;p4">
              <a:extLst>
                <a:ext uri="{FF2B5EF4-FFF2-40B4-BE49-F238E27FC236}">
                  <a16:creationId xmlns:a16="http://schemas.microsoft.com/office/drawing/2014/main" id="{82497D1D-BFE6-417B-9426-F3CAB5CE085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82;p4">
              <a:extLst>
                <a:ext uri="{FF2B5EF4-FFF2-40B4-BE49-F238E27FC236}">
                  <a16:creationId xmlns:a16="http://schemas.microsoft.com/office/drawing/2014/main" id="{B86E96E6-5FB6-4233-A318-822B5FE3E351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83;p4">
              <a:extLst>
                <a:ext uri="{FF2B5EF4-FFF2-40B4-BE49-F238E27FC236}">
                  <a16:creationId xmlns:a16="http://schemas.microsoft.com/office/drawing/2014/main" id="{94B2F372-87B1-4F23-8526-28C9AD4108A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84;p4">
              <a:extLst>
                <a:ext uri="{FF2B5EF4-FFF2-40B4-BE49-F238E27FC236}">
                  <a16:creationId xmlns:a16="http://schemas.microsoft.com/office/drawing/2014/main" id="{5EAD3164-3A52-4008-A84F-E3596D1E9556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85;p4">
              <a:extLst>
                <a:ext uri="{FF2B5EF4-FFF2-40B4-BE49-F238E27FC236}">
                  <a16:creationId xmlns:a16="http://schemas.microsoft.com/office/drawing/2014/main" id="{409D51E7-8730-4953-8051-DC34B397DAF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86;p4">
              <a:extLst>
                <a:ext uri="{FF2B5EF4-FFF2-40B4-BE49-F238E27FC236}">
                  <a16:creationId xmlns:a16="http://schemas.microsoft.com/office/drawing/2014/main" id="{4218A7D7-A84A-4F21-A17F-3F1FF37D7FAB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87;p4">
              <a:extLst>
                <a:ext uri="{FF2B5EF4-FFF2-40B4-BE49-F238E27FC236}">
                  <a16:creationId xmlns:a16="http://schemas.microsoft.com/office/drawing/2014/main" id="{1C087C68-5E4C-4D24-BD18-7B08D455D50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8;p4">
              <a:extLst>
                <a:ext uri="{FF2B5EF4-FFF2-40B4-BE49-F238E27FC236}">
                  <a16:creationId xmlns:a16="http://schemas.microsoft.com/office/drawing/2014/main" id="{31777512-8A82-4A57-8605-A422D8F9BCAF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89;p4">
              <a:extLst>
                <a:ext uri="{FF2B5EF4-FFF2-40B4-BE49-F238E27FC236}">
                  <a16:creationId xmlns:a16="http://schemas.microsoft.com/office/drawing/2014/main" id="{3C79EB5D-C337-4567-9171-FC5C35DCD74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890;p4">
              <a:extLst>
                <a:ext uri="{FF2B5EF4-FFF2-40B4-BE49-F238E27FC236}">
                  <a16:creationId xmlns:a16="http://schemas.microsoft.com/office/drawing/2014/main" id="{19D104F9-1DB9-445A-8CB6-2079644DC37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891;p4">
              <a:extLst>
                <a:ext uri="{FF2B5EF4-FFF2-40B4-BE49-F238E27FC236}">
                  <a16:creationId xmlns:a16="http://schemas.microsoft.com/office/drawing/2014/main" id="{69B0FF8A-2935-42FE-B315-26A2D68DA4A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892;p4">
              <a:extLst>
                <a:ext uri="{FF2B5EF4-FFF2-40B4-BE49-F238E27FC236}">
                  <a16:creationId xmlns:a16="http://schemas.microsoft.com/office/drawing/2014/main" id="{F4DF9F97-6797-4DC1-8601-284FA84A0D0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893;p4">
              <a:extLst>
                <a:ext uri="{FF2B5EF4-FFF2-40B4-BE49-F238E27FC236}">
                  <a16:creationId xmlns:a16="http://schemas.microsoft.com/office/drawing/2014/main" id="{06725B87-3E79-45E6-93DE-1A783CF428E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894;p4">
              <a:extLst>
                <a:ext uri="{FF2B5EF4-FFF2-40B4-BE49-F238E27FC236}">
                  <a16:creationId xmlns:a16="http://schemas.microsoft.com/office/drawing/2014/main" id="{9434B910-16D7-4A73-957C-7BA2CD49DC54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895;p4">
              <a:extLst>
                <a:ext uri="{FF2B5EF4-FFF2-40B4-BE49-F238E27FC236}">
                  <a16:creationId xmlns:a16="http://schemas.microsoft.com/office/drawing/2014/main" id="{9399E1DB-7A48-4224-A0A1-B04845967D8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896;p4">
              <a:extLst>
                <a:ext uri="{FF2B5EF4-FFF2-40B4-BE49-F238E27FC236}">
                  <a16:creationId xmlns:a16="http://schemas.microsoft.com/office/drawing/2014/main" id="{8CC13098-FCF4-4219-A343-48C61FAED64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897;p4">
              <a:extLst>
                <a:ext uri="{FF2B5EF4-FFF2-40B4-BE49-F238E27FC236}">
                  <a16:creationId xmlns:a16="http://schemas.microsoft.com/office/drawing/2014/main" id="{0FDB95B2-6048-447B-A53F-7CDFD52EE8F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898;p4">
              <a:extLst>
                <a:ext uri="{FF2B5EF4-FFF2-40B4-BE49-F238E27FC236}">
                  <a16:creationId xmlns:a16="http://schemas.microsoft.com/office/drawing/2014/main" id="{95064218-68FD-4BD9-892D-FB46B6D8084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899;p4">
              <a:extLst>
                <a:ext uri="{FF2B5EF4-FFF2-40B4-BE49-F238E27FC236}">
                  <a16:creationId xmlns:a16="http://schemas.microsoft.com/office/drawing/2014/main" id="{4BBD42B9-2C76-465E-A6E0-B76CB23330B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2900;p4">
              <a:extLst>
                <a:ext uri="{FF2B5EF4-FFF2-40B4-BE49-F238E27FC236}">
                  <a16:creationId xmlns:a16="http://schemas.microsoft.com/office/drawing/2014/main" id="{193BFA87-5748-491E-BF58-38F6DC94481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2901;p4">
              <a:extLst>
                <a:ext uri="{FF2B5EF4-FFF2-40B4-BE49-F238E27FC236}">
                  <a16:creationId xmlns:a16="http://schemas.microsoft.com/office/drawing/2014/main" id="{F84D3FC1-8D7F-4AEC-9091-E4FCFC1597E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2902;p4">
              <a:extLst>
                <a:ext uri="{FF2B5EF4-FFF2-40B4-BE49-F238E27FC236}">
                  <a16:creationId xmlns:a16="http://schemas.microsoft.com/office/drawing/2014/main" id="{7F22EC75-E9FC-48B3-9CEF-D6C312586D9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2903;p4">
              <a:extLst>
                <a:ext uri="{FF2B5EF4-FFF2-40B4-BE49-F238E27FC236}">
                  <a16:creationId xmlns:a16="http://schemas.microsoft.com/office/drawing/2014/main" id="{A9E1D79F-CCB6-4207-ADF0-928611E5E38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2904;p4">
              <a:extLst>
                <a:ext uri="{FF2B5EF4-FFF2-40B4-BE49-F238E27FC236}">
                  <a16:creationId xmlns:a16="http://schemas.microsoft.com/office/drawing/2014/main" id="{A6E4A49A-991B-4436-926C-B1CE2382BAA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2905;p4">
              <a:extLst>
                <a:ext uri="{FF2B5EF4-FFF2-40B4-BE49-F238E27FC236}">
                  <a16:creationId xmlns:a16="http://schemas.microsoft.com/office/drawing/2014/main" id="{91FB87D4-0229-4907-9860-83765582BD0E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2906;p4">
              <a:extLst>
                <a:ext uri="{FF2B5EF4-FFF2-40B4-BE49-F238E27FC236}">
                  <a16:creationId xmlns:a16="http://schemas.microsoft.com/office/drawing/2014/main" id="{C2FB0096-8D83-43E9-9C63-A7738428A12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2907;p4">
              <a:extLst>
                <a:ext uri="{FF2B5EF4-FFF2-40B4-BE49-F238E27FC236}">
                  <a16:creationId xmlns:a16="http://schemas.microsoft.com/office/drawing/2014/main" id="{FB500121-F6DA-493C-9F80-53E6E4E396D9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2908;p4">
              <a:extLst>
                <a:ext uri="{FF2B5EF4-FFF2-40B4-BE49-F238E27FC236}">
                  <a16:creationId xmlns:a16="http://schemas.microsoft.com/office/drawing/2014/main" id="{4EC6F15F-17E7-4106-BDEA-543C311D38B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2909;p4">
              <a:extLst>
                <a:ext uri="{FF2B5EF4-FFF2-40B4-BE49-F238E27FC236}">
                  <a16:creationId xmlns:a16="http://schemas.microsoft.com/office/drawing/2014/main" id="{D66542FD-BF4C-4AB6-93BD-8DD008111C6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2910;p4">
              <a:extLst>
                <a:ext uri="{FF2B5EF4-FFF2-40B4-BE49-F238E27FC236}">
                  <a16:creationId xmlns:a16="http://schemas.microsoft.com/office/drawing/2014/main" id="{31DC2F71-488D-4C47-94F9-6C4EC61A5D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2911;p4">
              <a:extLst>
                <a:ext uri="{FF2B5EF4-FFF2-40B4-BE49-F238E27FC236}">
                  <a16:creationId xmlns:a16="http://schemas.microsoft.com/office/drawing/2014/main" id="{F63944C8-6A94-4406-9125-BC3ABE7983AA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2912;p4">
              <a:extLst>
                <a:ext uri="{FF2B5EF4-FFF2-40B4-BE49-F238E27FC236}">
                  <a16:creationId xmlns:a16="http://schemas.microsoft.com/office/drawing/2014/main" id="{FEF4040F-E46C-4480-84DB-1092D96783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2913;p4">
              <a:extLst>
                <a:ext uri="{FF2B5EF4-FFF2-40B4-BE49-F238E27FC236}">
                  <a16:creationId xmlns:a16="http://schemas.microsoft.com/office/drawing/2014/main" id="{D5487B2E-493C-4DF0-96F7-6B73BD3952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2914;p4">
              <a:extLst>
                <a:ext uri="{FF2B5EF4-FFF2-40B4-BE49-F238E27FC236}">
                  <a16:creationId xmlns:a16="http://schemas.microsoft.com/office/drawing/2014/main" id="{2A1B8282-267F-44B4-984A-BA66915934F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2915;p4">
              <a:extLst>
                <a:ext uri="{FF2B5EF4-FFF2-40B4-BE49-F238E27FC236}">
                  <a16:creationId xmlns:a16="http://schemas.microsoft.com/office/drawing/2014/main" id="{78FC4528-DCB2-4C4F-946D-569C95DBDD2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2916;p4">
              <a:extLst>
                <a:ext uri="{FF2B5EF4-FFF2-40B4-BE49-F238E27FC236}">
                  <a16:creationId xmlns:a16="http://schemas.microsoft.com/office/drawing/2014/main" id="{FB08F534-7402-4E71-8969-D8F8C9482F2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2917;p4">
              <a:extLst>
                <a:ext uri="{FF2B5EF4-FFF2-40B4-BE49-F238E27FC236}">
                  <a16:creationId xmlns:a16="http://schemas.microsoft.com/office/drawing/2014/main" id="{DE449927-0E4F-4A64-9198-E21B2FD93C4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2918;p4">
              <a:extLst>
                <a:ext uri="{FF2B5EF4-FFF2-40B4-BE49-F238E27FC236}">
                  <a16:creationId xmlns:a16="http://schemas.microsoft.com/office/drawing/2014/main" id="{BBBD20D3-6F51-4855-B31C-55C9B22DB0C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2919;p4">
              <a:extLst>
                <a:ext uri="{FF2B5EF4-FFF2-40B4-BE49-F238E27FC236}">
                  <a16:creationId xmlns:a16="http://schemas.microsoft.com/office/drawing/2014/main" id="{ACF11C24-B07F-4A2F-AD98-AF4F2FF7DF6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2920;p4">
              <a:extLst>
                <a:ext uri="{FF2B5EF4-FFF2-40B4-BE49-F238E27FC236}">
                  <a16:creationId xmlns:a16="http://schemas.microsoft.com/office/drawing/2014/main" id="{A2779851-4F85-4D83-93B1-816E852B651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2921;p4">
              <a:extLst>
                <a:ext uri="{FF2B5EF4-FFF2-40B4-BE49-F238E27FC236}">
                  <a16:creationId xmlns:a16="http://schemas.microsoft.com/office/drawing/2014/main" id="{3FFF4246-699D-4E21-B091-B2A9B194F7D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2922;p4">
              <a:extLst>
                <a:ext uri="{FF2B5EF4-FFF2-40B4-BE49-F238E27FC236}">
                  <a16:creationId xmlns:a16="http://schemas.microsoft.com/office/drawing/2014/main" id="{441546D3-9B79-4550-A2A5-26CE5F79513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2923;p4">
              <a:extLst>
                <a:ext uri="{FF2B5EF4-FFF2-40B4-BE49-F238E27FC236}">
                  <a16:creationId xmlns:a16="http://schemas.microsoft.com/office/drawing/2014/main" id="{F2A9DEDE-3F2E-478A-8E56-A98E800CBC19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2924;p4">
              <a:extLst>
                <a:ext uri="{FF2B5EF4-FFF2-40B4-BE49-F238E27FC236}">
                  <a16:creationId xmlns:a16="http://schemas.microsoft.com/office/drawing/2014/main" id="{8EFE9503-4ABA-4AF4-817A-82D19A0FE2D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2925;p4">
              <a:extLst>
                <a:ext uri="{FF2B5EF4-FFF2-40B4-BE49-F238E27FC236}">
                  <a16:creationId xmlns:a16="http://schemas.microsoft.com/office/drawing/2014/main" id="{0CE4629F-C400-40A5-B43D-4E419B08B65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2926;p4">
              <a:extLst>
                <a:ext uri="{FF2B5EF4-FFF2-40B4-BE49-F238E27FC236}">
                  <a16:creationId xmlns:a16="http://schemas.microsoft.com/office/drawing/2014/main" id="{A09767B4-1D8E-4228-869E-90B9344FD885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2927;p4">
              <a:extLst>
                <a:ext uri="{FF2B5EF4-FFF2-40B4-BE49-F238E27FC236}">
                  <a16:creationId xmlns:a16="http://schemas.microsoft.com/office/drawing/2014/main" id="{8789FBC1-EE1F-4A33-8F46-C9F723510DA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2928;p4">
              <a:extLst>
                <a:ext uri="{FF2B5EF4-FFF2-40B4-BE49-F238E27FC236}">
                  <a16:creationId xmlns:a16="http://schemas.microsoft.com/office/drawing/2014/main" id="{0D415B9C-356E-4DC0-B071-381ACC67C62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2929;p4">
              <a:extLst>
                <a:ext uri="{FF2B5EF4-FFF2-40B4-BE49-F238E27FC236}">
                  <a16:creationId xmlns:a16="http://schemas.microsoft.com/office/drawing/2014/main" id="{B7B98DA4-CCBA-49FE-BC39-DA4EA77DE50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2930;p4">
            <a:extLst>
              <a:ext uri="{FF2B5EF4-FFF2-40B4-BE49-F238E27FC236}">
                <a16:creationId xmlns:a16="http://schemas.microsoft.com/office/drawing/2014/main" id="{630F246E-70E6-41BB-A2BE-45AD78B6AFDF}"/>
              </a:ext>
            </a:extLst>
          </p:cNvPr>
          <p:cNvGrpSpPr/>
          <p:nvPr/>
        </p:nvGrpSpPr>
        <p:grpSpPr>
          <a:xfrm>
            <a:off x="2382600" y="3152525"/>
            <a:ext cx="139961" cy="1399608"/>
            <a:chOff x="3114999" y="2956980"/>
            <a:chExt cx="139961" cy="1399608"/>
          </a:xfrm>
        </p:grpSpPr>
        <p:sp>
          <p:nvSpPr>
            <p:cNvPr id="331" name="Google Shape;2931;p4">
              <a:extLst>
                <a:ext uri="{FF2B5EF4-FFF2-40B4-BE49-F238E27FC236}">
                  <a16:creationId xmlns:a16="http://schemas.microsoft.com/office/drawing/2014/main" id="{39CE5610-B15E-4C23-A177-097DC85E0377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2932;p4">
              <a:extLst>
                <a:ext uri="{FF2B5EF4-FFF2-40B4-BE49-F238E27FC236}">
                  <a16:creationId xmlns:a16="http://schemas.microsoft.com/office/drawing/2014/main" id="{823DAE8B-CAE0-493B-AA40-605EB955611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2933;p4">
              <a:extLst>
                <a:ext uri="{FF2B5EF4-FFF2-40B4-BE49-F238E27FC236}">
                  <a16:creationId xmlns:a16="http://schemas.microsoft.com/office/drawing/2014/main" id="{531A6D5E-A22B-4FA6-88E5-4C934063F846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2934;p4">
              <a:extLst>
                <a:ext uri="{FF2B5EF4-FFF2-40B4-BE49-F238E27FC236}">
                  <a16:creationId xmlns:a16="http://schemas.microsoft.com/office/drawing/2014/main" id="{2F8542CF-C895-44DD-9086-81A7F2638FB9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2935;p4">
              <a:extLst>
                <a:ext uri="{FF2B5EF4-FFF2-40B4-BE49-F238E27FC236}">
                  <a16:creationId xmlns:a16="http://schemas.microsoft.com/office/drawing/2014/main" id="{9F65C075-F0E8-4A78-ACC3-F840B2444DA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2936;p4">
              <a:extLst>
                <a:ext uri="{FF2B5EF4-FFF2-40B4-BE49-F238E27FC236}">
                  <a16:creationId xmlns:a16="http://schemas.microsoft.com/office/drawing/2014/main" id="{FCBB1CD3-ABB6-402D-9737-A49E475C2BDC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2937;p4">
              <a:extLst>
                <a:ext uri="{FF2B5EF4-FFF2-40B4-BE49-F238E27FC236}">
                  <a16:creationId xmlns:a16="http://schemas.microsoft.com/office/drawing/2014/main" id="{8F11BC8E-98E3-4BD8-A364-F373E375DAF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2938;p4">
              <a:extLst>
                <a:ext uri="{FF2B5EF4-FFF2-40B4-BE49-F238E27FC236}">
                  <a16:creationId xmlns:a16="http://schemas.microsoft.com/office/drawing/2014/main" id="{90C8E08F-ADD8-4F8C-A9AB-F067907616D6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2939;p4">
              <a:extLst>
                <a:ext uri="{FF2B5EF4-FFF2-40B4-BE49-F238E27FC236}">
                  <a16:creationId xmlns:a16="http://schemas.microsoft.com/office/drawing/2014/main" id="{F1089774-2414-4CB1-8E05-346DAB3EEBE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2940;p4">
              <a:extLst>
                <a:ext uri="{FF2B5EF4-FFF2-40B4-BE49-F238E27FC236}">
                  <a16:creationId xmlns:a16="http://schemas.microsoft.com/office/drawing/2014/main" id="{34DEE229-A32D-4390-BC2F-1F2C98A04F16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2941;p4">
            <a:extLst>
              <a:ext uri="{FF2B5EF4-FFF2-40B4-BE49-F238E27FC236}">
                <a16:creationId xmlns:a16="http://schemas.microsoft.com/office/drawing/2014/main" id="{5135AB79-6DB9-4014-9E5B-FD3F723EF67C}"/>
              </a:ext>
            </a:extLst>
          </p:cNvPr>
          <p:cNvGrpSpPr/>
          <p:nvPr/>
        </p:nvGrpSpPr>
        <p:grpSpPr>
          <a:xfrm>
            <a:off x="2177842" y="3152525"/>
            <a:ext cx="139961" cy="1399608"/>
            <a:chOff x="3114999" y="2956980"/>
            <a:chExt cx="139961" cy="1399608"/>
          </a:xfrm>
        </p:grpSpPr>
        <p:sp>
          <p:nvSpPr>
            <p:cNvPr id="342" name="Google Shape;2942;p4">
              <a:extLst>
                <a:ext uri="{FF2B5EF4-FFF2-40B4-BE49-F238E27FC236}">
                  <a16:creationId xmlns:a16="http://schemas.microsoft.com/office/drawing/2014/main" id="{CB6DB385-FBC3-405B-8896-B80294A6E6D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2943;p4">
              <a:extLst>
                <a:ext uri="{FF2B5EF4-FFF2-40B4-BE49-F238E27FC236}">
                  <a16:creationId xmlns:a16="http://schemas.microsoft.com/office/drawing/2014/main" id="{A2B35F96-BE76-4EFD-A335-BFC1F7714337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2944;p4">
              <a:extLst>
                <a:ext uri="{FF2B5EF4-FFF2-40B4-BE49-F238E27FC236}">
                  <a16:creationId xmlns:a16="http://schemas.microsoft.com/office/drawing/2014/main" id="{E6FAC455-2679-4EC5-9428-D421BEAADFD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2945;p4">
              <a:extLst>
                <a:ext uri="{FF2B5EF4-FFF2-40B4-BE49-F238E27FC236}">
                  <a16:creationId xmlns:a16="http://schemas.microsoft.com/office/drawing/2014/main" id="{25A53BDE-9B1D-4C67-80C9-29F706200663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2946;p4">
              <a:extLst>
                <a:ext uri="{FF2B5EF4-FFF2-40B4-BE49-F238E27FC236}">
                  <a16:creationId xmlns:a16="http://schemas.microsoft.com/office/drawing/2014/main" id="{E16670FF-3164-4192-8152-51782C3C0355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2947;p4">
              <a:extLst>
                <a:ext uri="{FF2B5EF4-FFF2-40B4-BE49-F238E27FC236}">
                  <a16:creationId xmlns:a16="http://schemas.microsoft.com/office/drawing/2014/main" id="{1DF23CA4-D5F6-43CE-A084-F6381FE3A1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2948;p4">
              <a:extLst>
                <a:ext uri="{FF2B5EF4-FFF2-40B4-BE49-F238E27FC236}">
                  <a16:creationId xmlns:a16="http://schemas.microsoft.com/office/drawing/2014/main" id="{48C8AD3C-B2A7-4379-A99E-A146EB7AAC9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2949;p4">
              <a:extLst>
                <a:ext uri="{FF2B5EF4-FFF2-40B4-BE49-F238E27FC236}">
                  <a16:creationId xmlns:a16="http://schemas.microsoft.com/office/drawing/2014/main" id="{940BEBB5-43DF-4ADA-9825-51216AF8C05E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2950;p4">
              <a:extLst>
                <a:ext uri="{FF2B5EF4-FFF2-40B4-BE49-F238E27FC236}">
                  <a16:creationId xmlns:a16="http://schemas.microsoft.com/office/drawing/2014/main" id="{243C2CD8-01C6-4109-BD7A-F0C8FE69F4B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2951;p4">
              <a:extLst>
                <a:ext uri="{FF2B5EF4-FFF2-40B4-BE49-F238E27FC236}">
                  <a16:creationId xmlns:a16="http://schemas.microsoft.com/office/drawing/2014/main" id="{74EBD9B4-F7CB-48C4-B256-B8CCACCE3EB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2952;p4">
            <a:extLst>
              <a:ext uri="{FF2B5EF4-FFF2-40B4-BE49-F238E27FC236}">
                <a16:creationId xmlns:a16="http://schemas.microsoft.com/office/drawing/2014/main" id="{D74C471E-FCE1-47C6-9A67-1EDDD5C3CC8F}"/>
              </a:ext>
            </a:extLst>
          </p:cNvPr>
          <p:cNvGrpSpPr/>
          <p:nvPr/>
        </p:nvGrpSpPr>
        <p:grpSpPr>
          <a:xfrm>
            <a:off x="2584927" y="3152525"/>
            <a:ext cx="139961" cy="1399608"/>
            <a:chOff x="3114999" y="2956980"/>
            <a:chExt cx="139961" cy="1399608"/>
          </a:xfrm>
        </p:grpSpPr>
        <p:sp>
          <p:nvSpPr>
            <p:cNvPr id="353" name="Google Shape;2953;p4">
              <a:extLst>
                <a:ext uri="{FF2B5EF4-FFF2-40B4-BE49-F238E27FC236}">
                  <a16:creationId xmlns:a16="http://schemas.microsoft.com/office/drawing/2014/main" id="{20CA307F-61D8-4FBE-A0C1-6DAC6CCC581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2954;p4">
              <a:extLst>
                <a:ext uri="{FF2B5EF4-FFF2-40B4-BE49-F238E27FC236}">
                  <a16:creationId xmlns:a16="http://schemas.microsoft.com/office/drawing/2014/main" id="{42CDA4BA-9D06-49A1-9E30-1F6541C6F3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2955;p4">
              <a:extLst>
                <a:ext uri="{FF2B5EF4-FFF2-40B4-BE49-F238E27FC236}">
                  <a16:creationId xmlns:a16="http://schemas.microsoft.com/office/drawing/2014/main" id="{D13FA200-69A9-497B-9E99-1DD4E350AA1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2956;p4">
              <a:extLst>
                <a:ext uri="{FF2B5EF4-FFF2-40B4-BE49-F238E27FC236}">
                  <a16:creationId xmlns:a16="http://schemas.microsoft.com/office/drawing/2014/main" id="{CC01B6C9-5B23-4803-9E3A-4DD3A84E230D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2957;p4">
              <a:extLst>
                <a:ext uri="{FF2B5EF4-FFF2-40B4-BE49-F238E27FC236}">
                  <a16:creationId xmlns:a16="http://schemas.microsoft.com/office/drawing/2014/main" id="{702B987A-5282-4F76-9602-3FC18482143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2958;p4">
              <a:extLst>
                <a:ext uri="{FF2B5EF4-FFF2-40B4-BE49-F238E27FC236}">
                  <a16:creationId xmlns:a16="http://schemas.microsoft.com/office/drawing/2014/main" id="{6A9DB2C1-0810-42B2-8333-B9189D69FEDB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2959;p4">
              <a:extLst>
                <a:ext uri="{FF2B5EF4-FFF2-40B4-BE49-F238E27FC236}">
                  <a16:creationId xmlns:a16="http://schemas.microsoft.com/office/drawing/2014/main" id="{66611F5B-C47A-487C-B90B-4B61FD83AD37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2960;p4">
              <a:extLst>
                <a:ext uri="{FF2B5EF4-FFF2-40B4-BE49-F238E27FC236}">
                  <a16:creationId xmlns:a16="http://schemas.microsoft.com/office/drawing/2014/main" id="{D39B0907-B14A-4B24-8D8E-C2542E66B08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2961;p4">
              <a:extLst>
                <a:ext uri="{FF2B5EF4-FFF2-40B4-BE49-F238E27FC236}">
                  <a16:creationId xmlns:a16="http://schemas.microsoft.com/office/drawing/2014/main" id="{372BA2C7-4B36-45C5-8FF2-40F73BBF3AA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2962;p4">
              <a:extLst>
                <a:ext uri="{FF2B5EF4-FFF2-40B4-BE49-F238E27FC236}">
                  <a16:creationId xmlns:a16="http://schemas.microsoft.com/office/drawing/2014/main" id="{EDB2A99F-7765-46B1-BACE-446E6B7EEA27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2963;p4">
            <a:extLst>
              <a:ext uri="{FF2B5EF4-FFF2-40B4-BE49-F238E27FC236}">
                <a16:creationId xmlns:a16="http://schemas.microsoft.com/office/drawing/2014/main" id="{6598F191-AC04-422C-B4CB-3DE180E62DD2}"/>
              </a:ext>
            </a:extLst>
          </p:cNvPr>
          <p:cNvGrpSpPr/>
          <p:nvPr/>
        </p:nvGrpSpPr>
        <p:grpSpPr>
          <a:xfrm>
            <a:off x="2796913" y="3152525"/>
            <a:ext cx="139961" cy="1399608"/>
            <a:chOff x="3114999" y="2956980"/>
            <a:chExt cx="139961" cy="1399608"/>
          </a:xfrm>
        </p:grpSpPr>
        <p:sp>
          <p:nvSpPr>
            <p:cNvPr id="364" name="Google Shape;2964;p4">
              <a:extLst>
                <a:ext uri="{FF2B5EF4-FFF2-40B4-BE49-F238E27FC236}">
                  <a16:creationId xmlns:a16="http://schemas.microsoft.com/office/drawing/2014/main" id="{C4D80DD1-A524-46B7-A8DE-CAF0264ACA4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2965;p4">
              <a:extLst>
                <a:ext uri="{FF2B5EF4-FFF2-40B4-BE49-F238E27FC236}">
                  <a16:creationId xmlns:a16="http://schemas.microsoft.com/office/drawing/2014/main" id="{7AF1B698-CEC2-460F-A3C9-48026743BF70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2966;p4">
              <a:extLst>
                <a:ext uri="{FF2B5EF4-FFF2-40B4-BE49-F238E27FC236}">
                  <a16:creationId xmlns:a16="http://schemas.microsoft.com/office/drawing/2014/main" id="{466492A3-6744-4C29-A40C-3DB516E27D17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2967;p4">
              <a:extLst>
                <a:ext uri="{FF2B5EF4-FFF2-40B4-BE49-F238E27FC236}">
                  <a16:creationId xmlns:a16="http://schemas.microsoft.com/office/drawing/2014/main" id="{E7F25CE1-8D42-45D2-99FC-405B98F7D9A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2968;p4">
              <a:extLst>
                <a:ext uri="{FF2B5EF4-FFF2-40B4-BE49-F238E27FC236}">
                  <a16:creationId xmlns:a16="http://schemas.microsoft.com/office/drawing/2014/main" id="{78A1E122-6AAC-4981-A5C0-E67C03E4E82B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2969;p4">
              <a:extLst>
                <a:ext uri="{FF2B5EF4-FFF2-40B4-BE49-F238E27FC236}">
                  <a16:creationId xmlns:a16="http://schemas.microsoft.com/office/drawing/2014/main" id="{6B2EDA22-4CB2-491E-A3C0-FAC46700BEE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2970;p4">
              <a:extLst>
                <a:ext uri="{FF2B5EF4-FFF2-40B4-BE49-F238E27FC236}">
                  <a16:creationId xmlns:a16="http://schemas.microsoft.com/office/drawing/2014/main" id="{0C213FDF-BD66-46E4-A774-EF2F6C2D3DA0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2971;p4">
              <a:extLst>
                <a:ext uri="{FF2B5EF4-FFF2-40B4-BE49-F238E27FC236}">
                  <a16:creationId xmlns:a16="http://schemas.microsoft.com/office/drawing/2014/main" id="{36608A54-33B6-4222-9279-9CDD824EF034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2972;p4">
              <a:extLst>
                <a:ext uri="{FF2B5EF4-FFF2-40B4-BE49-F238E27FC236}">
                  <a16:creationId xmlns:a16="http://schemas.microsoft.com/office/drawing/2014/main" id="{5F70E13C-A35E-43EC-9BA9-2675B765A4F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2973;p4">
              <a:extLst>
                <a:ext uri="{FF2B5EF4-FFF2-40B4-BE49-F238E27FC236}">
                  <a16:creationId xmlns:a16="http://schemas.microsoft.com/office/drawing/2014/main" id="{6BA4B021-80ED-4C64-AF3B-F48F5A68DE7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2974;p4">
            <a:extLst>
              <a:ext uri="{FF2B5EF4-FFF2-40B4-BE49-F238E27FC236}">
                <a16:creationId xmlns:a16="http://schemas.microsoft.com/office/drawing/2014/main" id="{75F6BAF8-2F3D-4BB3-84B2-8E057422FF55}"/>
              </a:ext>
            </a:extLst>
          </p:cNvPr>
          <p:cNvGrpSpPr/>
          <p:nvPr/>
        </p:nvGrpSpPr>
        <p:grpSpPr>
          <a:xfrm>
            <a:off x="2382600" y="4726474"/>
            <a:ext cx="139961" cy="1399608"/>
            <a:chOff x="3114999" y="2956980"/>
            <a:chExt cx="139961" cy="1399608"/>
          </a:xfrm>
        </p:grpSpPr>
        <p:sp>
          <p:nvSpPr>
            <p:cNvPr id="375" name="Google Shape;2975;p4">
              <a:extLst>
                <a:ext uri="{FF2B5EF4-FFF2-40B4-BE49-F238E27FC236}">
                  <a16:creationId xmlns:a16="http://schemas.microsoft.com/office/drawing/2014/main" id="{75AE2A88-6957-4C86-9A8F-2A66FBC95A1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2976;p4">
              <a:extLst>
                <a:ext uri="{FF2B5EF4-FFF2-40B4-BE49-F238E27FC236}">
                  <a16:creationId xmlns:a16="http://schemas.microsoft.com/office/drawing/2014/main" id="{484CD8A2-9DEE-46C0-B79A-51E44981CFB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2977;p4">
              <a:extLst>
                <a:ext uri="{FF2B5EF4-FFF2-40B4-BE49-F238E27FC236}">
                  <a16:creationId xmlns:a16="http://schemas.microsoft.com/office/drawing/2014/main" id="{5799AD9F-733E-4D7C-80B6-3FCFAC886F2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2978;p4">
              <a:extLst>
                <a:ext uri="{FF2B5EF4-FFF2-40B4-BE49-F238E27FC236}">
                  <a16:creationId xmlns:a16="http://schemas.microsoft.com/office/drawing/2014/main" id="{D77E95C5-9E12-4BE3-8B1D-F0F7F82D8921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2979;p4">
              <a:extLst>
                <a:ext uri="{FF2B5EF4-FFF2-40B4-BE49-F238E27FC236}">
                  <a16:creationId xmlns:a16="http://schemas.microsoft.com/office/drawing/2014/main" id="{E7798056-6EC1-4F15-A586-E31B0716A3C4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2980;p4">
              <a:extLst>
                <a:ext uri="{FF2B5EF4-FFF2-40B4-BE49-F238E27FC236}">
                  <a16:creationId xmlns:a16="http://schemas.microsoft.com/office/drawing/2014/main" id="{CDA93D66-82A7-4BAE-B726-E3EAC6CDAFB1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2981;p4">
              <a:extLst>
                <a:ext uri="{FF2B5EF4-FFF2-40B4-BE49-F238E27FC236}">
                  <a16:creationId xmlns:a16="http://schemas.microsoft.com/office/drawing/2014/main" id="{3702245A-0F66-4F48-9DE7-6327366BE52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2982;p4">
              <a:extLst>
                <a:ext uri="{FF2B5EF4-FFF2-40B4-BE49-F238E27FC236}">
                  <a16:creationId xmlns:a16="http://schemas.microsoft.com/office/drawing/2014/main" id="{CDE3CCFC-4A14-4DF6-AFA6-7AFBD1654B68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2983;p4">
              <a:extLst>
                <a:ext uri="{FF2B5EF4-FFF2-40B4-BE49-F238E27FC236}">
                  <a16:creationId xmlns:a16="http://schemas.microsoft.com/office/drawing/2014/main" id="{05A7647F-C863-49F3-BA31-5D96CFE8DB40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2984;p4">
              <a:extLst>
                <a:ext uri="{FF2B5EF4-FFF2-40B4-BE49-F238E27FC236}">
                  <a16:creationId xmlns:a16="http://schemas.microsoft.com/office/drawing/2014/main" id="{B4C470E3-3037-4C88-B914-ACB959CE51D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2985;p4">
            <a:extLst>
              <a:ext uri="{FF2B5EF4-FFF2-40B4-BE49-F238E27FC236}">
                <a16:creationId xmlns:a16="http://schemas.microsoft.com/office/drawing/2014/main" id="{15F63B0F-2240-44DA-A2E0-AF669138931C}"/>
              </a:ext>
            </a:extLst>
          </p:cNvPr>
          <p:cNvGrpSpPr/>
          <p:nvPr/>
        </p:nvGrpSpPr>
        <p:grpSpPr>
          <a:xfrm>
            <a:off x="2177842" y="4726474"/>
            <a:ext cx="139961" cy="1399608"/>
            <a:chOff x="3114999" y="2956980"/>
            <a:chExt cx="139961" cy="1399608"/>
          </a:xfrm>
        </p:grpSpPr>
        <p:sp>
          <p:nvSpPr>
            <p:cNvPr id="386" name="Google Shape;2986;p4">
              <a:extLst>
                <a:ext uri="{FF2B5EF4-FFF2-40B4-BE49-F238E27FC236}">
                  <a16:creationId xmlns:a16="http://schemas.microsoft.com/office/drawing/2014/main" id="{2269658C-E081-4EBD-99CD-CC0BAFBA4A4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2987;p4">
              <a:extLst>
                <a:ext uri="{FF2B5EF4-FFF2-40B4-BE49-F238E27FC236}">
                  <a16:creationId xmlns:a16="http://schemas.microsoft.com/office/drawing/2014/main" id="{408AADAD-C6DC-4504-A4F8-27A21151E97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2988;p4">
              <a:extLst>
                <a:ext uri="{FF2B5EF4-FFF2-40B4-BE49-F238E27FC236}">
                  <a16:creationId xmlns:a16="http://schemas.microsoft.com/office/drawing/2014/main" id="{D55204E3-C5CB-4841-9090-7B8DB989EB6A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2989;p4">
              <a:extLst>
                <a:ext uri="{FF2B5EF4-FFF2-40B4-BE49-F238E27FC236}">
                  <a16:creationId xmlns:a16="http://schemas.microsoft.com/office/drawing/2014/main" id="{CED181A7-B028-4276-85C5-6228485123F0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2990;p4">
              <a:extLst>
                <a:ext uri="{FF2B5EF4-FFF2-40B4-BE49-F238E27FC236}">
                  <a16:creationId xmlns:a16="http://schemas.microsoft.com/office/drawing/2014/main" id="{0A8212BA-504B-485C-8D8F-7C1CDF202DAF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2991;p4">
              <a:extLst>
                <a:ext uri="{FF2B5EF4-FFF2-40B4-BE49-F238E27FC236}">
                  <a16:creationId xmlns:a16="http://schemas.microsoft.com/office/drawing/2014/main" id="{97A56BB4-2B6B-4CC7-94CD-FA289A92E7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2992;p4">
              <a:extLst>
                <a:ext uri="{FF2B5EF4-FFF2-40B4-BE49-F238E27FC236}">
                  <a16:creationId xmlns:a16="http://schemas.microsoft.com/office/drawing/2014/main" id="{FFD6D30A-755D-4B4B-ADDD-F30312E89CA8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2993;p4">
              <a:extLst>
                <a:ext uri="{FF2B5EF4-FFF2-40B4-BE49-F238E27FC236}">
                  <a16:creationId xmlns:a16="http://schemas.microsoft.com/office/drawing/2014/main" id="{938DE682-376E-4631-BD85-56BE741F90E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2994;p4">
              <a:extLst>
                <a:ext uri="{FF2B5EF4-FFF2-40B4-BE49-F238E27FC236}">
                  <a16:creationId xmlns:a16="http://schemas.microsoft.com/office/drawing/2014/main" id="{C14055D0-719B-4921-826C-12B27313024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2995;p4">
              <a:extLst>
                <a:ext uri="{FF2B5EF4-FFF2-40B4-BE49-F238E27FC236}">
                  <a16:creationId xmlns:a16="http://schemas.microsoft.com/office/drawing/2014/main" id="{05EFED61-C962-4775-BAA6-1AA56B27D4C9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2996;p4">
            <a:extLst>
              <a:ext uri="{FF2B5EF4-FFF2-40B4-BE49-F238E27FC236}">
                <a16:creationId xmlns:a16="http://schemas.microsoft.com/office/drawing/2014/main" id="{4C79171E-1E38-44B3-958F-042D9725E063}"/>
              </a:ext>
            </a:extLst>
          </p:cNvPr>
          <p:cNvGrpSpPr/>
          <p:nvPr/>
        </p:nvGrpSpPr>
        <p:grpSpPr>
          <a:xfrm>
            <a:off x="2584927" y="4726474"/>
            <a:ext cx="139961" cy="1399608"/>
            <a:chOff x="3114999" y="2956980"/>
            <a:chExt cx="139961" cy="1399608"/>
          </a:xfrm>
        </p:grpSpPr>
        <p:sp>
          <p:nvSpPr>
            <p:cNvPr id="397" name="Google Shape;2997;p4">
              <a:extLst>
                <a:ext uri="{FF2B5EF4-FFF2-40B4-BE49-F238E27FC236}">
                  <a16:creationId xmlns:a16="http://schemas.microsoft.com/office/drawing/2014/main" id="{38835C55-D4D4-4C39-909D-E9186CEDA9D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2998;p4">
              <a:extLst>
                <a:ext uri="{FF2B5EF4-FFF2-40B4-BE49-F238E27FC236}">
                  <a16:creationId xmlns:a16="http://schemas.microsoft.com/office/drawing/2014/main" id="{5D591456-E10F-4BC1-A8F1-E8462A7B4261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2999;p4">
              <a:extLst>
                <a:ext uri="{FF2B5EF4-FFF2-40B4-BE49-F238E27FC236}">
                  <a16:creationId xmlns:a16="http://schemas.microsoft.com/office/drawing/2014/main" id="{542CB8AA-FA37-4962-B277-E047D0687855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3000;p4">
              <a:extLst>
                <a:ext uri="{FF2B5EF4-FFF2-40B4-BE49-F238E27FC236}">
                  <a16:creationId xmlns:a16="http://schemas.microsoft.com/office/drawing/2014/main" id="{DD486336-0A07-4C21-BD15-B7B1B043F10B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3001;p4">
              <a:extLst>
                <a:ext uri="{FF2B5EF4-FFF2-40B4-BE49-F238E27FC236}">
                  <a16:creationId xmlns:a16="http://schemas.microsoft.com/office/drawing/2014/main" id="{B4F40956-9928-4936-BDE0-6442BCD301E1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3002;p4">
              <a:extLst>
                <a:ext uri="{FF2B5EF4-FFF2-40B4-BE49-F238E27FC236}">
                  <a16:creationId xmlns:a16="http://schemas.microsoft.com/office/drawing/2014/main" id="{8A4CCDA6-0FF3-4422-8027-A853330DF1D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3003;p4">
              <a:extLst>
                <a:ext uri="{FF2B5EF4-FFF2-40B4-BE49-F238E27FC236}">
                  <a16:creationId xmlns:a16="http://schemas.microsoft.com/office/drawing/2014/main" id="{707F4FE7-10FB-4CF7-A083-AC7B9AF6FD9E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3004;p4">
              <a:extLst>
                <a:ext uri="{FF2B5EF4-FFF2-40B4-BE49-F238E27FC236}">
                  <a16:creationId xmlns:a16="http://schemas.microsoft.com/office/drawing/2014/main" id="{F5D186A8-206E-4CA0-836B-34920F35D16D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3005;p4">
              <a:extLst>
                <a:ext uri="{FF2B5EF4-FFF2-40B4-BE49-F238E27FC236}">
                  <a16:creationId xmlns:a16="http://schemas.microsoft.com/office/drawing/2014/main" id="{4082668A-6FB7-4856-9329-0DBC37C0CBB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3006;p4">
              <a:extLst>
                <a:ext uri="{FF2B5EF4-FFF2-40B4-BE49-F238E27FC236}">
                  <a16:creationId xmlns:a16="http://schemas.microsoft.com/office/drawing/2014/main" id="{3A85ED7B-A5DB-42C3-A53C-154F8AA8228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3007;p4">
            <a:extLst>
              <a:ext uri="{FF2B5EF4-FFF2-40B4-BE49-F238E27FC236}">
                <a16:creationId xmlns:a16="http://schemas.microsoft.com/office/drawing/2014/main" id="{E82798BD-4A3F-4D17-8A0D-DD8FE0B7FB4A}"/>
              </a:ext>
            </a:extLst>
          </p:cNvPr>
          <p:cNvGrpSpPr/>
          <p:nvPr/>
        </p:nvGrpSpPr>
        <p:grpSpPr>
          <a:xfrm>
            <a:off x="2796913" y="4726474"/>
            <a:ext cx="139961" cy="1399608"/>
            <a:chOff x="3114999" y="2956980"/>
            <a:chExt cx="139961" cy="1399608"/>
          </a:xfrm>
        </p:grpSpPr>
        <p:sp>
          <p:nvSpPr>
            <p:cNvPr id="408" name="Google Shape;3008;p4">
              <a:extLst>
                <a:ext uri="{FF2B5EF4-FFF2-40B4-BE49-F238E27FC236}">
                  <a16:creationId xmlns:a16="http://schemas.microsoft.com/office/drawing/2014/main" id="{964B6B85-DAE0-42CA-A5BF-B45BABDC0DD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3009;p4">
              <a:extLst>
                <a:ext uri="{FF2B5EF4-FFF2-40B4-BE49-F238E27FC236}">
                  <a16:creationId xmlns:a16="http://schemas.microsoft.com/office/drawing/2014/main" id="{F48455AD-FB57-4777-A605-1AB9FC43D9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3010;p4">
              <a:extLst>
                <a:ext uri="{FF2B5EF4-FFF2-40B4-BE49-F238E27FC236}">
                  <a16:creationId xmlns:a16="http://schemas.microsoft.com/office/drawing/2014/main" id="{BD67F471-6D40-4A96-8ECC-7A3F70A3BA5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3011;p4">
              <a:extLst>
                <a:ext uri="{FF2B5EF4-FFF2-40B4-BE49-F238E27FC236}">
                  <a16:creationId xmlns:a16="http://schemas.microsoft.com/office/drawing/2014/main" id="{17F21302-9577-474B-A821-2185FBA943DF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3012;p4">
              <a:extLst>
                <a:ext uri="{FF2B5EF4-FFF2-40B4-BE49-F238E27FC236}">
                  <a16:creationId xmlns:a16="http://schemas.microsoft.com/office/drawing/2014/main" id="{B37C2747-A9AA-4C5E-A891-47A7ED855A36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3013;p4">
              <a:extLst>
                <a:ext uri="{FF2B5EF4-FFF2-40B4-BE49-F238E27FC236}">
                  <a16:creationId xmlns:a16="http://schemas.microsoft.com/office/drawing/2014/main" id="{B07370B7-45B9-43BE-BCC9-5261E301BC5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3014;p4">
              <a:extLst>
                <a:ext uri="{FF2B5EF4-FFF2-40B4-BE49-F238E27FC236}">
                  <a16:creationId xmlns:a16="http://schemas.microsoft.com/office/drawing/2014/main" id="{DE4B9DF6-C55D-4B0F-8C5D-7B5C17B5FC7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3015;p4">
              <a:extLst>
                <a:ext uri="{FF2B5EF4-FFF2-40B4-BE49-F238E27FC236}">
                  <a16:creationId xmlns:a16="http://schemas.microsoft.com/office/drawing/2014/main" id="{A33EEFDB-DB62-45E2-ABFD-A27ADCDF7DBA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3016;p4">
              <a:extLst>
                <a:ext uri="{FF2B5EF4-FFF2-40B4-BE49-F238E27FC236}">
                  <a16:creationId xmlns:a16="http://schemas.microsoft.com/office/drawing/2014/main" id="{D4FB2DAC-D9E6-45AC-9330-CFC45B894FC4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3017;p4">
              <a:extLst>
                <a:ext uri="{FF2B5EF4-FFF2-40B4-BE49-F238E27FC236}">
                  <a16:creationId xmlns:a16="http://schemas.microsoft.com/office/drawing/2014/main" id="{FBFC3DB3-672D-40D2-8427-6BDE5BEEEC30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3018;p4">
            <a:extLst>
              <a:ext uri="{FF2B5EF4-FFF2-40B4-BE49-F238E27FC236}">
                <a16:creationId xmlns:a16="http://schemas.microsoft.com/office/drawing/2014/main" id="{FA351615-A845-4256-8357-714BABA76115}"/>
              </a:ext>
            </a:extLst>
          </p:cNvPr>
          <p:cNvSpPr/>
          <p:nvPr/>
        </p:nvSpPr>
        <p:spPr>
          <a:xfrm>
            <a:off x="4099607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9" name="Google Shape;3019;p4">
            <a:extLst>
              <a:ext uri="{FF2B5EF4-FFF2-40B4-BE49-F238E27FC236}">
                <a16:creationId xmlns:a16="http://schemas.microsoft.com/office/drawing/2014/main" id="{11406750-5802-42DB-A0C8-3D21B6915B60}"/>
              </a:ext>
            </a:extLst>
          </p:cNvPr>
          <p:cNvSpPr/>
          <p:nvPr/>
        </p:nvSpPr>
        <p:spPr>
          <a:xfrm>
            <a:off x="4099607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0" name="Google Shape;3020;p4">
            <a:extLst>
              <a:ext uri="{FF2B5EF4-FFF2-40B4-BE49-F238E27FC236}">
                <a16:creationId xmlns:a16="http://schemas.microsoft.com/office/drawing/2014/main" id="{536C55B7-9A2C-4113-827E-1D7AB44BD583}"/>
              </a:ext>
            </a:extLst>
          </p:cNvPr>
          <p:cNvSpPr/>
          <p:nvPr/>
        </p:nvSpPr>
        <p:spPr>
          <a:xfrm>
            <a:off x="4099607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1" name="Google Shape;3021;p4">
            <a:extLst>
              <a:ext uri="{FF2B5EF4-FFF2-40B4-BE49-F238E27FC236}">
                <a16:creationId xmlns:a16="http://schemas.microsoft.com/office/drawing/2014/main" id="{6C00A82C-1AC1-4F29-93FB-87697EABF8F0}"/>
              </a:ext>
            </a:extLst>
          </p:cNvPr>
          <p:cNvSpPr/>
          <p:nvPr/>
        </p:nvSpPr>
        <p:spPr>
          <a:xfrm>
            <a:off x="4099607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2" name="Google Shape;3022;p4">
            <a:extLst>
              <a:ext uri="{FF2B5EF4-FFF2-40B4-BE49-F238E27FC236}">
                <a16:creationId xmlns:a16="http://schemas.microsoft.com/office/drawing/2014/main" id="{9888D9CE-AD7B-48B7-91B6-9FFC251E3C3E}"/>
              </a:ext>
            </a:extLst>
          </p:cNvPr>
          <p:cNvSpPr/>
          <p:nvPr/>
        </p:nvSpPr>
        <p:spPr>
          <a:xfrm>
            <a:off x="4099607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3" name="Google Shape;3023;p4">
            <a:extLst>
              <a:ext uri="{FF2B5EF4-FFF2-40B4-BE49-F238E27FC236}">
                <a16:creationId xmlns:a16="http://schemas.microsoft.com/office/drawing/2014/main" id="{E99A39D2-D55D-4FBE-BC0B-89B67D61B062}"/>
              </a:ext>
            </a:extLst>
          </p:cNvPr>
          <p:cNvSpPr/>
          <p:nvPr/>
        </p:nvSpPr>
        <p:spPr>
          <a:xfrm>
            <a:off x="4099607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4" name="Google Shape;3024;p4">
            <a:extLst>
              <a:ext uri="{FF2B5EF4-FFF2-40B4-BE49-F238E27FC236}">
                <a16:creationId xmlns:a16="http://schemas.microsoft.com/office/drawing/2014/main" id="{E8836B85-AAF8-4989-8B50-6ABA67F21D39}"/>
              </a:ext>
            </a:extLst>
          </p:cNvPr>
          <p:cNvSpPr txBox="1"/>
          <p:nvPr/>
        </p:nvSpPr>
        <p:spPr>
          <a:xfrm>
            <a:off x="5132065" y="1482368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Arial"/>
                <a:cs typeface="Arial"/>
                <a:sym typeface="Arial"/>
              </a:rPr>
              <a:t>3</a:t>
            </a:r>
            <a:r>
              <a:rPr lang="en-US" sz="36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8</a:t>
            </a: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6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a typeface="Arial"/>
                <a:cs typeface="Arial"/>
                <a:sym typeface="Arial"/>
              </a:rPr>
              <a:t>1</a:t>
            </a:r>
            <a:r>
              <a:rPr lang="en-US" sz="36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3</a:t>
            </a: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9</a:t>
            </a:r>
            <a:endParaRPr sz="3600" b="1" dirty="0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5" name="Google Shape;3025;p4">
            <a:extLst>
              <a:ext uri="{FF2B5EF4-FFF2-40B4-BE49-F238E27FC236}">
                <a16:creationId xmlns:a16="http://schemas.microsoft.com/office/drawing/2014/main" id="{E9567B5E-B45C-454F-B3F9-1793205516E9}"/>
              </a:ext>
            </a:extLst>
          </p:cNvPr>
          <p:cNvSpPr txBox="1"/>
          <p:nvPr/>
        </p:nvSpPr>
        <p:spPr>
          <a:xfrm>
            <a:off x="4880883" y="2081764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3026;p4">
            <a:extLst>
              <a:ext uri="{FF2B5EF4-FFF2-40B4-BE49-F238E27FC236}">
                <a16:creationId xmlns:a16="http://schemas.microsoft.com/office/drawing/2014/main" id="{ADD8B922-BFA0-481E-9908-37B891598F68}"/>
              </a:ext>
            </a:extLst>
          </p:cNvPr>
          <p:cNvCxnSpPr/>
          <p:nvPr/>
        </p:nvCxnSpPr>
        <p:spPr>
          <a:xfrm>
            <a:off x="4941309" y="3106229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3027;p4">
            <a:extLst>
              <a:ext uri="{FF2B5EF4-FFF2-40B4-BE49-F238E27FC236}">
                <a16:creationId xmlns:a16="http://schemas.microsoft.com/office/drawing/2014/main" id="{48F9AAB2-F1FC-45B2-A425-CF447239FE01}"/>
              </a:ext>
            </a:extLst>
          </p:cNvPr>
          <p:cNvSpPr txBox="1"/>
          <p:nvPr/>
        </p:nvSpPr>
        <p:spPr>
          <a:xfrm>
            <a:off x="5642168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7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8" name="Google Shape;3028;p4">
            <a:extLst>
              <a:ext uri="{FF2B5EF4-FFF2-40B4-BE49-F238E27FC236}">
                <a16:creationId xmlns:a16="http://schemas.microsoft.com/office/drawing/2014/main" id="{34AF4BCF-7A61-450D-9BD8-78B1AC8261F8}"/>
              </a:ext>
            </a:extLst>
          </p:cNvPr>
          <p:cNvSpPr txBox="1"/>
          <p:nvPr/>
        </p:nvSpPr>
        <p:spPr>
          <a:xfrm>
            <a:off x="5384227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ea typeface="Arial"/>
                <a:cs typeface="Arial"/>
                <a:sym typeface="Arial"/>
              </a:rPr>
              <a:t>4</a:t>
            </a:r>
            <a:endParaRPr sz="3600" b="1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9" name="Google Shape;3029;p4">
            <a:extLst>
              <a:ext uri="{FF2B5EF4-FFF2-40B4-BE49-F238E27FC236}">
                <a16:creationId xmlns:a16="http://schemas.microsoft.com/office/drawing/2014/main" id="{DC325943-5866-442F-99E3-036DBF699499}"/>
              </a:ext>
            </a:extLst>
          </p:cNvPr>
          <p:cNvSpPr txBox="1"/>
          <p:nvPr/>
        </p:nvSpPr>
        <p:spPr>
          <a:xfrm>
            <a:off x="5117634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ea typeface="Arial"/>
                <a:cs typeface="Arial"/>
                <a:sym typeface="Arial"/>
              </a:rPr>
              <a:t>2</a:t>
            </a:r>
            <a:endParaRPr sz="3600" b="1">
              <a:ea typeface="Arial"/>
              <a:cs typeface="Arial"/>
              <a:sym typeface="Arial"/>
            </a:endParaRPr>
          </a:p>
        </p:txBody>
      </p:sp>
      <p:sp>
        <p:nvSpPr>
          <p:cNvPr id="430" name="Google Shape;3030;p4">
            <a:extLst>
              <a:ext uri="{FF2B5EF4-FFF2-40B4-BE49-F238E27FC236}">
                <a16:creationId xmlns:a16="http://schemas.microsoft.com/office/drawing/2014/main" id="{FCFDE5CB-8A5D-4E1F-BF3F-01BD0F1A8A31}"/>
              </a:ext>
            </a:extLst>
          </p:cNvPr>
          <p:cNvSpPr txBox="1"/>
          <p:nvPr/>
        </p:nvSpPr>
        <p:spPr>
          <a:xfrm>
            <a:off x="6289812" y="1527441"/>
            <a:ext cx="27893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không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1" name="Google Shape;3031;p4">
            <a:extLst>
              <a:ext uri="{FF2B5EF4-FFF2-40B4-BE49-F238E27FC236}">
                <a16:creationId xmlns:a16="http://schemas.microsoft.com/office/drawing/2014/main" id="{B4197E0E-621E-4D4D-AEDA-B4701C1FE338}"/>
              </a:ext>
            </a:extLst>
          </p:cNvPr>
          <p:cNvSpPr/>
          <p:nvPr/>
        </p:nvSpPr>
        <p:spPr>
          <a:xfrm>
            <a:off x="3747660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2" name="Google Shape;3032;p4">
            <a:extLst>
              <a:ext uri="{FF2B5EF4-FFF2-40B4-BE49-F238E27FC236}">
                <a16:creationId xmlns:a16="http://schemas.microsoft.com/office/drawing/2014/main" id="{CF384953-8592-43B6-98F7-627DACCF15E1}"/>
              </a:ext>
            </a:extLst>
          </p:cNvPr>
          <p:cNvSpPr/>
          <p:nvPr/>
        </p:nvSpPr>
        <p:spPr>
          <a:xfrm>
            <a:off x="3747660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3" name="Google Shape;3033;p4">
            <a:extLst>
              <a:ext uri="{FF2B5EF4-FFF2-40B4-BE49-F238E27FC236}">
                <a16:creationId xmlns:a16="http://schemas.microsoft.com/office/drawing/2014/main" id="{63833643-BE7D-47F6-89E3-70E286BDD8C2}"/>
              </a:ext>
            </a:extLst>
          </p:cNvPr>
          <p:cNvSpPr/>
          <p:nvPr/>
        </p:nvSpPr>
        <p:spPr>
          <a:xfrm>
            <a:off x="3747660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4" name="Google Shape;3034;p4">
            <a:extLst>
              <a:ext uri="{FF2B5EF4-FFF2-40B4-BE49-F238E27FC236}">
                <a16:creationId xmlns:a16="http://schemas.microsoft.com/office/drawing/2014/main" id="{3E805BF2-3261-42F2-A42E-F4347000CBC3}"/>
              </a:ext>
            </a:extLst>
          </p:cNvPr>
          <p:cNvSpPr/>
          <p:nvPr/>
        </p:nvSpPr>
        <p:spPr>
          <a:xfrm>
            <a:off x="3747660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5" name="Google Shape;3035;p4">
            <a:extLst>
              <a:ext uri="{FF2B5EF4-FFF2-40B4-BE49-F238E27FC236}">
                <a16:creationId xmlns:a16="http://schemas.microsoft.com/office/drawing/2014/main" id="{2A9F31A7-09B5-472B-924A-A50F7389B5E5}"/>
              </a:ext>
            </a:extLst>
          </p:cNvPr>
          <p:cNvSpPr/>
          <p:nvPr/>
        </p:nvSpPr>
        <p:spPr>
          <a:xfrm>
            <a:off x="3747660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6" name="Google Shape;3036;p4">
            <a:extLst>
              <a:ext uri="{FF2B5EF4-FFF2-40B4-BE49-F238E27FC236}">
                <a16:creationId xmlns:a16="http://schemas.microsoft.com/office/drawing/2014/main" id="{B41327F4-A5CA-454E-9FF3-82E1800CC296}"/>
              </a:ext>
            </a:extLst>
          </p:cNvPr>
          <p:cNvSpPr/>
          <p:nvPr/>
        </p:nvSpPr>
        <p:spPr>
          <a:xfrm>
            <a:off x="3747660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7" name="Google Shape;3037;p4">
            <a:extLst>
              <a:ext uri="{FF2B5EF4-FFF2-40B4-BE49-F238E27FC236}">
                <a16:creationId xmlns:a16="http://schemas.microsoft.com/office/drawing/2014/main" id="{86D6B202-CDB2-4554-988D-F85508223CB3}"/>
              </a:ext>
            </a:extLst>
          </p:cNvPr>
          <p:cNvSpPr/>
          <p:nvPr/>
        </p:nvSpPr>
        <p:spPr>
          <a:xfrm>
            <a:off x="3747660" y="408865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8" name="Google Shape;3038;p4">
            <a:extLst>
              <a:ext uri="{FF2B5EF4-FFF2-40B4-BE49-F238E27FC236}">
                <a16:creationId xmlns:a16="http://schemas.microsoft.com/office/drawing/2014/main" id="{2C701333-482A-42F1-A7C1-C82108F8391B}"/>
              </a:ext>
            </a:extLst>
          </p:cNvPr>
          <p:cNvSpPr/>
          <p:nvPr/>
        </p:nvSpPr>
        <p:spPr>
          <a:xfrm>
            <a:off x="3747660" y="430005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9" name="Google Shape;3039;p4">
            <a:extLst>
              <a:ext uri="{FF2B5EF4-FFF2-40B4-BE49-F238E27FC236}">
                <a16:creationId xmlns:a16="http://schemas.microsoft.com/office/drawing/2014/main" id="{5D08CFF5-3631-4FDF-88B6-4B9E2B9357BF}"/>
              </a:ext>
            </a:extLst>
          </p:cNvPr>
          <p:cNvSpPr/>
          <p:nvPr/>
        </p:nvSpPr>
        <p:spPr>
          <a:xfrm>
            <a:off x="3747660" y="451146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0" name="Google Shape;3040;p4">
            <a:extLst>
              <a:ext uri="{FF2B5EF4-FFF2-40B4-BE49-F238E27FC236}">
                <a16:creationId xmlns:a16="http://schemas.microsoft.com/office/drawing/2014/main" id="{2218EBA7-F45A-44AA-9A8D-E0A76D13A2C1}"/>
              </a:ext>
            </a:extLst>
          </p:cNvPr>
          <p:cNvSpPr/>
          <p:nvPr/>
        </p:nvSpPr>
        <p:spPr>
          <a:xfrm>
            <a:off x="3747660" y="472286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1" name="Google Shape;3041;p4">
            <a:extLst>
              <a:ext uri="{FF2B5EF4-FFF2-40B4-BE49-F238E27FC236}">
                <a16:creationId xmlns:a16="http://schemas.microsoft.com/office/drawing/2014/main" id="{BF7FC894-AC6B-4F5B-BAB0-DB54DF3D2247}"/>
              </a:ext>
            </a:extLst>
          </p:cNvPr>
          <p:cNvSpPr txBox="1"/>
          <p:nvPr/>
        </p:nvSpPr>
        <p:spPr>
          <a:xfrm>
            <a:off x="8892289" y="152744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3042;p4">
            <a:extLst>
              <a:ext uri="{FF2B5EF4-FFF2-40B4-BE49-F238E27FC236}">
                <a16:creationId xmlns:a16="http://schemas.microsoft.com/office/drawing/2014/main" id="{81059741-265C-4DA6-835D-326E5A78EC24}"/>
              </a:ext>
            </a:extLst>
          </p:cNvPr>
          <p:cNvCxnSpPr/>
          <p:nvPr/>
        </p:nvCxnSpPr>
        <p:spPr>
          <a:xfrm flipH="1">
            <a:off x="3720922" y="406227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" name="Google Shape;3043;p4">
            <a:extLst>
              <a:ext uri="{FF2B5EF4-FFF2-40B4-BE49-F238E27FC236}">
                <a16:creationId xmlns:a16="http://schemas.microsoft.com/office/drawing/2014/main" id="{FAE24714-16C2-40D1-B780-783D79269476}"/>
              </a:ext>
            </a:extLst>
          </p:cNvPr>
          <p:cNvCxnSpPr/>
          <p:nvPr/>
        </p:nvCxnSpPr>
        <p:spPr>
          <a:xfrm flipH="1">
            <a:off x="3720922" y="427726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3044;p4">
            <a:extLst>
              <a:ext uri="{FF2B5EF4-FFF2-40B4-BE49-F238E27FC236}">
                <a16:creationId xmlns:a16="http://schemas.microsoft.com/office/drawing/2014/main" id="{A5324428-88E3-450A-B593-467C7D1E1991}"/>
              </a:ext>
            </a:extLst>
          </p:cNvPr>
          <p:cNvCxnSpPr/>
          <p:nvPr/>
        </p:nvCxnSpPr>
        <p:spPr>
          <a:xfrm flipH="1">
            <a:off x="3720922" y="448365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3045;p4">
            <a:extLst>
              <a:ext uri="{FF2B5EF4-FFF2-40B4-BE49-F238E27FC236}">
                <a16:creationId xmlns:a16="http://schemas.microsoft.com/office/drawing/2014/main" id="{79AED3B7-1A4F-4C95-B9EF-BDA06133AE4C}"/>
              </a:ext>
            </a:extLst>
          </p:cNvPr>
          <p:cNvCxnSpPr/>
          <p:nvPr/>
        </p:nvCxnSpPr>
        <p:spPr>
          <a:xfrm flipH="1">
            <a:off x="3720922" y="4706373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3046;p4">
            <a:extLst>
              <a:ext uri="{FF2B5EF4-FFF2-40B4-BE49-F238E27FC236}">
                <a16:creationId xmlns:a16="http://schemas.microsoft.com/office/drawing/2014/main" id="{09C50C90-4492-43B0-8103-CD180BB672CB}"/>
              </a:ext>
            </a:extLst>
          </p:cNvPr>
          <p:cNvCxnSpPr/>
          <p:nvPr/>
        </p:nvCxnSpPr>
        <p:spPr>
          <a:xfrm flipH="1">
            <a:off x="3720922" y="491212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3047;p4">
            <a:extLst>
              <a:ext uri="{FF2B5EF4-FFF2-40B4-BE49-F238E27FC236}">
                <a16:creationId xmlns:a16="http://schemas.microsoft.com/office/drawing/2014/main" id="{89F8FCB2-606F-4CE3-8BDF-F0596C3E4DB2}"/>
              </a:ext>
            </a:extLst>
          </p:cNvPr>
          <p:cNvCxnSpPr/>
          <p:nvPr/>
        </p:nvCxnSpPr>
        <p:spPr>
          <a:xfrm flipH="1">
            <a:off x="3720922" y="512936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3048;p4">
            <a:extLst>
              <a:ext uri="{FF2B5EF4-FFF2-40B4-BE49-F238E27FC236}">
                <a16:creationId xmlns:a16="http://schemas.microsoft.com/office/drawing/2014/main" id="{6C624B08-A2A5-42FE-8ED8-DB22BB561AF3}"/>
              </a:ext>
            </a:extLst>
          </p:cNvPr>
          <p:cNvCxnSpPr/>
          <p:nvPr/>
        </p:nvCxnSpPr>
        <p:spPr>
          <a:xfrm flipH="1">
            <a:off x="3720922" y="5341735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" name="Google Shape;3049;p4">
            <a:extLst>
              <a:ext uri="{FF2B5EF4-FFF2-40B4-BE49-F238E27FC236}">
                <a16:creationId xmlns:a16="http://schemas.microsoft.com/office/drawing/2014/main" id="{D022BB2A-7992-4D68-AB13-F6A0C0A984C9}"/>
              </a:ext>
            </a:extLst>
          </p:cNvPr>
          <p:cNvCxnSpPr/>
          <p:nvPr/>
        </p:nvCxnSpPr>
        <p:spPr>
          <a:xfrm flipH="1">
            <a:off x="3720922" y="554647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3050;p4">
            <a:extLst>
              <a:ext uri="{FF2B5EF4-FFF2-40B4-BE49-F238E27FC236}">
                <a16:creationId xmlns:a16="http://schemas.microsoft.com/office/drawing/2014/main" id="{F0299B23-A473-48EE-AA92-4178B0839737}"/>
              </a:ext>
            </a:extLst>
          </p:cNvPr>
          <p:cNvCxnSpPr/>
          <p:nvPr/>
        </p:nvCxnSpPr>
        <p:spPr>
          <a:xfrm flipH="1">
            <a:off x="3720922" y="576454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3051;p4">
            <a:extLst>
              <a:ext uri="{FF2B5EF4-FFF2-40B4-BE49-F238E27FC236}">
                <a16:creationId xmlns:a16="http://schemas.microsoft.com/office/drawing/2014/main" id="{E2B4DE2C-B42B-483B-8195-C339745113FF}"/>
              </a:ext>
            </a:extLst>
          </p:cNvPr>
          <p:cNvSpPr txBox="1"/>
          <p:nvPr/>
        </p:nvSpPr>
        <p:spPr>
          <a:xfrm>
            <a:off x="6725989" y="2057296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2" name="Google Shape;3052;p4">
            <a:extLst>
              <a:ext uri="{FF2B5EF4-FFF2-40B4-BE49-F238E27FC236}">
                <a16:creationId xmlns:a16="http://schemas.microsoft.com/office/drawing/2014/main" id="{438A982D-DD3C-45BE-8716-8466039F421F}"/>
              </a:ext>
            </a:extLst>
          </p:cNvPr>
          <p:cNvSpPr txBox="1"/>
          <p:nvPr/>
        </p:nvSpPr>
        <p:spPr>
          <a:xfrm>
            <a:off x="9151037" y="204838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, nhớ 1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3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54907" y="2978040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4" name="Google Shape;3054;p4">
            <a:extLst>
              <a:ext uri="{FF2B5EF4-FFF2-40B4-BE49-F238E27FC236}">
                <a16:creationId xmlns:a16="http://schemas.microsoft.com/office/drawing/2014/main" id="{7807301F-2AD8-468C-A9EB-A17F3C0EA193}"/>
              </a:ext>
            </a:extLst>
          </p:cNvPr>
          <p:cNvCxnSpPr>
            <a:stCxn id="453" idx="6"/>
          </p:cNvCxnSpPr>
          <p:nvPr/>
        </p:nvCxnSpPr>
        <p:spPr>
          <a:xfrm>
            <a:off x="3091031" y="3814731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5" name="Google Shape;3055;p4">
            <a:extLst>
              <a:ext uri="{FF2B5EF4-FFF2-40B4-BE49-F238E27FC236}">
                <a16:creationId xmlns:a16="http://schemas.microsoft.com/office/drawing/2014/main" id="{9659ABB7-E3FD-4B45-95DB-579BAEA5093B}"/>
              </a:ext>
            </a:extLst>
          </p:cNvPr>
          <p:cNvSpPr txBox="1"/>
          <p:nvPr/>
        </p:nvSpPr>
        <p:spPr>
          <a:xfrm>
            <a:off x="9083750" y="2716131"/>
            <a:ext cx="26864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7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4</a:t>
            </a:r>
            <a:endParaRPr dirty="0"/>
          </a:p>
        </p:txBody>
      </p:sp>
      <p:cxnSp>
        <p:nvCxnSpPr>
          <p:cNvPr id="456" name="Google Shape;3056;p4">
            <a:extLst>
              <a:ext uri="{FF2B5EF4-FFF2-40B4-BE49-F238E27FC236}">
                <a16:creationId xmlns:a16="http://schemas.microsoft.com/office/drawing/2014/main" id="{9E0F961B-AD1E-42E6-9BA3-ACF8C750293B}"/>
              </a:ext>
            </a:extLst>
          </p:cNvPr>
          <p:cNvCxnSpPr/>
          <p:nvPr/>
        </p:nvCxnSpPr>
        <p:spPr>
          <a:xfrm flipH="1">
            <a:off x="2155353" y="3109760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3057;p4">
            <a:extLst>
              <a:ext uri="{FF2B5EF4-FFF2-40B4-BE49-F238E27FC236}">
                <a16:creationId xmlns:a16="http://schemas.microsoft.com/office/drawing/2014/main" id="{9B2814CE-1A25-4EC8-A32B-A2EC0B54C362}"/>
              </a:ext>
            </a:extLst>
          </p:cNvPr>
          <p:cNvSpPr txBox="1"/>
          <p:nvPr/>
        </p:nvSpPr>
        <p:spPr>
          <a:xfrm>
            <a:off x="6694755" y="3236915"/>
            <a:ext cx="12710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viết 4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8" name="Google Shape;3058;p4">
            <a:extLst>
              <a:ext uri="{FF2B5EF4-FFF2-40B4-BE49-F238E27FC236}">
                <a16:creationId xmlns:a16="http://schemas.microsoft.com/office/drawing/2014/main" id="{5B0B6851-2238-40EA-8B12-533830CCEFF3}"/>
              </a:ext>
            </a:extLst>
          </p:cNvPr>
          <p:cNvSpPr txBox="1"/>
          <p:nvPr/>
        </p:nvSpPr>
        <p:spPr>
          <a:xfrm>
            <a:off x="6289812" y="2708309"/>
            <a:ext cx="29751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9" name="Google Shape;3059;p4">
            <a:extLst>
              <a:ext uri="{FF2B5EF4-FFF2-40B4-BE49-F238E27FC236}">
                <a16:creationId xmlns:a16="http://schemas.microsoft.com/office/drawing/2014/main" id="{A63066B9-A990-4C50-A916-9B6E74B322CF}"/>
              </a:ext>
            </a:extLst>
          </p:cNvPr>
          <p:cNvSpPr txBox="1"/>
          <p:nvPr/>
        </p:nvSpPr>
        <p:spPr>
          <a:xfrm>
            <a:off x="6482079" y="3865806"/>
            <a:ext cx="31031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3060;p4">
            <a:extLst>
              <a:ext uri="{FF2B5EF4-FFF2-40B4-BE49-F238E27FC236}">
                <a16:creationId xmlns:a16="http://schemas.microsoft.com/office/drawing/2014/main" id="{0FC7DB7C-AD35-44B0-BA4E-305E230A58C3}"/>
              </a:ext>
            </a:extLst>
          </p:cNvPr>
          <p:cNvCxnSpPr/>
          <p:nvPr/>
        </p:nvCxnSpPr>
        <p:spPr>
          <a:xfrm flipH="1">
            <a:off x="400931" y="1510716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3061;p4">
            <a:extLst>
              <a:ext uri="{FF2B5EF4-FFF2-40B4-BE49-F238E27FC236}">
                <a16:creationId xmlns:a16="http://schemas.microsoft.com/office/drawing/2014/main" id="{329CA7D6-4A03-46A2-A52F-AF1D5B14C314}"/>
              </a:ext>
            </a:extLst>
          </p:cNvPr>
          <p:cNvSpPr txBox="1"/>
          <p:nvPr/>
        </p:nvSpPr>
        <p:spPr>
          <a:xfrm>
            <a:off x="9367823" y="3863349"/>
            <a:ext cx="1271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3062;p4">
            <a:extLst>
              <a:ext uri="{FF2B5EF4-FFF2-40B4-BE49-F238E27FC236}">
                <a16:creationId xmlns:a16="http://schemas.microsoft.com/office/drawing/2014/main" id="{647CAD1D-A5B9-4198-A73D-2CD950BBF514}"/>
              </a:ext>
            </a:extLst>
          </p:cNvPr>
          <p:cNvGrpSpPr/>
          <p:nvPr/>
        </p:nvGrpSpPr>
        <p:grpSpPr>
          <a:xfrm>
            <a:off x="5639752" y="5389587"/>
            <a:ext cx="4931616" cy="1754286"/>
            <a:chOff x="6881370" y="4098709"/>
            <a:chExt cx="3900930" cy="1754286"/>
          </a:xfrm>
        </p:grpSpPr>
        <p:sp>
          <p:nvSpPr>
            <p:cNvPr id="463" name="Google Shape;3063;p4">
              <a:extLst>
                <a:ext uri="{FF2B5EF4-FFF2-40B4-BE49-F238E27FC236}">
                  <a16:creationId xmlns:a16="http://schemas.microsoft.com/office/drawing/2014/main" id="{00BCD967-8966-4C1B-98D4-DE96C651B2B6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31859B"/>
                  </a:solidFill>
                  <a:ea typeface="Arial"/>
                  <a:cs typeface="Arial"/>
                  <a:sym typeface="Arial"/>
                </a:rPr>
                <a:t>386 – 139 = 247</a:t>
              </a:r>
              <a:endParaRPr sz="3600" b="1" dirty="0">
                <a:solidFill>
                  <a:srgbClr val="31859B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3064;p4">
              <a:extLst>
                <a:ext uri="{FF2B5EF4-FFF2-40B4-BE49-F238E27FC236}">
                  <a16:creationId xmlns:a16="http://schemas.microsoft.com/office/drawing/2014/main" id="{968A17B6-B4C5-4405-ABAA-F317A85DE7A5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48487" y="2981913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1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1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1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1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1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1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1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1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1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1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1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969" y="986973"/>
            <a:ext cx="7441680" cy="50668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45447" y="1651140"/>
            <a:ext cx="38046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1219170">
              <a:lnSpc>
                <a:spcPct val="150000"/>
              </a:lnSpc>
              <a:defRPr/>
            </a:pPr>
            <a:r>
              <a:rPr lang="en-US" altLang="zh-CN" sz="3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492 – 127 = ?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9170">
              <a:lnSpc>
                <a:spcPct val="150000"/>
              </a:lnSpc>
              <a:defRPr/>
            </a:pP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63" y="2309446"/>
            <a:ext cx="4494729" cy="29797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9DBD0A-0D50-4F76-9241-206DF9B817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7C427D3-1830-4BA2-B8D6-61C2B892EDBE}"/>
              </a:ext>
            </a:extLst>
          </p:cNvPr>
          <p:cNvSpPr/>
          <p:nvPr/>
        </p:nvSpPr>
        <p:spPr>
          <a:xfrm>
            <a:off x="1657350" y="30820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67CEC9"/>
                </a:solidFill>
                <a:cs typeface="+mn-ea"/>
                <a:sym typeface="+mn-lt"/>
              </a:rPr>
              <a:t>Ví dụ:</a:t>
            </a:r>
            <a:endParaRPr lang="zh-CN" altLang="en-US" sz="3600" spc="-150" dirty="0">
              <a:solidFill>
                <a:srgbClr val="67CEC9"/>
              </a:solidFill>
              <a:cs typeface="+mn-ea"/>
              <a:sym typeface="+mn-lt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E9C59BE-347A-4FAF-B89E-8331EE754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38" t="6710" r="44084"/>
          <a:stretch/>
        </p:blipFill>
        <p:spPr bwMode="auto">
          <a:xfrm rot="10800000">
            <a:off x="6516913" y="2597006"/>
            <a:ext cx="3454401" cy="24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96443" y="2963382"/>
            <a:ext cx="108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492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8041" y="3756271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127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1518" y="310490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98041" y="4377073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69012" y="4549160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365</a:t>
            </a:r>
          </a:p>
        </p:txBody>
      </p:sp>
    </p:spTree>
    <p:extLst>
      <p:ext uri="{BB962C8B-B14F-4D97-AF65-F5344CB8AC3E}">
        <p14:creationId xmlns:p14="http://schemas.microsoft.com/office/powerpoint/2010/main" val="17293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20" grpId="0"/>
      <p:bldP spid="3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641437" y="3178628"/>
            <a:ext cx="6038106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Hoạt động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8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163"/>
          <a:stretch/>
        </p:blipFill>
        <p:spPr>
          <a:xfrm rot="409190">
            <a:off x="1737573" y="1250817"/>
            <a:ext cx="9614365" cy="5203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8" y="3831772"/>
            <a:ext cx="2670628" cy="26706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E9807F-649E-4837-BC62-4F3C589126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EA29C6E-494A-423E-B9C1-0AD357906A19}"/>
              </a:ext>
            </a:extLst>
          </p:cNvPr>
          <p:cNvSpPr/>
          <p:nvPr/>
        </p:nvSpPr>
        <p:spPr>
          <a:xfrm>
            <a:off x="1654793" y="440060"/>
            <a:ext cx="219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1: Tính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9" name="Google Shape;3077;p6">
            <a:extLst>
              <a:ext uri="{FF2B5EF4-FFF2-40B4-BE49-F238E27FC236}">
                <a16:creationId xmlns:a16="http://schemas.microsoft.com/office/drawing/2014/main" id="{DCA4834D-ADF9-4F5C-8EED-07DFCD8EF8D5}"/>
              </a:ext>
            </a:extLst>
          </p:cNvPr>
          <p:cNvGrpSpPr/>
          <p:nvPr/>
        </p:nvGrpSpPr>
        <p:grpSpPr>
          <a:xfrm>
            <a:off x="2242734" y="3099184"/>
            <a:ext cx="1147790" cy="1384995"/>
            <a:chOff x="1566470" y="2095726"/>
            <a:chExt cx="1147790" cy="1384995"/>
          </a:xfrm>
        </p:grpSpPr>
        <p:grpSp>
          <p:nvGrpSpPr>
            <p:cNvPr id="10" name="Google Shape;3078;p6">
              <a:extLst>
                <a:ext uri="{FF2B5EF4-FFF2-40B4-BE49-F238E27FC236}">
                  <a16:creationId xmlns:a16="http://schemas.microsoft.com/office/drawing/2014/main" id="{20469381-07E4-4DF4-9975-218AFDF90C6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2" name="Google Shape;3079;p6">
                <a:extLst>
                  <a:ext uri="{FF2B5EF4-FFF2-40B4-BE49-F238E27FC236}">
                    <a16:creationId xmlns:a16="http://schemas.microsoft.com/office/drawing/2014/main" id="{81B187FE-3E76-445E-9231-8BEF7EE7A0F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241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138</a:t>
                </a:r>
                <a:endParaRPr>
                  <a:latin typeface="+mj-lt"/>
                </a:endParaRPr>
              </a:p>
            </p:txBody>
          </p:sp>
          <p:sp>
            <p:nvSpPr>
              <p:cNvPr id="13" name="Google Shape;3080;p6">
                <a:extLst>
                  <a:ext uri="{FF2B5EF4-FFF2-40B4-BE49-F238E27FC236}">
                    <a16:creationId xmlns:a16="http://schemas.microsoft.com/office/drawing/2014/main" id="{AE52C2A4-6792-46B0-BFB4-7CDF7FC00C6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1" name="Google Shape;3081;p6">
              <a:extLst>
                <a:ext uri="{FF2B5EF4-FFF2-40B4-BE49-F238E27FC236}">
                  <a16:creationId xmlns:a16="http://schemas.microsoft.com/office/drawing/2014/main" id="{74DCB80F-2F16-4CFE-9BF2-0D153C189336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" name="Google Shape;3082;p6">
            <a:extLst>
              <a:ext uri="{FF2B5EF4-FFF2-40B4-BE49-F238E27FC236}">
                <a16:creationId xmlns:a16="http://schemas.microsoft.com/office/drawing/2014/main" id="{63820D3A-80E1-4B3F-938A-31632D9B0F3D}"/>
              </a:ext>
            </a:extLst>
          </p:cNvPr>
          <p:cNvGrpSpPr/>
          <p:nvPr/>
        </p:nvGrpSpPr>
        <p:grpSpPr>
          <a:xfrm>
            <a:off x="4753951" y="3099184"/>
            <a:ext cx="1147790" cy="1384995"/>
            <a:chOff x="1566470" y="2095726"/>
            <a:chExt cx="1147790" cy="1384995"/>
          </a:xfrm>
        </p:grpSpPr>
        <p:grpSp>
          <p:nvGrpSpPr>
            <p:cNvPr id="15" name="Google Shape;3083;p6">
              <a:extLst>
                <a:ext uri="{FF2B5EF4-FFF2-40B4-BE49-F238E27FC236}">
                  <a16:creationId xmlns:a16="http://schemas.microsoft.com/office/drawing/2014/main" id="{943D51B5-D516-4340-BD5E-B4877C35B8D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Google Shape;3084;p6">
                <a:extLst>
                  <a:ext uri="{FF2B5EF4-FFF2-40B4-BE49-F238E27FC236}">
                    <a16:creationId xmlns:a16="http://schemas.microsoft.com/office/drawing/2014/main" id="{ABBAEFBA-0F2D-48E2-A099-16E575563FA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424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207</a:t>
                </a:r>
                <a:endParaRPr>
                  <a:latin typeface="+mj-lt"/>
                </a:endParaRPr>
              </a:p>
            </p:txBody>
          </p:sp>
          <p:sp>
            <p:nvSpPr>
              <p:cNvPr id="18" name="Google Shape;3085;p6">
                <a:extLst>
                  <a:ext uri="{FF2B5EF4-FFF2-40B4-BE49-F238E27FC236}">
                    <a16:creationId xmlns:a16="http://schemas.microsoft.com/office/drawing/2014/main" id="{7BD58812-04C4-4AF5-80E0-F8CD4C395B0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6" name="Google Shape;3086;p6">
              <a:extLst>
                <a:ext uri="{FF2B5EF4-FFF2-40B4-BE49-F238E27FC236}">
                  <a16:creationId xmlns:a16="http://schemas.microsoft.com/office/drawing/2014/main" id="{00FC0D56-F201-4BCA-9F5A-1256B3B0E68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" name="Google Shape;3087;p6">
            <a:extLst>
              <a:ext uri="{FF2B5EF4-FFF2-40B4-BE49-F238E27FC236}">
                <a16:creationId xmlns:a16="http://schemas.microsoft.com/office/drawing/2014/main" id="{A27EC3DB-93C9-482A-9B1F-03CE60E642EB}"/>
              </a:ext>
            </a:extLst>
          </p:cNvPr>
          <p:cNvGrpSpPr/>
          <p:nvPr/>
        </p:nvGrpSpPr>
        <p:grpSpPr>
          <a:xfrm>
            <a:off x="7265169" y="3099184"/>
            <a:ext cx="1147790" cy="1384995"/>
            <a:chOff x="1566470" y="2095726"/>
            <a:chExt cx="1147790" cy="1384995"/>
          </a:xfrm>
        </p:grpSpPr>
        <p:grpSp>
          <p:nvGrpSpPr>
            <p:cNvPr id="20" name="Google Shape;3088;p6">
              <a:extLst>
                <a:ext uri="{FF2B5EF4-FFF2-40B4-BE49-F238E27FC236}">
                  <a16:creationId xmlns:a16="http://schemas.microsoft.com/office/drawing/2014/main" id="{5961A1AA-22EC-4FC3-86DB-E1C919DAC88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089;p6">
                <a:extLst>
                  <a:ext uri="{FF2B5EF4-FFF2-40B4-BE49-F238E27FC236}">
                    <a16:creationId xmlns:a16="http://schemas.microsoft.com/office/drawing/2014/main" id="{DC8A7942-F693-4E43-9B51-BB0DECFF34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623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617</a:t>
                </a:r>
                <a:endParaRPr>
                  <a:latin typeface="+mj-lt"/>
                </a:endParaRPr>
              </a:p>
            </p:txBody>
          </p:sp>
          <p:sp>
            <p:nvSpPr>
              <p:cNvPr id="23" name="Google Shape;3090;p6">
                <a:extLst>
                  <a:ext uri="{FF2B5EF4-FFF2-40B4-BE49-F238E27FC236}">
                    <a16:creationId xmlns:a16="http://schemas.microsoft.com/office/drawing/2014/main" id="{50F315F4-AB18-42A3-98D7-2711E4360CF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21" name="Google Shape;3091;p6">
              <a:extLst>
                <a:ext uri="{FF2B5EF4-FFF2-40B4-BE49-F238E27FC236}">
                  <a16:creationId xmlns:a16="http://schemas.microsoft.com/office/drawing/2014/main" id="{B42438D8-B67D-4BE3-9665-198349A31C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092;p6">
            <a:extLst>
              <a:ext uri="{FF2B5EF4-FFF2-40B4-BE49-F238E27FC236}">
                <a16:creationId xmlns:a16="http://schemas.microsoft.com/office/drawing/2014/main" id="{EDD17052-1FAF-4138-A158-A4D9AE4C18D7}"/>
              </a:ext>
            </a:extLst>
          </p:cNvPr>
          <p:cNvGrpSpPr/>
          <p:nvPr/>
        </p:nvGrpSpPr>
        <p:grpSpPr>
          <a:xfrm>
            <a:off x="9608734" y="3099184"/>
            <a:ext cx="1147790" cy="1384995"/>
            <a:chOff x="1566470" y="2095726"/>
            <a:chExt cx="1147790" cy="1384995"/>
          </a:xfrm>
        </p:grpSpPr>
        <p:grpSp>
          <p:nvGrpSpPr>
            <p:cNvPr id="25" name="Google Shape;3093;p6">
              <a:extLst>
                <a:ext uri="{FF2B5EF4-FFF2-40B4-BE49-F238E27FC236}">
                  <a16:creationId xmlns:a16="http://schemas.microsoft.com/office/drawing/2014/main" id="{5EA6F5E2-0A05-46AF-AD7C-8513468743A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094;p6">
                <a:extLst>
                  <a:ext uri="{FF2B5EF4-FFF2-40B4-BE49-F238E27FC236}">
                    <a16:creationId xmlns:a16="http://schemas.microsoft.com/office/drawing/2014/main" id="{83CFA832-1A9C-4211-8B1F-9A5536C8B02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562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338</a:t>
                </a:r>
                <a:endParaRPr>
                  <a:latin typeface="+mj-lt"/>
                </a:endParaRPr>
              </a:p>
            </p:txBody>
          </p:sp>
          <p:sp>
            <p:nvSpPr>
              <p:cNvPr id="28" name="Google Shape;3095;p6">
                <a:extLst>
                  <a:ext uri="{FF2B5EF4-FFF2-40B4-BE49-F238E27FC236}">
                    <a16:creationId xmlns:a16="http://schemas.microsoft.com/office/drawing/2014/main" id="{188097C2-2E9A-45DC-A7AF-5410B9BB1C6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 sz="28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" name="Google Shape;3096;p6">
              <a:extLst>
                <a:ext uri="{FF2B5EF4-FFF2-40B4-BE49-F238E27FC236}">
                  <a16:creationId xmlns:a16="http://schemas.microsoft.com/office/drawing/2014/main" id="{33719C1C-1186-4A46-BDD5-7B4412A9173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097;p6">
            <a:extLst>
              <a:ext uri="{FF2B5EF4-FFF2-40B4-BE49-F238E27FC236}">
                <a16:creationId xmlns:a16="http://schemas.microsoft.com/office/drawing/2014/main" id="{1F53E9FC-29C2-4888-A68F-8BB92E0FDD1C}"/>
              </a:ext>
            </a:extLst>
          </p:cNvPr>
          <p:cNvSpPr txBox="1"/>
          <p:nvPr/>
        </p:nvSpPr>
        <p:spPr>
          <a:xfrm>
            <a:off x="2463214" y="4254868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103</a:t>
            </a:r>
            <a:endParaRPr>
              <a:latin typeface="+mj-lt"/>
            </a:endParaRPr>
          </a:p>
        </p:txBody>
      </p:sp>
      <p:sp>
        <p:nvSpPr>
          <p:cNvPr id="30" name="Google Shape;3098;p6">
            <a:extLst>
              <a:ext uri="{FF2B5EF4-FFF2-40B4-BE49-F238E27FC236}">
                <a16:creationId xmlns:a16="http://schemas.microsoft.com/office/drawing/2014/main" id="{4507D143-DBE1-485B-AF33-965BD1CED7E9}"/>
              </a:ext>
            </a:extLst>
          </p:cNvPr>
          <p:cNvSpPr txBox="1"/>
          <p:nvPr/>
        </p:nvSpPr>
        <p:spPr>
          <a:xfrm>
            <a:off x="4981723" y="4254868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217</a:t>
            </a:r>
            <a:endParaRPr>
              <a:latin typeface="+mj-lt"/>
            </a:endParaRPr>
          </a:p>
        </p:txBody>
      </p:sp>
      <p:sp>
        <p:nvSpPr>
          <p:cNvPr id="31" name="Google Shape;3099;p6">
            <a:extLst>
              <a:ext uri="{FF2B5EF4-FFF2-40B4-BE49-F238E27FC236}">
                <a16:creationId xmlns:a16="http://schemas.microsoft.com/office/drawing/2014/main" id="{E38DDF66-3063-4C18-8661-EAEE1C4AE678}"/>
              </a:ext>
            </a:extLst>
          </p:cNvPr>
          <p:cNvSpPr txBox="1"/>
          <p:nvPr/>
        </p:nvSpPr>
        <p:spPr>
          <a:xfrm>
            <a:off x="7691610" y="4254868"/>
            <a:ext cx="9915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  6</a:t>
            </a:r>
            <a:endParaRPr>
              <a:latin typeface="+mj-lt"/>
            </a:endParaRPr>
          </a:p>
        </p:txBody>
      </p:sp>
      <p:sp>
        <p:nvSpPr>
          <p:cNvPr id="32" name="Google Shape;3100;p6">
            <a:extLst>
              <a:ext uri="{FF2B5EF4-FFF2-40B4-BE49-F238E27FC236}">
                <a16:creationId xmlns:a16="http://schemas.microsoft.com/office/drawing/2014/main" id="{BAFBF953-9DBE-4CDC-906A-5FDFA8792973}"/>
              </a:ext>
            </a:extLst>
          </p:cNvPr>
          <p:cNvSpPr txBox="1"/>
          <p:nvPr/>
        </p:nvSpPr>
        <p:spPr>
          <a:xfrm>
            <a:off x="9855850" y="4254868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224</a:t>
            </a:r>
            <a:endParaRPr>
              <a:latin typeface="+mj-lt"/>
            </a:endParaRPr>
          </a:p>
        </p:txBody>
      </p:sp>
      <p:pic>
        <p:nvPicPr>
          <p:cNvPr id="2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9742" y="108073"/>
            <a:ext cx="1296782" cy="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0B1718-B476-41B9-BB10-6549BCAE7D97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EC333A-3FD8-45E9-A91F-43D89E55D5FD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AB1D0D3-6899-4BD3-B38F-A02533306716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4" name="PA_图片 3">
            <a:extLst>
              <a:ext uri="{FF2B5EF4-FFF2-40B4-BE49-F238E27FC236}">
                <a16:creationId xmlns:a16="http://schemas.microsoft.com/office/drawing/2014/main" id="{CC18D805-06B7-492C-A264-838905DE89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-1845" t="68012" r="-3224" b="-1123"/>
          <a:stretch/>
        </p:blipFill>
        <p:spPr>
          <a:xfrm>
            <a:off x="1017992" y="2371972"/>
            <a:ext cx="10546538" cy="18402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1654793" y="440060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51" name="Google Shape;3133;p7">
            <a:extLst>
              <a:ext uri="{FF2B5EF4-FFF2-40B4-BE49-F238E27FC236}">
                <a16:creationId xmlns:a16="http://schemas.microsoft.com/office/drawing/2014/main" id="{861A5A25-0872-4490-923B-AAF8A2710A47}"/>
              </a:ext>
            </a:extLst>
          </p:cNvPr>
          <p:cNvSpPr txBox="1"/>
          <p:nvPr/>
        </p:nvSpPr>
        <p:spPr>
          <a:xfrm>
            <a:off x="1489899" y="3268692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362 – 36         485 – 128              651 - 635           780 - 68 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81140" y="998710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965263" y="1001973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184104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376AB38-8350-4837-8EA3-20D4FF6090DF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ABAFC2-A8C2-43E6-B3B5-E98AB85FD05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F590695-5E05-46F4-AD7E-7442044B2742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177034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348302" y="158032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674649" y="716682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58772" y="719945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476579" y="2366529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767280" y="3159418"/>
            <a:ext cx="78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418523" y="250116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2505607" y="378022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325002" y="3952307"/>
            <a:ext cx="141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  26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090267" y="2368297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485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77351" y="3161186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128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017697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5104781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33808" y="3954075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357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717354" y="2368297"/>
            <a:ext cx="931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651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717354" y="3161186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635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30270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7717354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036665" y="3954075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373474" y="2368299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780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634730" y="3161188"/>
            <a:ext cx="724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68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257362" y="250293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10344446" y="378199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0402501" y="3954077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712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569572" y="1559384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0857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91" grpId="0"/>
      <p:bldP spid="92" grpId="0"/>
      <p:bldP spid="93" grpId="0"/>
      <p:bldP spid="94" grpId="0"/>
      <p:bldP spid="9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e93f49669616f82afc3aeb26989c1d4b">
            <a:extLst>
              <a:ext uri="{FF2B5EF4-FFF2-40B4-BE49-F238E27FC236}">
                <a16:creationId xmlns:a16="http://schemas.microsoft.com/office/drawing/2014/main" id="{DB3649E3-9FCA-4182-A77A-B6BCD2D0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739" flipH="1">
            <a:off x="673458" y="328185"/>
            <a:ext cx="11367708" cy="63626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FD759B-1B93-4F2F-8921-91E7E8F133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878B07D-2302-4385-B184-22473478641D}"/>
              </a:ext>
            </a:extLst>
          </p:cNvPr>
          <p:cNvSpPr/>
          <p:nvPr/>
        </p:nvSpPr>
        <p:spPr>
          <a:xfrm>
            <a:off x="1567580" y="30820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3: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16" name="Google Shape;3139;p8">
            <a:extLst>
              <a:ext uri="{FF2B5EF4-FFF2-40B4-BE49-F238E27FC236}">
                <a16:creationId xmlns:a16="http://schemas.microsoft.com/office/drawing/2014/main" id="{B1D6F6A5-D6CD-436E-A4A9-77FECEB69096}"/>
              </a:ext>
            </a:extLst>
          </p:cNvPr>
          <p:cNvSpPr txBox="1"/>
          <p:nvPr/>
        </p:nvSpPr>
        <p:spPr>
          <a:xfrm>
            <a:off x="2656603" y="1631454"/>
            <a:ext cx="740141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456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Người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ta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148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để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</a:t>
            </a:r>
            <a:r>
              <a:rPr lang="en-US" sz="3200" dirty="0" err="1">
                <a:solidFill>
                  <a:schemeClr val="dk1"/>
                </a:solidFill>
                <a:latin typeface="+mj-lt"/>
              </a:rPr>
              <a:t>ồ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rừng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Hỏi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bao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nhiêu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sz="2000" dirty="0">
              <a:latin typeface="+mj-lt"/>
            </a:endParaRPr>
          </a:p>
        </p:txBody>
      </p:sp>
      <p:sp>
        <p:nvSpPr>
          <p:cNvPr id="18" name="Google Shape;3141;p8">
            <a:extLst>
              <a:ext uri="{FF2B5EF4-FFF2-40B4-BE49-F238E27FC236}">
                <a16:creationId xmlns:a16="http://schemas.microsoft.com/office/drawing/2014/main" id="{2B6CC0FE-A24B-4571-838B-A76646A33A97}"/>
              </a:ext>
            </a:extLst>
          </p:cNvPr>
          <p:cNvSpPr txBox="1"/>
          <p:nvPr/>
        </p:nvSpPr>
        <p:spPr>
          <a:xfrm>
            <a:off x="7755616" y="3509531"/>
            <a:ext cx="33126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FF0000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     : 456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: 148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: ….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?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23429" y="2119086"/>
            <a:ext cx="2989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28458" y="2634342"/>
            <a:ext cx="3483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70241" y="3106057"/>
            <a:ext cx="11544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78665" y="3613689"/>
            <a:ext cx="1709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706612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728566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159616" y="164081"/>
            <a:ext cx="8032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spc="-150">
                <a:solidFill>
                  <a:srgbClr val="44947F"/>
                </a:solidFill>
                <a:cs typeface="+mn-ea"/>
                <a:sym typeface="+mn-lt"/>
              </a:rPr>
              <a:t>Bài 3: 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Trong vườn ươm có 456 cây giống. Người ta lấy đi 148 cây giống để tr</a:t>
            </a:r>
            <a:r>
              <a:rPr lang="vi-VN" sz="2800">
                <a:solidFill>
                  <a:schemeClr val="dk1"/>
                </a:solidFill>
              </a:rPr>
              <a:t>ồ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ng rừng. Hỏi trong vườn ươm còn lại bao nhiêu cây giống?</a:t>
            </a:r>
            <a:endParaRPr lang="vi-VN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966383" y="609598"/>
            <a:ext cx="2643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2522" y="1016999"/>
            <a:ext cx="3109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92790" y="1454687"/>
            <a:ext cx="1542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095998" y="1454688"/>
            <a:ext cx="1001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51819" y="2099678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</a:rPr>
              <a:t> 3: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22234" y="2928895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13535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3369134" y="3410857"/>
            <a:ext cx="5441038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Vận dụng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65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A0785793-7026-4139-A375-44EF0D17F701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9896A49-B4F1-4C1E-9677-EF53D14716E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DC6CC90-8962-44AA-B327-19B64724C6E5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86E1AB27-914F-4A4C-B374-EFB6C6055AF5}"/>
              </a:ext>
            </a:extLst>
          </p:cNvPr>
          <p:cNvSpPr/>
          <p:nvPr/>
        </p:nvSpPr>
        <p:spPr>
          <a:xfrm rot="1702652">
            <a:off x="5385244" y="3271867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箭头: V 形 16">
            <a:extLst>
              <a:ext uri="{FF2B5EF4-FFF2-40B4-BE49-F238E27FC236}">
                <a16:creationId xmlns:a16="http://schemas.microsoft.com/office/drawing/2014/main" id="{6B1C698A-5BA1-48DA-B01C-89A583EFD04A}"/>
              </a:ext>
            </a:extLst>
          </p:cNvPr>
          <p:cNvSpPr/>
          <p:nvPr/>
        </p:nvSpPr>
        <p:spPr>
          <a:xfrm rot="19289546">
            <a:off x="6855039" y="2934526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A1A4711-5A8A-486C-86F8-D790E538B34B}"/>
              </a:ext>
            </a:extLst>
          </p:cNvPr>
          <p:cNvGrpSpPr/>
          <p:nvPr/>
        </p:nvGrpSpPr>
        <p:grpSpPr>
          <a:xfrm>
            <a:off x="2042980" y="1489335"/>
            <a:ext cx="3202163" cy="2278331"/>
            <a:chOff x="1596840" y="2233360"/>
            <a:chExt cx="1904063" cy="15367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550EC1-38F7-458C-9B4F-C1676D3D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6840" y="2233360"/>
              <a:ext cx="1904063" cy="15367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7CCB21-A0FF-40CD-9ACA-0799BF130751}"/>
                </a:ext>
              </a:extLst>
            </p:cNvPr>
            <p:cNvSpPr txBox="1"/>
            <p:nvPr/>
          </p:nvSpPr>
          <p:spPr>
            <a:xfrm>
              <a:off x="2221569" y="2795910"/>
              <a:ext cx="1082773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291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670D2E8-CCFD-4AD6-95A0-30BED1E17D73}"/>
              </a:ext>
            </a:extLst>
          </p:cNvPr>
          <p:cNvGrpSpPr/>
          <p:nvPr/>
        </p:nvGrpSpPr>
        <p:grpSpPr>
          <a:xfrm>
            <a:off x="7082971" y="1016844"/>
            <a:ext cx="3202163" cy="2278331"/>
            <a:chOff x="8445500" y="1962699"/>
            <a:chExt cx="1904063" cy="15367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241EF99-A68F-477A-A69E-F19B7CB7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45500" y="1962699"/>
              <a:ext cx="1904063" cy="1536700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FADF0C4-3F1B-4246-9E1D-FD225FB6E54D}"/>
                </a:ext>
              </a:extLst>
            </p:cNvPr>
            <p:cNvSpPr txBox="1"/>
            <p:nvPr/>
          </p:nvSpPr>
          <p:spPr>
            <a:xfrm>
              <a:off x="9089202" y="2545807"/>
              <a:ext cx="983948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262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1364343" y="3948094"/>
            <a:ext cx="38808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Học sinh khối 1</a:t>
            </a:r>
          </a:p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Trường Tiểu học Phúc Lợi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7AAF407-4554-4005-A1B2-CCF52AB13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19F5FEE-0120-47EC-BD06-512EDF034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20275" y="287936"/>
            <a:ext cx="2371725" cy="72390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1654793" y="440060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Vận dụng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26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6439953" y="3421168"/>
            <a:ext cx="429270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Học sinh khối 2</a:t>
            </a:r>
          </a:p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Trường Tiểu học Phúc Lợi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5449734" y="4589168"/>
            <a:ext cx="5780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-150">
                <a:solidFill>
                  <a:srgbClr val="FF0000"/>
                </a:solidFill>
                <a:cs typeface="+mn-ea"/>
                <a:sym typeface="+mn-lt"/>
              </a:rPr>
              <a:t>Học sinh khối nào nhiều hơn? Nhiều hơn bao nhiêu?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  <p:bldP spid="30" grpId="0"/>
      <p:bldP spid="26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591465" y="3008086"/>
            <a:ext cx="6138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1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tính trừ có nhớ trong phạm vi 1000, giải toán có lời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Phép trừ có nhớ trong phạm vi 1000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6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F89AD2-9B68-41B2-9B62-AAA78CF65116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5B08D6F-AABB-4C4F-897F-72E9625158E1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D189A9A-1540-4D7E-BA5D-0FA25D620522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CCED7171-8BDA-4319-A8B4-8E7BE806FC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9C387A9-AC20-474E-BFD1-83350DD05F77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17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78" b="94582" l="65430" r="89063"/>
                    </a14:imgEffect>
                  </a14:imgLayer>
                </a14:imgProps>
              </a:ext>
            </a:extLst>
          </a:blip>
          <a:srcRect l="66464" t="43098" r="10920"/>
          <a:stretch/>
        </p:blipFill>
        <p:spPr>
          <a:xfrm>
            <a:off x="8188265" y="2882532"/>
            <a:ext cx="2206171" cy="240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12" b="100000" l="39551" r="67676">
                        <a14:foregroundMark x1="43066" y1="60722" x2="41992" y2="65688"/>
                        <a14:foregroundMark x1="42578" y1="69300" x2="43945" y2="78104"/>
                        <a14:foregroundMark x1="46484" y1="70880" x2="48828" y2="78104"/>
                        <a14:foregroundMark x1="58008" y1="78781" x2="56543" y2="81716"/>
                        <a14:foregroundMark x1="63672" y1="68397" x2="66113" y2="88262"/>
                      </a14:backgroundRemoval>
                    </a14:imgEffect>
                  </a14:imgLayer>
                </a14:imgProps>
              </a:ext>
            </a:extLst>
          </a:blip>
          <a:srcRect l="40203" t="36735" r="32420"/>
          <a:stretch/>
        </p:blipFill>
        <p:spPr>
          <a:xfrm>
            <a:off x="4928121" y="2614018"/>
            <a:ext cx="2670629" cy="26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35" b="98646" l="17090" r="39551"/>
                    </a14:imgEffect>
                  </a14:imgLayer>
                </a14:imgProps>
              </a:ext>
            </a:extLst>
          </a:blip>
          <a:srcRect l="17810" t="42067" r="59276"/>
          <a:stretch/>
        </p:blipFill>
        <p:spPr>
          <a:xfrm>
            <a:off x="2422706" y="2838990"/>
            <a:ext cx="2235201" cy="2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Callout 2"/>
          <p:cNvSpPr/>
          <p:nvPr/>
        </p:nvSpPr>
        <p:spPr>
          <a:xfrm>
            <a:off x="187408" y="1526451"/>
            <a:ext cx="3602905" cy="1576247"/>
          </a:xfrm>
          <a:prstGeom prst="cloudCallout">
            <a:avLst>
              <a:gd name="adj1" fmla="val 14556"/>
              <a:gd name="adj2" fmla="val 903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386 dây thun (chun)</a:t>
            </a:r>
          </a:p>
        </p:txBody>
      </p:sp>
      <p:sp>
        <p:nvSpPr>
          <p:cNvPr id="32" name="Cloud Callout 31"/>
          <p:cNvSpPr/>
          <p:nvPr/>
        </p:nvSpPr>
        <p:spPr>
          <a:xfrm>
            <a:off x="8373292" y="783771"/>
            <a:ext cx="3740568" cy="1740265"/>
          </a:xfrm>
          <a:prstGeom prst="cloudCallout">
            <a:avLst>
              <a:gd name="adj1" fmla="val -5392"/>
              <a:gd name="adj2" fmla="val 94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ít hơn Việt 111 dây thun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908099" y="216258"/>
            <a:ext cx="4280165" cy="1740265"/>
          </a:xfrm>
          <a:prstGeom prst="cloudCallout">
            <a:avLst>
              <a:gd name="adj1" fmla="val -5409"/>
              <a:gd name="adj2" fmla="val 90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Đố các bạn biết Mai có bao nhiêu dây thun?</a:t>
            </a:r>
          </a:p>
        </p:txBody>
      </p:sp>
      <p:pic>
        <p:nvPicPr>
          <p:cNvPr id="13" name="45509401466867278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 flipV="1">
            <a:off x="-2470367" y="6857999"/>
            <a:ext cx="60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/>
      <p:bldP spid="3" grpId="0" animBg="1"/>
      <p:bldP spid="3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D7C176B-D6C9-400E-AB45-35CDB6824D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682" y="1220266"/>
            <a:ext cx="4881788" cy="488178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E06E56DD-5B0D-49AF-AB98-D49D2CCA7CF8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F2EC491-5B1A-4FE3-ABF7-494E9D426EAA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5D0C91B-0768-4338-9DE2-16884E010559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B9F9E6F-9133-4812-9CE2-CA9435D557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14" y="991077"/>
            <a:ext cx="4134231" cy="448859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A22DB51-6DC5-4C0C-9B37-8D560F98F9EA}"/>
              </a:ext>
            </a:extLst>
          </p:cNvPr>
          <p:cNvSpPr txBox="1"/>
          <p:nvPr/>
        </p:nvSpPr>
        <p:spPr>
          <a:xfrm>
            <a:off x="4119559" y="1766154"/>
            <a:ext cx="2669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44947F"/>
                </a:solidFill>
                <a:cs typeface="+mn-ea"/>
                <a:sym typeface="+mn-lt"/>
              </a:rPr>
              <a:t>Mai có số dây thun là:</a:t>
            </a:r>
            <a:endParaRPr lang="zh-CN" altLang="en-US" sz="360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3104592-5512-43B5-BFC7-4C1CB3D49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115" y="2966482"/>
            <a:ext cx="4403314" cy="381876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0EDD6F8-1C33-4585-867E-D7BF22AADBA6}"/>
              </a:ext>
            </a:extLst>
          </p:cNvPr>
          <p:cNvSpPr txBox="1"/>
          <p:nvPr/>
        </p:nvSpPr>
        <p:spPr>
          <a:xfrm>
            <a:off x="7713729" y="3910010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cs typeface="+mn-ea"/>
                <a:sym typeface="+mn-lt"/>
              </a:rPr>
              <a:t>386</a:t>
            </a:r>
          </a:p>
          <a:p>
            <a:r>
              <a:rPr lang="en-US" altLang="zh-CN" sz="3200">
                <a:solidFill>
                  <a:srgbClr val="FF0000"/>
                </a:solidFill>
                <a:cs typeface="+mn-ea"/>
                <a:sym typeface="+mn-lt"/>
              </a:rPr>
              <a:t>111</a:t>
            </a:r>
          </a:p>
          <a:p>
            <a:r>
              <a:rPr lang="en-US" altLang="zh-CN" sz="3200">
                <a:solidFill>
                  <a:srgbClr val="FF0000"/>
                </a:solidFill>
                <a:cs typeface="+mn-ea"/>
                <a:sym typeface="+mn-lt"/>
              </a:rPr>
              <a:t>275</a:t>
            </a:r>
            <a:endParaRPr lang="zh-CN" altLang="en-US" sz="32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3C3E81B-1925-4E5E-9EC0-5A3B89E12E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6C2582A-8C33-42E6-BD69-32F1C636821D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42D305-97C8-4FC0-9750-4A56EE5B0A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34" y="-264544"/>
            <a:ext cx="3774226" cy="377422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739509" y="4915053"/>
            <a:ext cx="7516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02031" y="425862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859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D0A7AE-5009-4E0E-B54E-3E557BB3CD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5BF5875-AB1C-43D2-94D7-4535EDBE8C99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12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78" b="94582" l="65430" r="89063"/>
                    </a14:imgEffect>
                  </a14:imgLayer>
                </a14:imgProps>
              </a:ext>
            </a:extLst>
          </a:blip>
          <a:srcRect l="66464" t="43098" r="10920"/>
          <a:stretch/>
        </p:blipFill>
        <p:spPr>
          <a:xfrm>
            <a:off x="7771406" y="3541438"/>
            <a:ext cx="2206171" cy="240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12" b="100000" l="39551" r="67676">
                        <a14:foregroundMark x1="43066" y1="60722" x2="41992" y2="65688"/>
                        <a14:foregroundMark x1="42578" y1="69300" x2="43945" y2="78104"/>
                        <a14:foregroundMark x1="46484" y1="70880" x2="48828" y2="78104"/>
                        <a14:foregroundMark x1="58008" y1="78781" x2="56543" y2="81716"/>
                        <a14:foregroundMark x1="63672" y1="68397" x2="66113" y2="88262"/>
                      </a14:backgroundRemoval>
                    </a14:imgEffect>
                  </a14:imgLayer>
                </a14:imgProps>
              </a:ext>
            </a:extLst>
          </a:blip>
          <a:srcRect l="40203" t="36735" r="32420"/>
          <a:stretch/>
        </p:blipFill>
        <p:spPr>
          <a:xfrm>
            <a:off x="4928121" y="3272924"/>
            <a:ext cx="2670629" cy="26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35" b="98646" l="17090" r="39551"/>
                    </a14:imgEffect>
                  </a14:imgLayer>
                </a14:imgProps>
              </a:ext>
            </a:extLst>
          </a:blip>
          <a:srcRect l="17810" t="42067" r="59276"/>
          <a:stretch/>
        </p:blipFill>
        <p:spPr>
          <a:xfrm>
            <a:off x="2422706" y="3497896"/>
            <a:ext cx="2235201" cy="2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Callout 15"/>
          <p:cNvSpPr/>
          <p:nvPr/>
        </p:nvSpPr>
        <p:spPr>
          <a:xfrm>
            <a:off x="117613" y="1989199"/>
            <a:ext cx="3602905" cy="1576247"/>
          </a:xfrm>
          <a:prstGeom prst="cloudCallout">
            <a:avLst>
              <a:gd name="adj1" fmla="val 14556"/>
              <a:gd name="adj2" fmla="val 903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386 dây thun (chun)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8188264" y="1442677"/>
            <a:ext cx="3925596" cy="1740265"/>
          </a:xfrm>
          <a:prstGeom prst="cloudCallout">
            <a:avLst>
              <a:gd name="adj1" fmla="val -5392"/>
              <a:gd name="adj2" fmla="val 94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Còn Nam, cậu có bao nhiêu dây thun?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4043209" y="875164"/>
            <a:ext cx="4145055" cy="1740265"/>
          </a:xfrm>
          <a:prstGeom prst="cloudCallout">
            <a:avLst>
              <a:gd name="adj1" fmla="val -5409"/>
              <a:gd name="adj2" fmla="val 90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ít hơn Việt 139 dây thun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42781" y="1655760"/>
            <a:ext cx="3855801" cy="2175575"/>
          </a:xfrm>
          <a:prstGeom prst="cloudCallout">
            <a:avLst>
              <a:gd name="adj1" fmla="val 13162"/>
              <a:gd name="adj2" fmla="val 712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Đố các cậu biết Nam có bao nhiêu dây thun?</a:t>
            </a:r>
          </a:p>
        </p:txBody>
      </p:sp>
      <p:pic>
        <p:nvPicPr>
          <p:cNvPr id="3" name="1751379612759859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2987041" y="8088630"/>
            <a:ext cx="60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>
            <a:extLst>
              <a:ext uri="{FF2B5EF4-FFF2-40B4-BE49-F238E27FC236}">
                <a16:creationId xmlns:a16="http://schemas.microsoft.com/office/drawing/2014/main" id="{8BB166F3-37AC-42AB-8E6D-F577199052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578" y="840536"/>
            <a:ext cx="7145338" cy="574881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35" b="98220" l="9968" r="89711">
                        <a14:foregroundMark x1="41801" y1="88427" x2="54019" y2="96142"/>
                        <a14:foregroundMark x1="30225" y1="94659" x2="35691" y2="96439"/>
                        <a14:foregroundMark x1="11576" y1="76261" x2="11254" y2="75668"/>
                        <a14:foregroundMark x1="10932" y1="69436" x2="10932" y2="68546"/>
                        <a14:foregroundMark x1="16077" y1="74481" x2="15434" y2="74481"/>
                        <a14:foregroundMark x1="56913" y1="8902" x2="56592" y2="6825"/>
                        <a14:foregroundMark x1="56592" y1="9496" x2="54984" y2="5935"/>
                        <a14:foregroundMark x1="32154" y1="89911" x2="35370" y2="95549"/>
                        <a14:foregroundMark x1="42444" y1="96439" x2="47588" y2="98220"/>
                        <a14:foregroundMark x1="67203" y1="88724" x2="69132" y2="95252"/>
                        <a14:foregroundMark x1="69132" y1="95252" x2="69132" y2="95549"/>
                        <a14:foregroundMark x1="40193" y1="37982" x2="41801" y2="38872"/>
                        <a14:foregroundMark x1="57556" y1="38872" x2="58842" y2="39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87" y="1475549"/>
            <a:ext cx="4967187" cy="5382451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9F0D27B4-6BA8-4B68-A043-18EEFB70CAB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76683" y="2145281"/>
            <a:ext cx="374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+mn-ea"/>
                <a:sym typeface="+mn-lt"/>
              </a:rPr>
              <a:t>Muốn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+mn-ea"/>
                <a:sym typeface="+mn-lt"/>
              </a:rPr>
              <a:t> tính số dây chun của Nam con làm như thế nào?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3A504BC-E6D3-4D24-BB86-BFCB3E01DBD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DC9535-767A-425B-AA86-CC8EB8B8672E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10" name="PA_图片 3">
            <a:extLst>
              <a:ext uri="{FF2B5EF4-FFF2-40B4-BE49-F238E27FC236}">
                <a16:creationId xmlns:a16="http://schemas.microsoft.com/office/drawing/2014/main" id="{CC18D805-06B7-492C-A264-838905DE89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/>
          <a:srcRect l="-1845" t="68012" r="-3224" b="-1123"/>
          <a:stretch/>
        </p:blipFill>
        <p:spPr>
          <a:xfrm rot="262207">
            <a:off x="5280187" y="3586437"/>
            <a:ext cx="5016616" cy="1840217"/>
          </a:xfrm>
          <a:prstGeom prst="rect">
            <a:avLst/>
          </a:prstGeom>
        </p:spPr>
      </p:pic>
      <p:sp>
        <p:nvSpPr>
          <p:cNvPr id="11" name="文本框 20">
            <a:extLst>
              <a:ext uri="{FF2B5EF4-FFF2-40B4-BE49-F238E27FC236}">
                <a16:creationId xmlns:a16="http://schemas.microsoft.com/office/drawing/2014/main" id="{BB8466DC-1C5B-4024-AD87-4C51D32F9BE4}"/>
              </a:ext>
            </a:extLst>
          </p:cNvPr>
          <p:cNvSpPr txBox="1"/>
          <p:nvPr/>
        </p:nvSpPr>
        <p:spPr>
          <a:xfrm rot="209478">
            <a:off x="6616738" y="4244359"/>
            <a:ext cx="2571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E84235"/>
                </a:solidFill>
                <a:cs typeface="+mn-ea"/>
                <a:sym typeface="+mn-lt"/>
              </a:rPr>
              <a:t>386 - 139</a:t>
            </a:r>
            <a:endParaRPr lang="zh-CN" altLang="en-US" sz="4400" dirty="0">
              <a:solidFill>
                <a:srgbClr val="E8423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47" b="1" noProof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19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62: Phép trừ (có nhớ) trong phạm vi 1000 (tiết 1)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4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942240-2597-4F01-A5DB-4367ABF64D29}"/>
              </a:ext>
            </a:extLst>
          </p:cNvPr>
          <p:cNvSpPr txBox="1"/>
          <p:nvPr/>
        </p:nvSpPr>
        <p:spPr>
          <a:xfrm rot="16200000">
            <a:off x="5055349" y="-1656353"/>
            <a:ext cx="861774" cy="43915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>
                <a:solidFill>
                  <a:srgbClr val="44947F"/>
                </a:solidFill>
                <a:cs typeface="+mn-ea"/>
                <a:sym typeface="+mn-lt"/>
              </a:rPr>
              <a:t>Yêu cầu cần đạt</a:t>
            </a:r>
            <a:endParaRPr lang="zh-CN" altLang="en-US" sz="7500" b="1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C1857B-8A83-4906-A5BE-A50363417AE8}"/>
              </a:ext>
            </a:extLst>
          </p:cNvPr>
          <p:cNvSpPr txBox="1"/>
          <p:nvPr/>
        </p:nvSpPr>
        <p:spPr>
          <a:xfrm>
            <a:off x="1624162" y="3611373"/>
            <a:ext cx="691023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spc="-150">
                <a:solidFill>
                  <a:srgbClr val="44947F"/>
                </a:solidFill>
                <a:cs typeface="+mn-ea"/>
                <a:sym typeface="+mn-lt"/>
              </a:rPr>
              <a:t>Vận dụng thực hành trực tiếp các kiến thức</a:t>
            </a:r>
            <a:endParaRPr lang="zh-CN" altLang="en-US" sz="3600" b="1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19A4D5-3F23-4096-B83E-00FCA5448548}"/>
              </a:ext>
            </a:extLst>
          </p:cNvPr>
          <p:cNvGrpSpPr/>
          <p:nvPr/>
        </p:nvGrpSpPr>
        <p:grpSpPr>
          <a:xfrm>
            <a:off x="384658" y="3398110"/>
            <a:ext cx="1239504" cy="1413592"/>
            <a:chOff x="8953808" y="2868162"/>
            <a:chExt cx="1239504" cy="141359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20A8FB-3E5B-46EF-B014-60C43F6CC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7697B5E-230D-4E49-A9B1-BF919CEA4EBE}"/>
                </a:ext>
              </a:extLst>
            </p:cNvPr>
            <p:cNvSpPr txBox="1"/>
            <p:nvPr/>
          </p:nvSpPr>
          <p:spPr>
            <a:xfrm>
              <a:off x="9310382" y="3309777"/>
              <a:ext cx="770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44947F"/>
                  </a:solidFill>
                  <a:cs typeface="+mn-ea"/>
                  <a:sym typeface="+mn-lt"/>
                </a:rPr>
                <a:t>02</a:t>
              </a:r>
              <a:endParaRPr lang="zh-CN" altLang="en-US" sz="3600" dirty="0">
                <a:solidFill>
                  <a:srgbClr val="44947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F463E4E-F1EB-4223-BA71-CFE80A07E0A4}"/>
              </a:ext>
            </a:extLst>
          </p:cNvPr>
          <p:cNvSpPr txBox="1"/>
          <p:nvPr/>
        </p:nvSpPr>
        <p:spPr>
          <a:xfrm>
            <a:off x="1624162" y="1677123"/>
            <a:ext cx="678359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spc="-150">
                <a:solidFill>
                  <a:srgbClr val="44947F"/>
                </a:solidFill>
                <a:cs typeface="+mn-ea"/>
                <a:sym typeface="+mn-lt"/>
              </a:rPr>
              <a:t>Biết cách thực hiện phép từ (có nhớ) trong phạm vi 1000</a:t>
            </a:r>
            <a:endParaRPr lang="zh-CN" altLang="en-US" sz="3600" b="1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4470433-97B0-411C-B154-1DF5080C848D}"/>
              </a:ext>
            </a:extLst>
          </p:cNvPr>
          <p:cNvGrpSpPr/>
          <p:nvPr/>
        </p:nvGrpSpPr>
        <p:grpSpPr>
          <a:xfrm>
            <a:off x="232847" y="1570491"/>
            <a:ext cx="1239504" cy="1413592"/>
            <a:chOff x="8953808" y="2868162"/>
            <a:chExt cx="1239504" cy="14135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9B3A22F-99D8-4D17-9DA2-F6E4EFC4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2449FDE-D0B7-4B41-A21A-15FA53C18619}"/>
                </a:ext>
              </a:extLst>
            </p:cNvPr>
            <p:cNvSpPr txBox="1"/>
            <p:nvPr/>
          </p:nvSpPr>
          <p:spPr>
            <a:xfrm>
              <a:off x="9310382" y="3309777"/>
              <a:ext cx="770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44947F"/>
                  </a:solidFill>
                  <a:cs typeface="+mn-ea"/>
                  <a:sym typeface="+mn-lt"/>
                </a:rPr>
                <a:t>01</a:t>
              </a:r>
              <a:endParaRPr lang="zh-CN" altLang="en-US" sz="3600" dirty="0">
                <a:solidFill>
                  <a:srgbClr val="44947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956367" y="3415553"/>
            <a:ext cx="57951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Khám phá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4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视频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cqbdjm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523</Words>
  <Application>Microsoft Office PowerPoint</Application>
  <PresentationFormat>Widescreen</PresentationFormat>
  <Paragraphs>144</Paragraphs>
  <Slides>20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Helvetica</vt:lpstr>
      <vt:lpstr>HP001 4 hàng</vt:lpstr>
      <vt:lpstr>Utm AVO</vt:lpstr>
      <vt:lpstr>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3视频</dc:title>
  <dc:creator>1079951021@qq.com</dc:creator>
  <cp:lastModifiedBy>Ms Quyen</cp:lastModifiedBy>
  <cp:revision>111</cp:revision>
  <dcterms:created xsi:type="dcterms:W3CDTF">2018-12-09T10:07:45Z</dcterms:created>
  <dcterms:modified xsi:type="dcterms:W3CDTF">2022-04-17T13:23:21Z</dcterms:modified>
</cp:coreProperties>
</file>