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1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955" r:id="rId4"/>
  </p:sldMasterIdLst>
  <p:notesMasterIdLst>
    <p:notesMasterId r:id="rId14"/>
  </p:notesMasterIdLst>
  <p:sldIdLst>
    <p:sldId id="2007577129" r:id="rId5"/>
    <p:sldId id="2007577131" r:id="rId6"/>
    <p:sldId id="325" r:id="rId7"/>
    <p:sldId id="2007577124" r:id="rId8"/>
    <p:sldId id="2007577125" r:id="rId9"/>
    <p:sldId id="2007577126" r:id="rId10"/>
    <p:sldId id="265" r:id="rId11"/>
    <p:sldId id="3398" r:id="rId12"/>
    <p:sldId id="20075771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95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057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794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452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872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29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713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96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994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351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86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1B469DD-4337-4EE7-8A66-4A9C057CAFEE}"/>
              </a:ext>
            </a:extLst>
          </p:cNvPr>
          <p:cNvGrpSpPr/>
          <p:nvPr/>
        </p:nvGrpSpPr>
        <p:grpSpPr>
          <a:xfrm>
            <a:off x="1435219" y="1716074"/>
            <a:ext cx="9566979" cy="2941742"/>
            <a:chOff x="1233756" y="3227454"/>
            <a:chExt cx="9566979" cy="294174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C8CECD-A99B-403F-ADF4-8007FC70EF45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6485D34-1F84-4082-8C8F-1524378420CE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组合 105">
            <a:extLst>
              <a:ext uri="{FF2B5EF4-FFF2-40B4-BE49-F238E27FC236}">
                <a16:creationId xmlns:a16="http://schemas.microsoft.com/office/drawing/2014/main" id="{FBA6F125-E981-413B-ACAC-514FAA1DB075}"/>
              </a:ext>
            </a:extLst>
          </p:cNvPr>
          <p:cNvGrpSpPr/>
          <p:nvPr/>
        </p:nvGrpSpPr>
        <p:grpSpPr>
          <a:xfrm>
            <a:off x="483878" y="633428"/>
            <a:ext cx="1452245" cy="1750060"/>
            <a:chOff x="2680" y="947"/>
            <a:chExt cx="2287" cy="2756"/>
          </a:xfrm>
        </p:grpSpPr>
        <p:pic>
          <p:nvPicPr>
            <p:cNvPr id="40" name="图片 101" descr="图层 2">
              <a:extLst>
                <a:ext uri="{FF2B5EF4-FFF2-40B4-BE49-F238E27FC236}">
                  <a16:creationId xmlns:a16="http://schemas.microsoft.com/office/drawing/2014/main" id="{0AAA3B87-D440-48CB-BB44-3F5292E84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1" name="图片 102" descr="图层 2">
              <a:extLst>
                <a:ext uri="{FF2B5EF4-FFF2-40B4-BE49-F238E27FC236}">
                  <a16:creationId xmlns:a16="http://schemas.microsoft.com/office/drawing/2014/main" id="{057D3A5B-1C29-481D-86B3-067F9FB2A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42" name="图片 103" descr="图层 2">
            <a:extLst>
              <a:ext uri="{FF2B5EF4-FFF2-40B4-BE49-F238E27FC236}">
                <a16:creationId xmlns:a16="http://schemas.microsoft.com/office/drawing/2014/main" id="{BCBB6C8E-184E-46B4-859F-B01A6332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965" y="464463"/>
            <a:ext cx="649605" cy="1177290"/>
          </a:xfrm>
          <a:prstGeom prst="rect">
            <a:avLst/>
          </a:prstGeom>
        </p:spPr>
      </p:pic>
      <p:pic>
        <p:nvPicPr>
          <p:cNvPr id="43" name="图片 42" descr="矢量智能对象-1">
            <a:extLst>
              <a:ext uri="{FF2B5EF4-FFF2-40B4-BE49-F238E27FC236}">
                <a16:creationId xmlns:a16="http://schemas.microsoft.com/office/drawing/2014/main" id="{AF3738D0-766F-4C2A-875D-B0480928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44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6DD714BC-F227-4334-885F-D752EE860E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pic>
        <p:nvPicPr>
          <p:cNvPr id="45" name="图片 47" descr="矢量智能对象">
            <a:extLst>
              <a:ext uri="{FF2B5EF4-FFF2-40B4-BE49-F238E27FC236}">
                <a16:creationId xmlns:a16="http://schemas.microsoft.com/office/drawing/2014/main" id="{5FEF5F8F-355A-4EC0-99AB-619A9ADD5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46" name="图片 48" descr="矢量智能对象-5">
            <a:extLst>
              <a:ext uri="{FF2B5EF4-FFF2-40B4-BE49-F238E27FC236}">
                <a16:creationId xmlns:a16="http://schemas.microsoft.com/office/drawing/2014/main" id="{F5218E31-80BE-4CAC-8B38-CB420B963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47" name="组合 227">
            <a:extLst>
              <a:ext uri="{FF2B5EF4-FFF2-40B4-BE49-F238E27FC236}">
                <a16:creationId xmlns:a16="http://schemas.microsoft.com/office/drawing/2014/main" id="{4632A858-45EA-4103-A628-265BCA7D87D0}"/>
              </a:ext>
            </a:extLst>
          </p:cNvPr>
          <p:cNvGrpSpPr/>
          <p:nvPr/>
        </p:nvGrpSpPr>
        <p:grpSpPr>
          <a:xfrm>
            <a:off x="0" y="4140"/>
            <a:ext cx="12192000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9679A345-1906-454C-9227-76D5EBCD0E52}"/>
                </a:ext>
              </a:extLst>
            </p:cNvPr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2FED211-0AE3-479F-B889-9E5017BAF90B}"/>
                </a:ext>
              </a:extLst>
            </p:cNvPr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oogle Shape;4025;p26">
            <a:extLst>
              <a:ext uri="{FF2B5EF4-FFF2-40B4-BE49-F238E27FC236}">
                <a16:creationId xmlns:a16="http://schemas.microsoft.com/office/drawing/2014/main" id="{29BE8B6B-7283-482C-ACD2-7D3214884472}"/>
              </a:ext>
            </a:extLst>
          </p:cNvPr>
          <p:cNvGrpSpPr/>
          <p:nvPr/>
        </p:nvGrpSpPr>
        <p:grpSpPr>
          <a:xfrm rot="5400000">
            <a:off x="10555341" y="524192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51" name="Google Shape;4026;p26">
              <a:extLst>
                <a:ext uri="{FF2B5EF4-FFF2-40B4-BE49-F238E27FC236}">
                  <a16:creationId xmlns:a16="http://schemas.microsoft.com/office/drawing/2014/main" id="{24257BC6-B6AF-43BE-B68A-2DD1495D98DD}"/>
                </a:ext>
              </a:extLst>
            </p:cNvPr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27;p26">
              <a:extLst>
                <a:ext uri="{FF2B5EF4-FFF2-40B4-BE49-F238E27FC236}">
                  <a16:creationId xmlns:a16="http://schemas.microsoft.com/office/drawing/2014/main" id="{02D3B0C3-D292-4834-9B49-B254AFC059D4}"/>
                </a:ext>
              </a:extLst>
            </p:cNvPr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28;p26">
              <a:extLst>
                <a:ext uri="{FF2B5EF4-FFF2-40B4-BE49-F238E27FC236}">
                  <a16:creationId xmlns:a16="http://schemas.microsoft.com/office/drawing/2014/main" id="{D7244305-3408-4F1A-AB00-9F76B59AD44A}"/>
                </a:ext>
              </a:extLst>
            </p:cNvPr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29;p26">
              <a:extLst>
                <a:ext uri="{FF2B5EF4-FFF2-40B4-BE49-F238E27FC236}">
                  <a16:creationId xmlns:a16="http://schemas.microsoft.com/office/drawing/2014/main" id="{A9884983-55D2-4423-8F9F-2B3D9BAFE985}"/>
                </a:ext>
              </a:extLst>
            </p:cNvPr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30;p26">
              <a:extLst>
                <a:ext uri="{FF2B5EF4-FFF2-40B4-BE49-F238E27FC236}">
                  <a16:creationId xmlns:a16="http://schemas.microsoft.com/office/drawing/2014/main" id="{157FF847-31BA-4EE6-9D6A-7EDFDA9E98D2}"/>
                </a:ext>
              </a:extLst>
            </p:cNvPr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31;p26">
              <a:extLst>
                <a:ext uri="{FF2B5EF4-FFF2-40B4-BE49-F238E27FC236}">
                  <a16:creationId xmlns:a16="http://schemas.microsoft.com/office/drawing/2014/main" id="{CF3BAC0E-8400-4A10-88ED-E2E38613F6D2}"/>
                </a:ext>
              </a:extLst>
            </p:cNvPr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32;p26">
              <a:extLst>
                <a:ext uri="{FF2B5EF4-FFF2-40B4-BE49-F238E27FC236}">
                  <a16:creationId xmlns:a16="http://schemas.microsoft.com/office/drawing/2014/main" id="{02B137AD-E7F9-49F7-BCF1-4186D9ADCDE5}"/>
                </a:ext>
              </a:extLst>
            </p:cNvPr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33;p26">
              <a:extLst>
                <a:ext uri="{FF2B5EF4-FFF2-40B4-BE49-F238E27FC236}">
                  <a16:creationId xmlns:a16="http://schemas.microsoft.com/office/drawing/2014/main" id="{16F9FE82-7540-43D3-8DCE-32950C1BE8D0}"/>
                </a:ext>
              </a:extLst>
            </p:cNvPr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34;p26">
              <a:extLst>
                <a:ext uri="{FF2B5EF4-FFF2-40B4-BE49-F238E27FC236}">
                  <a16:creationId xmlns:a16="http://schemas.microsoft.com/office/drawing/2014/main" id="{8BAB25C3-D519-4AD1-B3E1-9661B3460122}"/>
                </a:ext>
              </a:extLst>
            </p:cNvPr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35;p26">
              <a:extLst>
                <a:ext uri="{FF2B5EF4-FFF2-40B4-BE49-F238E27FC236}">
                  <a16:creationId xmlns:a16="http://schemas.microsoft.com/office/drawing/2014/main" id="{C7B36F2D-9092-4BF3-A937-58CA04818D30}"/>
                </a:ext>
              </a:extLst>
            </p:cNvPr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图片 84" descr="矢量智能对象-4">
            <a:extLst>
              <a:ext uri="{FF2B5EF4-FFF2-40B4-BE49-F238E27FC236}">
                <a16:creationId xmlns:a16="http://schemas.microsoft.com/office/drawing/2014/main" id="{E21E1A41-87EA-48C3-AC97-5A09DCF52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573" y="5919332"/>
            <a:ext cx="694055" cy="8382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795121D-3457-42E1-A846-15B1AB504048}"/>
              </a:ext>
            </a:extLst>
          </p:cNvPr>
          <p:cNvSpPr txBox="1"/>
          <p:nvPr/>
        </p:nvSpPr>
        <p:spPr>
          <a:xfrm>
            <a:off x="3831676" y="576054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900ED35-765E-4C87-BBD0-79AA06E07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" y="249007"/>
            <a:ext cx="1433052" cy="14330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22598" y="2020203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61: PHÉP TRỪ (KHÔNG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TRONG PHẠM VI 1000(TIẾT 3)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50828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18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4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422" y="2428247"/>
            <a:ext cx="1144950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61: Phép trừ (không nhớ) trong phạm vi 1000 (tiết 3)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7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2376" y="2321069"/>
            <a:ext cx="917714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cs typeface="Times New Roman" panose="02020603050405020304" pitchFamily="18" charset="0"/>
              </a:rPr>
              <a:t>- Ôn tập, củng cố kiến thức về phép trừ không nhớ trong phạm vi 1000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974" y="4037170"/>
            <a:ext cx="9067946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cs typeface="Times New Roman" panose="02020603050405020304" pitchFamily="18" charset="0"/>
              </a:rPr>
              <a:t>Ôn tập về so sánh số, đơn vị đo độ dài mét, cũng như ôn tập về  hình phẳng và vị trí (trong-ngoài)</a:t>
            </a:r>
            <a:endParaRPr lang="en-US" sz="3200" b="1" dirty="0">
              <a:solidFill>
                <a:srgbClr val="002060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12044" y="966656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ea typeface="思源黑体 CN Bold" panose="020B0800000000000000" pitchFamily="34" charset="-122"/>
            </a:endParaRPr>
          </a:p>
        </p:txBody>
      </p:sp>
      <p:pic>
        <p:nvPicPr>
          <p:cNvPr id="11" name="图片 69">
            <a:extLst>
              <a:ext uri="{FF2B5EF4-FFF2-40B4-BE49-F238E27FC236}">
                <a16:creationId xmlns:a16="http://schemas.microsoft.com/office/drawing/2014/main" id="{C8D0CAD9-2035-4FC4-B690-E352B63F2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24005"/>
            <a:ext cx="3214612" cy="49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3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17">
            <a:extLst>
              <a:ext uri="{FF2B5EF4-FFF2-40B4-BE49-F238E27FC236}">
                <a16:creationId xmlns:a16="http://schemas.microsoft.com/office/drawing/2014/main" id="{0C97EE51-1D43-4AB2-8EA3-E96AC47DA0D1}"/>
              </a:ext>
            </a:extLst>
          </p:cNvPr>
          <p:cNvGrpSpPr/>
          <p:nvPr/>
        </p:nvGrpSpPr>
        <p:grpSpPr>
          <a:xfrm>
            <a:off x="1587968" y="769064"/>
            <a:ext cx="8875174" cy="1384954"/>
            <a:chOff x="1296327" y="1622386"/>
            <a:chExt cx="7565087" cy="1384954"/>
          </a:xfrm>
        </p:grpSpPr>
        <p:sp>
          <p:nvSpPr>
            <p:cNvPr id="3" name="Google Shape;3568;p17">
              <a:extLst>
                <a:ext uri="{FF2B5EF4-FFF2-40B4-BE49-F238E27FC236}">
                  <a16:creationId xmlns:a16="http://schemas.microsoft.com/office/drawing/2014/main" id="{33057B0E-5EFD-4A14-87CC-89986D460A1A}"/>
                </a:ext>
              </a:extLst>
            </p:cNvPr>
            <p:cNvSpPr txBox="1"/>
            <p:nvPr/>
          </p:nvSpPr>
          <p:spPr>
            <a:xfrm>
              <a:off x="1866914" y="1622386"/>
              <a:ext cx="6994500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?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3569;p17">
              <a:extLst>
                <a:ext uri="{FF2B5EF4-FFF2-40B4-BE49-F238E27FC236}">
                  <a16:creationId xmlns:a16="http://schemas.microsoft.com/office/drawing/2014/main" id="{46651D33-EF6C-4CD6-9058-A235A02341B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Google Shape;3570;p17" descr="Screen Clipping">
            <a:extLst>
              <a:ext uri="{FF2B5EF4-FFF2-40B4-BE49-F238E27FC236}">
                <a16:creationId xmlns:a16="http://schemas.microsoft.com/office/drawing/2014/main" id="{1924A7CB-4DD2-4B32-A7B9-8BBCA9F03D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571;p17">
            <a:extLst>
              <a:ext uri="{FF2B5EF4-FFF2-40B4-BE49-F238E27FC236}">
                <a16:creationId xmlns:a16="http://schemas.microsoft.com/office/drawing/2014/main" id="{8065739F-7B2A-4626-B95C-87D9BC64DD35}"/>
              </a:ext>
            </a:extLst>
          </p:cNvPr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572;p17">
            <a:extLst>
              <a:ext uri="{FF2B5EF4-FFF2-40B4-BE49-F238E27FC236}">
                <a16:creationId xmlns:a16="http://schemas.microsoft.com/office/drawing/2014/main" id="{B8ABE089-D5F8-4AF3-841A-180C1B2135D8}"/>
              </a:ext>
            </a:extLst>
          </p:cNvPr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303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573;p17">
            <a:extLst>
              <a:ext uri="{FF2B5EF4-FFF2-40B4-BE49-F238E27FC236}">
                <a16:creationId xmlns:a16="http://schemas.microsoft.com/office/drawing/2014/main" id="{3224866E-CEA6-4481-AB09-E4EA4606AFA0}"/>
              </a:ext>
            </a:extLst>
          </p:cNvPr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3574;p17">
            <a:extLst>
              <a:ext uri="{FF2B5EF4-FFF2-40B4-BE49-F238E27FC236}">
                <a16:creationId xmlns:a16="http://schemas.microsoft.com/office/drawing/2014/main" id="{AC8EC20B-CCE6-4AD7-8E27-AE6EB0444EE1}"/>
              </a:ext>
            </a:extLst>
          </p:cNvPr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839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579;p18">
            <a:extLst>
              <a:ext uri="{FF2B5EF4-FFF2-40B4-BE49-F238E27FC236}">
                <a16:creationId xmlns:a16="http://schemas.microsoft.com/office/drawing/2014/main" id="{6F161DEE-89B0-4B7D-BEDC-24305B2F2757}"/>
              </a:ext>
            </a:extLst>
          </p:cNvPr>
          <p:cNvSpPr/>
          <p:nvPr/>
        </p:nvSpPr>
        <p:spPr>
          <a:xfrm>
            <a:off x="6096000" y="1851090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580;p18">
            <a:extLst>
              <a:ext uri="{FF2B5EF4-FFF2-40B4-BE49-F238E27FC236}">
                <a16:creationId xmlns:a16="http://schemas.microsoft.com/office/drawing/2014/main" id="{4DC2283B-4097-4ABC-98ED-0B57404019CC}"/>
              </a:ext>
            </a:extLst>
          </p:cNvPr>
          <p:cNvSpPr/>
          <p:nvPr/>
        </p:nvSpPr>
        <p:spPr>
          <a:xfrm>
            <a:off x="583715" y="1851090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3581;p18">
            <a:extLst>
              <a:ext uri="{FF2B5EF4-FFF2-40B4-BE49-F238E27FC236}">
                <a16:creationId xmlns:a16="http://schemas.microsoft.com/office/drawing/2014/main" id="{589EFC5F-EF6E-4759-A4EA-71C139923899}"/>
              </a:ext>
            </a:extLst>
          </p:cNvPr>
          <p:cNvGrpSpPr/>
          <p:nvPr/>
        </p:nvGrpSpPr>
        <p:grpSpPr>
          <a:xfrm>
            <a:off x="1296206" y="1092213"/>
            <a:ext cx="4382024" cy="632103"/>
            <a:chOff x="1296327" y="1647588"/>
            <a:chExt cx="4382024" cy="632103"/>
          </a:xfrm>
        </p:grpSpPr>
        <p:sp>
          <p:nvSpPr>
            <p:cNvPr id="14" name="Google Shape;3582;p18">
              <a:extLst>
                <a:ext uri="{FF2B5EF4-FFF2-40B4-BE49-F238E27FC236}">
                  <a16:creationId xmlns:a16="http://schemas.microsoft.com/office/drawing/2014/main" id="{2E500938-842D-4CF9-8554-0167F668576E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Chọn kết quả đúng</a:t>
              </a: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83;p18">
              <a:extLst>
                <a:ext uri="{FF2B5EF4-FFF2-40B4-BE49-F238E27FC236}">
                  <a16:creationId xmlns:a16="http://schemas.microsoft.com/office/drawing/2014/main" id="{10C47817-E808-4BA1-A0EC-3437A8D24746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2</a:t>
              </a: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3584;p18">
            <a:extLst>
              <a:ext uri="{FF2B5EF4-FFF2-40B4-BE49-F238E27FC236}">
                <a16:creationId xmlns:a16="http://schemas.microsoft.com/office/drawing/2014/main" id="{FAFA8E6D-80FB-4074-8CBD-09E17E896101}"/>
              </a:ext>
            </a:extLst>
          </p:cNvPr>
          <p:cNvSpPr txBox="1"/>
          <p:nvPr/>
        </p:nvSpPr>
        <p:spPr>
          <a:xfrm>
            <a:off x="974924" y="2107526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arenR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372 – 251 + 437 = 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=     121    +    437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=          558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15441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A.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358   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15441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558    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15441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458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7" name="Google Shape;3585;p18">
            <a:extLst>
              <a:ext uri="{FF2B5EF4-FFF2-40B4-BE49-F238E27FC236}">
                <a16:creationId xmlns:a16="http://schemas.microsoft.com/office/drawing/2014/main" id="{D6DC53D9-8B72-412A-B4AC-2619A6308FFA}"/>
              </a:ext>
            </a:extLst>
          </p:cNvPr>
          <p:cNvSpPr txBox="1"/>
          <p:nvPr/>
        </p:nvSpPr>
        <p:spPr>
          <a:xfrm>
            <a:off x="6630520" y="2107526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b) 480 – 320 + 382 = 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=     160    +    382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=          542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15441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A.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342   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15441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442   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15441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542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8" name="Google Shape;3586;p18">
            <a:extLst>
              <a:ext uri="{FF2B5EF4-FFF2-40B4-BE49-F238E27FC236}">
                <a16:creationId xmlns:a16="http://schemas.microsoft.com/office/drawing/2014/main" id="{B343E84E-91ED-460E-ADB4-8B89D815A34E}"/>
              </a:ext>
            </a:extLst>
          </p:cNvPr>
          <p:cNvSpPr/>
          <p:nvPr/>
        </p:nvSpPr>
        <p:spPr>
          <a:xfrm>
            <a:off x="2480206" y="4417024"/>
            <a:ext cx="692727" cy="692727"/>
          </a:xfrm>
          <a:prstGeom prst="ellipse">
            <a:avLst/>
          </a:prstGeom>
          <a:noFill/>
          <a:ln w="3810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587;p18">
            <a:extLst>
              <a:ext uri="{FF2B5EF4-FFF2-40B4-BE49-F238E27FC236}">
                <a16:creationId xmlns:a16="http://schemas.microsoft.com/office/drawing/2014/main" id="{E75EA63A-1A11-4C95-85B5-64642886B27E}"/>
              </a:ext>
            </a:extLst>
          </p:cNvPr>
          <p:cNvSpPr/>
          <p:nvPr/>
        </p:nvSpPr>
        <p:spPr>
          <a:xfrm>
            <a:off x="9781552" y="4417024"/>
            <a:ext cx="692727" cy="692727"/>
          </a:xfrm>
          <a:prstGeom prst="ellipse">
            <a:avLst/>
          </a:prstGeom>
          <a:noFill/>
          <a:ln w="3810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6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92;p19">
            <a:extLst>
              <a:ext uri="{FF2B5EF4-FFF2-40B4-BE49-F238E27FC236}">
                <a16:creationId xmlns:a16="http://schemas.microsoft.com/office/drawing/2014/main" id="{57F55B4A-4A11-4FFA-98FD-9EB74B4687B7}"/>
              </a:ext>
            </a:extLst>
          </p:cNvPr>
          <p:cNvGrpSpPr/>
          <p:nvPr/>
        </p:nvGrpSpPr>
        <p:grpSpPr>
          <a:xfrm>
            <a:off x="977307" y="623733"/>
            <a:ext cx="9732252" cy="1247656"/>
            <a:chOff x="1296327" y="1647588"/>
            <a:chExt cx="9732252" cy="1247656"/>
          </a:xfrm>
        </p:grpSpPr>
        <p:sp>
          <p:nvSpPr>
            <p:cNvPr id="3" name="Google Shape;3593;p19">
              <a:extLst>
                <a:ext uri="{FF2B5EF4-FFF2-40B4-BE49-F238E27FC236}">
                  <a16:creationId xmlns:a16="http://schemas.microsoft.com/office/drawing/2014/main" id="{89D50394-D2B2-4A13-BB43-1BB272E7678D}"/>
                </a:ext>
              </a:extLst>
            </p:cNvPr>
            <p:cNvSpPr txBox="1"/>
            <p:nvPr/>
          </p:nvSpPr>
          <p:spPr>
            <a:xfrm>
              <a:off x="1866914" y="1694956"/>
              <a:ext cx="9161665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Google Shape;3594;p19">
              <a:extLst>
                <a:ext uri="{FF2B5EF4-FFF2-40B4-BE49-F238E27FC236}">
                  <a16:creationId xmlns:a16="http://schemas.microsoft.com/office/drawing/2014/main" id="{86CF40E6-CFF8-4B03-85BC-63724694AB10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3595;p19">
            <a:extLst>
              <a:ext uri="{FF2B5EF4-FFF2-40B4-BE49-F238E27FC236}">
                <a16:creationId xmlns:a16="http://schemas.microsoft.com/office/drawing/2014/main" id="{1FBA6CEE-4F04-4B4A-81C1-2F03496B727C}"/>
              </a:ext>
            </a:extLst>
          </p:cNvPr>
          <p:cNvGrpSpPr/>
          <p:nvPr/>
        </p:nvGrpSpPr>
        <p:grpSpPr>
          <a:xfrm>
            <a:off x="6884344" y="2666918"/>
            <a:ext cx="4098230" cy="2724473"/>
            <a:chOff x="6719452" y="1828799"/>
            <a:chExt cx="4098230" cy="2724473"/>
          </a:xfrm>
        </p:grpSpPr>
        <p:sp>
          <p:nvSpPr>
            <p:cNvPr id="6" name="Google Shape;3596;p19">
              <a:extLst>
                <a:ext uri="{FF2B5EF4-FFF2-40B4-BE49-F238E27FC236}">
                  <a16:creationId xmlns:a16="http://schemas.microsoft.com/office/drawing/2014/main" id="{6C7CEAF8-0FAD-416A-B038-9AAD9262154F}"/>
                </a:ext>
              </a:extLst>
            </p:cNvPr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597;p19">
              <a:extLst>
                <a:ext uri="{FF2B5EF4-FFF2-40B4-BE49-F238E27FC236}">
                  <a16:creationId xmlns:a16="http://schemas.microsoft.com/office/drawing/2014/main" id="{CCD99FEE-A0CF-49F6-8C3B-5C29F5F39916}"/>
                </a:ext>
              </a:extLst>
            </p:cNvPr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Google Shape;3598;p19">
              <a:extLst>
                <a:ext uri="{FF2B5EF4-FFF2-40B4-BE49-F238E27FC236}">
                  <a16:creationId xmlns:a16="http://schemas.microsoft.com/office/drawing/2014/main" id="{4201D07B-0033-48D6-8E7B-43AB33CDE515}"/>
                </a:ext>
              </a:extLst>
            </p:cNvPr>
            <p:cNvCxnSpPr>
              <a:stCxn id="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" name="Google Shape;3599;p19">
              <a:extLst>
                <a:ext uri="{FF2B5EF4-FFF2-40B4-BE49-F238E27FC236}">
                  <a16:creationId xmlns:a16="http://schemas.microsoft.com/office/drawing/2014/main" id="{E6F7C31C-A04F-4BC3-B539-322EE5350A5B}"/>
                </a:ext>
              </a:extLst>
            </p:cNvPr>
            <p:cNvSpPr txBox="1"/>
            <p:nvPr/>
          </p:nvSpPr>
          <p:spPr>
            <a:xfrm>
              <a:off x="6755523" y="1939530"/>
              <a:ext cx="117899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410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600;p19">
              <a:extLst>
                <a:ext uri="{FF2B5EF4-FFF2-40B4-BE49-F238E27FC236}">
                  <a16:creationId xmlns:a16="http://schemas.microsoft.com/office/drawing/2014/main" id="{37991746-28D0-4252-B0D5-74E90C0A5843}"/>
                </a:ext>
              </a:extLst>
            </p:cNvPr>
            <p:cNvSpPr txBox="1"/>
            <p:nvPr/>
          </p:nvSpPr>
          <p:spPr>
            <a:xfrm>
              <a:off x="6842789" y="3906982"/>
              <a:ext cx="1091728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569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601;p19">
              <a:extLst>
                <a:ext uri="{FF2B5EF4-FFF2-40B4-BE49-F238E27FC236}">
                  <a16:creationId xmlns:a16="http://schemas.microsoft.com/office/drawing/2014/main" id="{735F3C87-2D81-4042-81CE-F68165BEB815}"/>
                </a:ext>
              </a:extLst>
            </p:cNvPr>
            <p:cNvSpPr txBox="1"/>
            <p:nvPr/>
          </p:nvSpPr>
          <p:spPr>
            <a:xfrm>
              <a:off x="8405780" y="2921074"/>
              <a:ext cx="110949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824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602;p19">
              <a:extLst>
                <a:ext uri="{FF2B5EF4-FFF2-40B4-BE49-F238E27FC236}">
                  <a16:creationId xmlns:a16="http://schemas.microsoft.com/office/drawing/2014/main" id="{52FC1272-A918-4F65-ACFA-79BB67081CD0}"/>
                </a:ext>
              </a:extLst>
            </p:cNvPr>
            <p:cNvSpPr txBox="1"/>
            <p:nvPr/>
          </p:nvSpPr>
          <p:spPr>
            <a:xfrm>
              <a:off x="9516029" y="2137523"/>
              <a:ext cx="1104006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842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03;p19">
              <a:extLst>
                <a:ext uri="{FF2B5EF4-FFF2-40B4-BE49-F238E27FC236}">
                  <a16:creationId xmlns:a16="http://schemas.microsoft.com/office/drawing/2014/main" id="{38205BD3-1105-435A-AA95-881A8B6819F0}"/>
                </a:ext>
              </a:extLst>
            </p:cNvPr>
            <p:cNvSpPr txBox="1"/>
            <p:nvPr/>
          </p:nvSpPr>
          <p:spPr>
            <a:xfrm>
              <a:off x="9626331" y="3445088"/>
              <a:ext cx="119135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769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3604;p19">
            <a:extLst>
              <a:ext uri="{FF2B5EF4-FFF2-40B4-BE49-F238E27FC236}">
                <a16:creationId xmlns:a16="http://schemas.microsoft.com/office/drawing/2014/main" id="{61D0308C-A326-4F30-8694-E40EB104382F}"/>
              </a:ext>
            </a:extLst>
          </p:cNvPr>
          <p:cNvSpPr txBox="1"/>
          <p:nvPr/>
        </p:nvSpPr>
        <p:spPr>
          <a:xfrm>
            <a:off x="765407" y="2100064"/>
            <a:ext cx="599901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824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410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5" name="Google Shape;3605;p19">
            <a:extLst>
              <a:ext uri="{FF2B5EF4-FFF2-40B4-BE49-F238E27FC236}">
                <a16:creationId xmlns:a16="http://schemas.microsoft.com/office/drawing/2014/main" id="{4136B3EF-8A74-4957-9534-0C7F6F6BC512}"/>
              </a:ext>
            </a:extLst>
          </p:cNvPr>
          <p:cNvSpPr/>
          <p:nvPr/>
        </p:nvSpPr>
        <p:spPr>
          <a:xfrm>
            <a:off x="8228233" y="2666916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606;p19">
            <a:extLst>
              <a:ext uri="{FF2B5EF4-FFF2-40B4-BE49-F238E27FC236}">
                <a16:creationId xmlns:a16="http://schemas.microsoft.com/office/drawing/2014/main" id="{E7638C53-1F66-4A67-910C-BDD00ADC1775}"/>
              </a:ext>
            </a:extLst>
          </p:cNvPr>
          <p:cNvSpPr/>
          <p:nvPr/>
        </p:nvSpPr>
        <p:spPr>
          <a:xfrm>
            <a:off x="9653900" y="3009434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607;p19">
            <a:extLst>
              <a:ext uri="{FF2B5EF4-FFF2-40B4-BE49-F238E27FC236}">
                <a16:creationId xmlns:a16="http://schemas.microsoft.com/office/drawing/2014/main" id="{2A679C95-1DB6-402C-A415-4474DC6955E6}"/>
              </a:ext>
            </a:extLst>
          </p:cNvPr>
          <p:cNvSpPr/>
          <p:nvPr/>
        </p:nvSpPr>
        <p:spPr>
          <a:xfrm>
            <a:off x="6884343" y="2666915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608;p19">
            <a:extLst>
              <a:ext uri="{FF2B5EF4-FFF2-40B4-BE49-F238E27FC236}">
                <a16:creationId xmlns:a16="http://schemas.microsoft.com/office/drawing/2014/main" id="{6C371325-28C8-4897-959B-6DD1EA7B7803}"/>
              </a:ext>
            </a:extLst>
          </p:cNvPr>
          <p:cNvSpPr/>
          <p:nvPr/>
        </p:nvSpPr>
        <p:spPr>
          <a:xfrm>
            <a:off x="7007681" y="2870041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3609;p19">
            <a:extLst>
              <a:ext uri="{FF2B5EF4-FFF2-40B4-BE49-F238E27FC236}">
                <a16:creationId xmlns:a16="http://schemas.microsoft.com/office/drawing/2014/main" id="{631B356A-9671-483E-A8E4-8A10549486DC}"/>
              </a:ext>
            </a:extLst>
          </p:cNvPr>
          <p:cNvGrpSpPr/>
          <p:nvPr/>
        </p:nvGrpSpPr>
        <p:grpSpPr>
          <a:xfrm>
            <a:off x="1207870" y="5391391"/>
            <a:ext cx="4640863" cy="936030"/>
            <a:chOff x="6881370" y="4098709"/>
            <a:chExt cx="3900930" cy="936030"/>
          </a:xfrm>
        </p:grpSpPr>
        <p:sp>
          <p:nvSpPr>
            <p:cNvPr id="20" name="Google Shape;3610;p19">
              <a:extLst>
                <a:ext uri="{FF2B5EF4-FFF2-40B4-BE49-F238E27FC236}">
                  <a16:creationId xmlns:a16="http://schemas.microsoft.com/office/drawing/2014/main" id="{32E6ED78-00BA-4556-8BBB-F6CA4045DA6D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31859B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824 – 410 = 414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11;p19">
              <a:extLst>
                <a:ext uri="{FF2B5EF4-FFF2-40B4-BE49-F238E27FC236}">
                  <a16:creationId xmlns:a16="http://schemas.microsoft.com/office/drawing/2014/main" id="{5772500B-B637-4F92-8B61-79A6ED686E98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1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616;p20">
            <a:extLst>
              <a:ext uri="{FF2B5EF4-FFF2-40B4-BE49-F238E27FC236}">
                <a16:creationId xmlns:a16="http://schemas.microsoft.com/office/drawing/2014/main" id="{E4A9DA97-68CC-48FA-A618-DAA4EB6AAB68}"/>
              </a:ext>
            </a:extLst>
          </p:cNvPr>
          <p:cNvGrpSpPr/>
          <p:nvPr/>
        </p:nvGrpSpPr>
        <p:grpSpPr>
          <a:xfrm>
            <a:off x="783934" y="186034"/>
            <a:ext cx="9778613" cy="693658"/>
            <a:chOff x="1217239" y="1504023"/>
            <a:chExt cx="9778613" cy="693658"/>
          </a:xfrm>
        </p:grpSpPr>
        <p:sp>
          <p:nvSpPr>
            <p:cNvPr id="11" name="Google Shape;3617;p20">
              <a:extLst>
                <a:ext uri="{FF2B5EF4-FFF2-40B4-BE49-F238E27FC236}">
                  <a16:creationId xmlns:a16="http://schemas.microsoft.com/office/drawing/2014/main" id="{8DA4B8E6-4F73-44B7-ACDF-7116976FFEFF}"/>
                </a:ext>
              </a:extLst>
            </p:cNvPr>
            <p:cNvSpPr txBox="1"/>
            <p:nvPr/>
          </p:nvSpPr>
          <p:spPr>
            <a:xfrm>
              <a:off x="1834187" y="1551391"/>
              <a:ext cx="916166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chiều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dài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của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một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cây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cầu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như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sau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: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endParaRPr>
            </a:p>
          </p:txBody>
        </p:sp>
        <p:sp>
          <p:nvSpPr>
            <p:cNvPr id="12" name="Google Shape;3618;p20">
              <a:extLst>
                <a:ext uri="{FF2B5EF4-FFF2-40B4-BE49-F238E27FC236}">
                  <a16:creationId xmlns:a16="http://schemas.microsoft.com/office/drawing/2014/main" id="{D917708D-43F3-4902-B08C-032F58469D83}"/>
                </a:ext>
              </a:extLst>
            </p:cNvPr>
            <p:cNvSpPr/>
            <p:nvPr/>
          </p:nvSpPr>
          <p:spPr>
            <a:xfrm>
              <a:off x="1217239" y="1504023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4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" name="Google Shape;3619;p20">
            <a:extLst>
              <a:ext uri="{FF2B5EF4-FFF2-40B4-BE49-F238E27FC236}">
                <a16:creationId xmlns:a16="http://schemas.microsoft.com/office/drawing/2014/main" id="{6C058FA8-C1AA-40AA-BB79-8191B5BBF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977502"/>
              </p:ext>
            </p:extLst>
          </p:nvPr>
        </p:nvGraphicFramePr>
        <p:xfrm>
          <a:off x="974150" y="808850"/>
          <a:ext cx="10243700" cy="27432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Tên cầu</a:t>
                      </a:r>
                      <a:endParaRPr sz="2800" b="1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Cầu Rồng (Đà Nẵng)</a:t>
                      </a:r>
                      <a:endParaRPr sz="2800" b="1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Cầu Bãi </a:t>
                      </a:r>
                      <a:endParaRPr sz="28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Cháy</a:t>
                      </a:r>
                      <a:endParaRPr sz="28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(Quảng Ninh)</a:t>
                      </a:r>
                      <a:endParaRPr sz="2800" b="1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Cầu Trường Tiền (Thừa Thiên – Huế)</a:t>
                      </a:r>
                      <a:endParaRPr sz="2800" b="1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Cầu Bến Thủy 2 (Nghệ An – </a:t>
                      </a:r>
                      <a:endParaRPr sz="2800"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Hà Tĩnh)</a:t>
                      </a:r>
                      <a:endParaRPr sz="2800" b="1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Chiều dài</a:t>
                      </a:r>
                      <a:endParaRPr sz="2800" b="1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/>
                        <a:t>666 m</a:t>
                      </a:r>
                      <a:endParaRPr sz="2800" b="1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/>
                        <a:t>903 m</a:t>
                      </a:r>
                      <a:endParaRPr sz="2800" b="1" dirty="0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/>
                        <a:t>403 m</a:t>
                      </a:r>
                      <a:endParaRPr sz="2800" b="1" dirty="0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/>
                        <a:t>1 000 m</a:t>
                      </a:r>
                      <a:endParaRPr sz="2800" b="1" dirty="0"/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Google Shape;3620;p20">
            <a:extLst>
              <a:ext uri="{FF2B5EF4-FFF2-40B4-BE49-F238E27FC236}">
                <a16:creationId xmlns:a16="http://schemas.microsoft.com/office/drawing/2014/main" id="{A0ADCDAA-32BC-4FC0-9BA5-8DC6851F26CC}"/>
              </a:ext>
            </a:extLst>
          </p:cNvPr>
          <p:cNvSpPr txBox="1"/>
          <p:nvPr/>
        </p:nvSpPr>
        <p:spPr>
          <a:xfrm>
            <a:off x="248408" y="3429000"/>
            <a:ext cx="105477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vi-VN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a) Trong các cây cầu trên, cây cầu Bến Thủy 2 dài nhất là 1000m, cây cầu Trường Tiền ngắn nhất là 403m</a:t>
            </a:r>
            <a:endParaRPr sz="36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15" name="Google Shape;3620;p20">
            <a:extLst>
              <a:ext uri="{FF2B5EF4-FFF2-40B4-BE49-F238E27FC236}">
                <a16:creationId xmlns:a16="http://schemas.microsoft.com/office/drawing/2014/main" id="{0BECCA99-AA2E-44D4-8D5F-AA1CBBFF3506}"/>
              </a:ext>
            </a:extLst>
          </p:cNvPr>
          <p:cNvSpPr txBox="1"/>
          <p:nvPr/>
        </p:nvSpPr>
        <p:spPr>
          <a:xfrm>
            <a:off x="481994" y="4549716"/>
            <a:ext cx="1008055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Bài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giải</a:t>
            </a:r>
            <a:endParaRPr sz="3600" b="1" dirty="0">
              <a:solidFill>
                <a:srgbClr val="E36C09"/>
              </a:solidFill>
              <a:latin typeface="UTM Avo"/>
              <a:ea typeface="Arial"/>
              <a:cs typeface="Arial"/>
              <a:sym typeface="Arial"/>
            </a:endParaRPr>
          </a:p>
          <a:p>
            <a:r>
              <a:rPr lang="vi-VN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b)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Cầu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Bãi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Cháy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dài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hơn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cầu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Trường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Tiền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mét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:</a:t>
            </a:r>
            <a:endParaRPr sz="3600" b="1" dirty="0">
              <a:solidFill>
                <a:prstClr val="black"/>
              </a:solidFill>
              <a:latin typeface="UTM Avo"/>
            </a:endParaRPr>
          </a:p>
          <a:p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              903 – 403 = 500 (m)</a:t>
            </a:r>
            <a:endParaRPr sz="3600" b="1" dirty="0">
              <a:solidFill>
                <a:prstClr val="black"/>
              </a:solidFill>
              <a:latin typeface="UTM Avo"/>
            </a:endParaRPr>
          </a:p>
          <a:p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                             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lang="en-US" sz="3600" b="1" dirty="0">
                <a:solidFill>
                  <a:srgbClr val="E36C09"/>
                </a:solidFill>
                <a:latin typeface="UTM Avo"/>
                <a:ea typeface="Arial"/>
                <a:cs typeface="Arial"/>
                <a:sym typeface="Arial"/>
              </a:rPr>
              <a:t>: 500 m</a:t>
            </a:r>
            <a:endParaRPr sz="3600" b="1" dirty="0">
              <a:solidFill>
                <a:prstClr val="black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7DE6D56-56F4-4613-83AE-2B86B80CC839}"/>
              </a:ext>
            </a:extLst>
          </p:cNvPr>
          <p:cNvSpPr/>
          <p:nvPr/>
        </p:nvSpPr>
        <p:spPr>
          <a:xfrm>
            <a:off x="1827844" y="268926"/>
            <a:ext cx="9300389" cy="649188"/>
          </a:xfrm>
          <a:prstGeom prst="roundRect">
            <a:avLst>
              <a:gd name="adj" fmla="val 50000"/>
            </a:avLst>
          </a:prstGeom>
          <a:solidFill>
            <a:srgbClr val="7BC6D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2" name="Google Shape;3625;p21">
            <a:extLst>
              <a:ext uri="{FF2B5EF4-FFF2-40B4-BE49-F238E27FC236}">
                <a16:creationId xmlns:a16="http://schemas.microsoft.com/office/drawing/2014/main" id="{87377241-E7DB-4A68-AADD-02AE7DD7CC58}"/>
              </a:ext>
            </a:extLst>
          </p:cNvPr>
          <p:cNvGrpSpPr/>
          <p:nvPr/>
        </p:nvGrpSpPr>
        <p:grpSpPr>
          <a:xfrm>
            <a:off x="2352254" y="308226"/>
            <a:ext cx="9970206" cy="660958"/>
            <a:chOff x="1296327" y="1647588"/>
            <a:chExt cx="9970206" cy="660958"/>
          </a:xfrm>
        </p:grpSpPr>
        <p:sp>
          <p:nvSpPr>
            <p:cNvPr id="13" name="Google Shape;3626;p21">
              <a:extLst>
                <a:ext uri="{FF2B5EF4-FFF2-40B4-BE49-F238E27FC236}">
                  <a16:creationId xmlns:a16="http://schemas.microsoft.com/office/drawing/2014/main" id="{57F3D158-4D0C-4784-A029-7A067058CA30}"/>
                </a:ext>
              </a:extLst>
            </p:cNvPr>
            <p:cNvSpPr txBox="1"/>
            <p:nvPr/>
          </p:nvSpPr>
          <p:spPr>
            <a:xfrm>
              <a:off x="2104868" y="1662256"/>
              <a:ext cx="916166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Cho 780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xếp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bởi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que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như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: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Google Shape;3627;p21">
              <a:extLst>
                <a:ext uri="{FF2B5EF4-FFF2-40B4-BE49-F238E27FC236}">
                  <a16:creationId xmlns:a16="http://schemas.microsoft.com/office/drawing/2014/main" id="{9089F252-7103-4946-B1E5-E14F9CF96CA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3628;p21">
            <a:extLst>
              <a:ext uri="{FF2B5EF4-FFF2-40B4-BE49-F238E27FC236}">
                <a16:creationId xmlns:a16="http://schemas.microsoft.com/office/drawing/2014/main" id="{6E7CDC5E-725A-424D-B186-89918C17A067}"/>
              </a:ext>
            </a:extLst>
          </p:cNvPr>
          <p:cNvSpPr/>
          <p:nvPr/>
        </p:nvSpPr>
        <p:spPr>
          <a:xfrm>
            <a:off x="4461598" y="143866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629;p21">
            <a:extLst>
              <a:ext uri="{FF2B5EF4-FFF2-40B4-BE49-F238E27FC236}">
                <a16:creationId xmlns:a16="http://schemas.microsoft.com/office/drawing/2014/main" id="{2598F3DB-3A97-4131-A166-D2D3CFD1ED3F}"/>
              </a:ext>
            </a:extLst>
          </p:cNvPr>
          <p:cNvSpPr/>
          <p:nvPr/>
        </p:nvSpPr>
        <p:spPr>
          <a:xfrm>
            <a:off x="4461598" y="258801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630;p21">
            <a:extLst>
              <a:ext uri="{FF2B5EF4-FFF2-40B4-BE49-F238E27FC236}">
                <a16:creationId xmlns:a16="http://schemas.microsoft.com/office/drawing/2014/main" id="{DE22B469-8C6E-4E79-A745-9ACC27180B1B}"/>
              </a:ext>
            </a:extLst>
          </p:cNvPr>
          <p:cNvSpPr/>
          <p:nvPr/>
        </p:nvSpPr>
        <p:spPr>
          <a:xfrm>
            <a:off x="3249543" y="1438663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631;p21">
            <a:extLst>
              <a:ext uri="{FF2B5EF4-FFF2-40B4-BE49-F238E27FC236}">
                <a16:creationId xmlns:a16="http://schemas.microsoft.com/office/drawing/2014/main" id="{0E83B7EC-6BF6-47B0-A2CC-9522C175D5EC}"/>
              </a:ext>
            </a:extLst>
          </p:cNvPr>
          <p:cNvSpPr/>
          <p:nvPr/>
        </p:nvSpPr>
        <p:spPr>
          <a:xfrm>
            <a:off x="4718773" y="143866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632;p21">
            <a:extLst>
              <a:ext uri="{FF2B5EF4-FFF2-40B4-BE49-F238E27FC236}">
                <a16:creationId xmlns:a16="http://schemas.microsoft.com/office/drawing/2014/main" id="{B306406D-DF86-4624-A5BB-15057DD195F6}"/>
              </a:ext>
            </a:extLst>
          </p:cNvPr>
          <p:cNvSpPr/>
          <p:nvPr/>
        </p:nvSpPr>
        <p:spPr>
          <a:xfrm>
            <a:off x="4718773" y="258801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633;p21">
            <a:extLst>
              <a:ext uri="{FF2B5EF4-FFF2-40B4-BE49-F238E27FC236}">
                <a16:creationId xmlns:a16="http://schemas.microsoft.com/office/drawing/2014/main" id="{77572D8A-9F4B-4FD4-A6FF-7A34BBE90C46}"/>
              </a:ext>
            </a:extLst>
          </p:cNvPr>
          <p:cNvSpPr/>
          <p:nvPr/>
        </p:nvSpPr>
        <p:spPr>
          <a:xfrm>
            <a:off x="6014173" y="143866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634;p21">
            <a:extLst>
              <a:ext uri="{FF2B5EF4-FFF2-40B4-BE49-F238E27FC236}">
                <a16:creationId xmlns:a16="http://schemas.microsoft.com/office/drawing/2014/main" id="{2AE4C47C-A96E-4654-878D-902B46C64924}"/>
              </a:ext>
            </a:extLst>
          </p:cNvPr>
          <p:cNvSpPr/>
          <p:nvPr/>
        </p:nvSpPr>
        <p:spPr>
          <a:xfrm>
            <a:off x="6014173" y="258801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635;p21">
            <a:extLst>
              <a:ext uri="{FF2B5EF4-FFF2-40B4-BE49-F238E27FC236}">
                <a16:creationId xmlns:a16="http://schemas.microsoft.com/office/drawing/2014/main" id="{EA80B613-D4D4-4FD5-864C-F5F19473684B}"/>
              </a:ext>
            </a:extLst>
          </p:cNvPr>
          <p:cNvSpPr/>
          <p:nvPr/>
        </p:nvSpPr>
        <p:spPr>
          <a:xfrm>
            <a:off x="4802118" y="1438663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636;p21">
            <a:extLst>
              <a:ext uri="{FF2B5EF4-FFF2-40B4-BE49-F238E27FC236}">
                <a16:creationId xmlns:a16="http://schemas.microsoft.com/office/drawing/2014/main" id="{6864AB92-99C1-4D7A-99A7-CA051B01A4B4}"/>
              </a:ext>
            </a:extLst>
          </p:cNvPr>
          <p:cNvSpPr/>
          <p:nvPr/>
        </p:nvSpPr>
        <p:spPr>
          <a:xfrm>
            <a:off x="4802118" y="2532451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637;p21">
            <a:extLst>
              <a:ext uri="{FF2B5EF4-FFF2-40B4-BE49-F238E27FC236}">
                <a16:creationId xmlns:a16="http://schemas.microsoft.com/office/drawing/2014/main" id="{5AAA7C23-857D-420D-A4FE-007D0DD39319}"/>
              </a:ext>
            </a:extLst>
          </p:cNvPr>
          <p:cNvSpPr/>
          <p:nvPr/>
        </p:nvSpPr>
        <p:spPr>
          <a:xfrm>
            <a:off x="4802118" y="363258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638;p21">
            <a:extLst>
              <a:ext uri="{FF2B5EF4-FFF2-40B4-BE49-F238E27FC236}">
                <a16:creationId xmlns:a16="http://schemas.microsoft.com/office/drawing/2014/main" id="{9D6476AD-FE0F-44E5-A1BE-4E99FACA4855}"/>
              </a:ext>
            </a:extLst>
          </p:cNvPr>
          <p:cNvSpPr/>
          <p:nvPr/>
        </p:nvSpPr>
        <p:spPr>
          <a:xfrm>
            <a:off x="6270557" y="143866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8" name="Google Shape;3639;p21">
            <a:extLst>
              <a:ext uri="{FF2B5EF4-FFF2-40B4-BE49-F238E27FC236}">
                <a16:creationId xmlns:a16="http://schemas.microsoft.com/office/drawing/2014/main" id="{BC5A3259-C51F-4E43-8057-250BFDE6BADF}"/>
              </a:ext>
            </a:extLst>
          </p:cNvPr>
          <p:cNvSpPr/>
          <p:nvPr/>
        </p:nvSpPr>
        <p:spPr>
          <a:xfrm>
            <a:off x="6270557" y="258801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640;p21">
            <a:extLst>
              <a:ext uri="{FF2B5EF4-FFF2-40B4-BE49-F238E27FC236}">
                <a16:creationId xmlns:a16="http://schemas.microsoft.com/office/drawing/2014/main" id="{470DFBC5-F4CE-4A15-B758-A38E5FDBCF49}"/>
              </a:ext>
            </a:extLst>
          </p:cNvPr>
          <p:cNvSpPr/>
          <p:nvPr/>
        </p:nvSpPr>
        <p:spPr>
          <a:xfrm>
            <a:off x="7565957" y="143866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641;p21">
            <a:extLst>
              <a:ext uri="{FF2B5EF4-FFF2-40B4-BE49-F238E27FC236}">
                <a16:creationId xmlns:a16="http://schemas.microsoft.com/office/drawing/2014/main" id="{FF0B3CDB-A7E6-44FB-AEC6-9E846DCBB6E2}"/>
              </a:ext>
            </a:extLst>
          </p:cNvPr>
          <p:cNvSpPr/>
          <p:nvPr/>
        </p:nvSpPr>
        <p:spPr>
          <a:xfrm>
            <a:off x="7565957" y="2588014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642;p21">
            <a:extLst>
              <a:ext uri="{FF2B5EF4-FFF2-40B4-BE49-F238E27FC236}">
                <a16:creationId xmlns:a16="http://schemas.microsoft.com/office/drawing/2014/main" id="{82BDE0CF-389D-40BF-81CB-20B78BC4ABFE}"/>
              </a:ext>
            </a:extLst>
          </p:cNvPr>
          <p:cNvSpPr/>
          <p:nvPr/>
        </p:nvSpPr>
        <p:spPr>
          <a:xfrm>
            <a:off x="6353902" y="1438663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643;p21">
            <a:extLst>
              <a:ext uri="{FF2B5EF4-FFF2-40B4-BE49-F238E27FC236}">
                <a16:creationId xmlns:a16="http://schemas.microsoft.com/office/drawing/2014/main" id="{D631CF1D-65B1-4987-B99C-799783F2BF26}"/>
              </a:ext>
            </a:extLst>
          </p:cNvPr>
          <p:cNvSpPr/>
          <p:nvPr/>
        </p:nvSpPr>
        <p:spPr>
          <a:xfrm>
            <a:off x="6353902" y="363258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644;p21">
            <a:extLst>
              <a:ext uri="{FF2B5EF4-FFF2-40B4-BE49-F238E27FC236}">
                <a16:creationId xmlns:a16="http://schemas.microsoft.com/office/drawing/2014/main" id="{59F28966-021B-4A43-96BD-D0A786F337C0}"/>
              </a:ext>
            </a:extLst>
          </p:cNvPr>
          <p:cNvSpPr txBox="1"/>
          <p:nvPr/>
        </p:nvSpPr>
        <p:spPr>
          <a:xfrm>
            <a:off x="807787" y="3803129"/>
            <a:ext cx="107346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chuyển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chỗ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que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AutoNum type="alphaLcParenR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ban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4" name="Google Shape;3645;p21">
            <a:extLst>
              <a:ext uri="{FF2B5EF4-FFF2-40B4-BE49-F238E27FC236}">
                <a16:creationId xmlns:a16="http://schemas.microsoft.com/office/drawing/2014/main" id="{E585DD9A-B8AB-4C48-8A7D-9F734AE13233}"/>
              </a:ext>
            </a:extLst>
          </p:cNvPr>
          <p:cNvSpPr/>
          <p:nvPr/>
        </p:nvSpPr>
        <p:spPr>
          <a:xfrm>
            <a:off x="8393869" y="2309161"/>
            <a:ext cx="1337428" cy="6491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798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646;p21">
            <a:extLst>
              <a:ext uri="{FF2B5EF4-FFF2-40B4-BE49-F238E27FC236}">
                <a16:creationId xmlns:a16="http://schemas.microsoft.com/office/drawing/2014/main" id="{064E2C7C-0EA2-4E8E-86BD-14A34CF899BD}"/>
              </a:ext>
            </a:extLst>
          </p:cNvPr>
          <p:cNvGrpSpPr/>
          <p:nvPr/>
        </p:nvGrpSpPr>
        <p:grpSpPr>
          <a:xfrm>
            <a:off x="3619306" y="5598150"/>
            <a:ext cx="3393361" cy="923289"/>
            <a:chOff x="6940630" y="4098709"/>
            <a:chExt cx="2928397" cy="1030573"/>
          </a:xfrm>
        </p:grpSpPr>
        <p:sp>
          <p:nvSpPr>
            <p:cNvPr id="36" name="Google Shape;3647;p21">
              <a:extLst>
                <a:ext uri="{FF2B5EF4-FFF2-40B4-BE49-F238E27FC236}">
                  <a16:creationId xmlns:a16="http://schemas.microsoft.com/office/drawing/2014/main" id="{5D00B81E-1802-4579-AFD6-F08F4633932A}"/>
                </a:ext>
              </a:extLst>
            </p:cNvPr>
            <p:cNvSpPr txBox="1"/>
            <p:nvPr/>
          </p:nvSpPr>
          <p:spPr>
            <a:xfrm>
              <a:off x="7021028" y="4098709"/>
              <a:ext cx="2788739" cy="1030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859B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798 – 780 = 18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648;p21">
              <a:extLst>
                <a:ext uri="{FF2B5EF4-FFF2-40B4-BE49-F238E27FC236}">
                  <a16:creationId xmlns:a16="http://schemas.microsoft.com/office/drawing/2014/main" id="{4803591A-8FA4-45B2-87B7-D413E1C5D80A}"/>
                </a:ext>
              </a:extLst>
            </p:cNvPr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649;p21">
            <a:extLst>
              <a:ext uri="{FF2B5EF4-FFF2-40B4-BE49-F238E27FC236}">
                <a16:creationId xmlns:a16="http://schemas.microsoft.com/office/drawing/2014/main" id="{33837C7B-A23A-408B-A732-7B3700C838FF}"/>
              </a:ext>
            </a:extLst>
          </p:cNvPr>
          <p:cNvSpPr/>
          <p:nvPr/>
        </p:nvSpPr>
        <p:spPr>
          <a:xfrm>
            <a:off x="7337357" y="5598148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80AC8D-48D9-4C70-A076-6237F2D14B82}"/>
              </a:ext>
            </a:extLst>
          </p:cNvPr>
          <p:cNvGrpSpPr/>
          <p:nvPr/>
        </p:nvGrpSpPr>
        <p:grpSpPr>
          <a:xfrm>
            <a:off x="1435219" y="1716073"/>
            <a:ext cx="9566979" cy="3860267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F0B4428-1609-4A20-ADFE-41CC8A0CA269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364408-A8D9-45BD-B4AA-5B8B1973E7EB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42" descr="矢量智能对象-1">
            <a:extLst>
              <a:ext uri="{FF2B5EF4-FFF2-40B4-BE49-F238E27FC236}">
                <a16:creationId xmlns:a16="http://schemas.microsoft.com/office/drawing/2014/main" id="{D5EEA5FF-8451-44F0-812A-AFA0C57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9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3A66FE01-674C-42FD-A5AB-B274A64C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7979" y="661926"/>
            <a:ext cx="788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3140" y="2413314"/>
            <a:ext cx="8000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tính trừ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không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nhớ trong phạm vi 1000, giải toán có lời văn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1441" y="4015722"/>
            <a:ext cx="8535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Phép trừ có nhớ trong phạm vi 1000 ( tiết 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1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441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HP001 4 hàng</vt:lpstr>
      <vt:lpstr>UTM Avo</vt:lpstr>
      <vt:lpstr>字魂59号-创粗黑</vt:lpstr>
      <vt:lpstr>2_Office 主题</vt:lpstr>
      <vt:lpstr>https://www.freeppt7.com</vt:lpstr>
      <vt:lpstr>3_Office 主题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50</cp:revision>
  <dcterms:created xsi:type="dcterms:W3CDTF">2021-07-20T01:55:21Z</dcterms:created>
  <dcterms:modified xsi:type="dcterms:W3CDTF">2022-04-17T13:53:55Z</dcterms:modified>
</cp:coreProperties>
</file>