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2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73" r:id="rId4"/>
    <p:sldMasterId id="2147483827" r:id="rId5"/>
    <p:sldMasterId id="2147483913" r:id="rId6"/>
    <p:sldMasterId id="2147483918" r:id="rId7"/>
    <p:sldMasterId id="2147483933" r:id="rId8"/>
    <p:sldMasterId id="2147483945" r:id="rId9"/>
    <p:sldMasterId id="2147483970" r:id="rId10"/>
    <p:sldMasterId id="2147483985" r:id="rId11"/>
    <p:sldMasterId id="2147484000" r:id="rId12"/>
    <p:sldMasterId id="2147484015" r:id="rId13"/>
    <p:sldMasterId id="2147484030" r:id="rId14"/>
    <p:sldMasterId id="2147484045" r:id="rId15"/>
  </p:sldMasterIdLst>
  <p:notesMasterIdLst>
    <p:notesMasterId r:id="rId32"/>
  </p:notesMasterIdLst>
  <p:sldIdLst>
    <p:sldId id="2007577135" r:id="rId16"/>
    <p:sldId id="2007577136" r:id="rId17"/>
    <p:sldId id="2007577137" r:id="rId18"/>
    <p:sldId id="2007577138" r:id="rId19"/>
    <p:sldId id="2007577139" r:id="rId20"/>
    <p:sldId id="2007577140" r:id="rId21"/>
    <p:sldId id="2007577141" r:id="rId22"/>
    <p:sldId id="2007577133" r:id="rId23"/>
    <p:sldId id="2007577142" r:id="rId24"/>
    <p:sldId id="2007577125" r:id="rId25"/>
    <p:sldId id="2007577116" r:id="rId26"/>
    <p:sldId id="279" r:id="rId27"/>
    <p:sldId id="371" r:id="rId28"/>
    <p:sldId id="265" r:id="rId29"/>
    <p:sldId id="3397" r:id="rId30"/>
    <p:sldId id="20075771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7CE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4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Chọn</a:t>
            </a:r>
            <a:r>
              <a:rPr lang="en-US" baseline="0"/>
              <a:t> lần lượt từng ngôi sao để trả lời câu hỏi.</a:t>
            </a:r>
            <a:endParaRPr lang="en-US"/>
          </a:p>
          <a:p>
            <a:r>
              <a:rPr lang="en-US"/>
              <a:t>Click </a:t>
            </a:r>
            <a:r>
              <a:rPr lang="en-US" err="1"/>
              <a:t>vào</a:t>
            </a:r>
            <a:r>
              <a:rPr lang="en-US"/>
              <a:t> Win để đến với </a:t>
            </a:r>
            <a:r>
              <a:rPr lang="en-US" err="1"/>
              <a:t>bài</a:t>
            </a:r>
            <a:r>
              <a:rPr lang="en-US"/>
              <a:t> mới.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0.xml"/><Relationship Id="rId4" Type="http://schemas.openxmlformats.org/officeDocument/2006/relationships/slide" Target="../slides/slide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1.xml"/><Relationship Id="rId4" Type="http://schemas.openxmlformats.org/officeDocument/2006/relationships/slide" Target="../slides/slide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2.xml"/><Relationship Id="rId4" Type="http://schemas.openxmlformats.org/officeDocument/2006/relationships/slide" Target="../slides/slide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3.xml"/><Relationship Id="rId4" Type="http://schemas.openxmlformats.org/officeDocument/2006/relationships/slide" Target="../slides/slide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4.xml"/><Relationship Id="rId4" Type="http://schemas.openxmlformats.org/officeDocument/2006/relationships/slide" Target="../slides/slide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5.xml"/><Relationship Id="rId4" Type="http://schemas.openxmlformats.org/officeDocument/2006/relationships/slide" Target="../slides/slide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26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077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792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7957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7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959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597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0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7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6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92843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854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897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09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1494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947177"/>
      </p:ext>
    </p:extLst>
  </p:cSld>
  <p:clrMapOvr>
    <a:masterClrMapping/>
  </p:clrMapOvr>
  <p:transition spd="slow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934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659843"/>
      </p:ext>
    </p:extLst>
  </p:cSld>
  <p:clrMapOvr>
    <a:masterClrMapping/>
  </p:clrMapOvr>
  <p:transition spd="med" advClick="0" advTm="10000">
    <p:blinds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6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92460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6035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2484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4974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777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113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169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2546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4446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277282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59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1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272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428421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2703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6691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07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787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262313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9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5638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8487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935369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7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2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5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743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85412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7274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876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7147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5530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06422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7478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5320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3990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3930773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5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8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23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89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59778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0752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3794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8849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4278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01508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7732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7398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074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1842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3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1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56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714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196206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05000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604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5345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104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3180700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4584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7144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1147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124060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6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7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51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/>
          <p:nvPr/>
        </p:nvSpPr>
        <p:spPr>
          <a:xfrm>
            <a:off x="11087341" y="5133943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9527317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037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7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7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49972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44348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91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7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7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61161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3404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9336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3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1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49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1609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7" y="5457040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9" y="289318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3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7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7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6137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45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9" y="289316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9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56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7361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61" y="5520407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5" y="289318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3327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9" y="179665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33" y="23260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2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504" y="2454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701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53" y="24383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7" y="179660"/>
            <a:ext cx="1797999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81" y="24864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3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3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3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186" lvl="0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372" lvl="1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556" lvl="2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744" lvl="3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5930" lvl="4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114" lvl="5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300" lvl="6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486" lvl="7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672" lvl="8" indent="-3809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51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1" y="55713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940049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2" indent="0" algn="ctr">
              <a:buNone/>
              <a:defRPr sz="1799"/>
            </a:lvl3pPr>
            <a:lvl4pPr marL="1371556" indent="0" algn="ctr">
              <a:buNone/>
              <a:defRPr sz="1600"/>
            </a:lvl4pPr>
            <a:lvl5pPr marL="1828744" indent="0" algn="ctr">
              <a:buNone/>
              <a:defRPr sz="1600"/>
            </a:lvl5pPr>
            <a:lvl6pPr marL="2285930" indent="0" algn="ctr">
              <a:buNone/>
              <a:defRPr sz="1600"/>
            </a:lvl6pPr>
            <a:lvl7pPr marL="2743114" indent="0" algn="ctr">
              <a:buNone/>
              <a:defRPr sz="1600"/>
            </a:lvl7pPr>
            <a:lvl8pPr marL="3200300" indent="0" algn="ctr">
              <a:buNone/>
              <a:defRPr sz="1600"/>
            </a:lvl8pPr>
            <a:lvl9pPr marL="3657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92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7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7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6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56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147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96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69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27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931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581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07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3724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814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3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1580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4190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53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92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291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895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5361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409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1588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8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5714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7771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332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945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5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82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4983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193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64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85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890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13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459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654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63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20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8854310" y="56442"/>
            <a:ext cx="333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677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9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7415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  <p:sldLayoutId id="2147483963" r:id="rId18"/>
    <p:sldLayoutId id="2147483964" r:id="rId19"/>
    <p:sldLayoutId id="2147483965" r:id="rId20"/>
    <p:sldLayoutId id="2147483966" r:id="rId21"/>
    <p:sldLayoutId id="2147483967" r:id="rId22"/>
    <p:sldLayoutId id="2147483968" r:id="rId23"/>
    <p:sldLayoutId id="214748396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72.tiff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1.wav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png"/><Relationship Id="rId9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slide" Target="slide5.xml"/><Relationship Id="rId18" Type="http://schemas.openxmlformats.org/officeDocument/2006/relationships/image" Target="../media/image57.pn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20" Type="http://schemas.openxmlformats.org/officeDocument/2006/relationships/image" Target="../media/image58.gif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9.gif"/><Relationship Id="rId11" Type="http://schemas.openxmlformats.org/officeDocument/2006/relationships/slide" Target="slide4.xml"/><Relationship Id="rId5" Type="http://schemas.openxmlformats.org/officeDocument/2006/relationships/image" Target="../media/image48.png"/><Relationship Id="rId15" Type="http://schemas.openxmlformats.org/officeDocument/2006/relationships/slide" Target="slide6.xml"/><Relationship Id="rId10" Type="http://schemas.openxmlformats.org/officeDocument/2006/relationships/image" Target="../media/image53.gif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52.gif"/><Relationship Id="rId14" Type="http://schemas.openxmlformats.org/officeDocument/2006/relationships/image" Target="../media/image55.png"/><Relationship Id="rId2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C9557-6D5A-4584-8028-9C90D850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6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5773" y="2332694"/>
            <a:ext cx="119804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</a:t>
            </a:r>
            <a:r>
              <a:rPr lang="en-US" sz="4400" b="1">
                <a:solidFill>
                  <a:schemeClr val="bg1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60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: 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TRONG PHẠM VI 1000(TIẾT 3)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73513512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1947672" y="2969039"/>
            <a:ext cx="8594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EDEBB-B328-448E-92BB-2FF1DD9FC022}"/>
              </a:ext>
            </a:extLst>
          </p:cNvPr>
          <p:cNvSpPr/>
          <p:nvPr/>
        </p:nvSpPr>
        <p:spPr>
          <a:xfrm>
            <a:off x="962964" y="1573895"/>
            <a:ext cx="1026607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C4D708-0BEB-4E29-AE90-A23FF3657722}"/>
              </a:ext>
            </a:extLst>
          </p:cNvPr>
          <p:cNvGrpSpPr/>
          <p:nvPr/>
        </p:nvGrpSpPr>
        <p:grpSpPr>
          <a:xfrm>
            <a:off x="858418" y="1192463"/>
            <a:ext cx="4093434" cy="570588"/>
            <a:chOff x="1296327" y="1647588"/>
            <a:chExt cx="4093434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FBA60E-B580-46AC-A293-850242466CEA}"/>
                </a:ext>
              </a:extLst>
            </p:cNvPr>
            <p:cNvSpPr txBox="1"/>
            <p:nvPr/>
          </p:nvSpPr>
          <p:spPr>
            <a:xfrm>
              <a:off x="1866914" y="1694956"/>
              <a:ext cx="3522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7455BE-2170-4493-B2DC-838A21E7C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43B98B-B014-44B2-9149-4E74BBB9BA0C}"/>
              </a:ext>
            </a:extLst>
          </p:cNvPr>
          <p:cNvGrpSpPr/>
          <p:nvPr/>
        </p:nvGrpSpPr>
        <p:grpSpPr>
          <a:xfrm>
            <a:off x="1429006" y="2818357"/>
            <a:ext cx="1147790" cy="1305165"/>
            <a:chOff x="1566470" y="2095726"/>
            <a:chExt cx="1147790" cy="13051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ED7621-0CA6-4B81-B2AC-A36B06AB53F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9739F4-A1C6-440F-B7BC-666E8712E8A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312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7FCCDE-2FC7-4CFE-9CA4-16AF41EFCD3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5FED69-697E-40B1-A479-2B39551CD61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A2FE03-96E0-47EF-BF18-4AF49E4CFA25}"/>
              </a:ext>
            </a:extLst>
          </p:cNvPr>
          <p:cNvGrpSpPr/>
          <p:nvPr/>
        </p:nvGrpSpPr>
        <p:grpSpPr>
          <a:xfrm>
            <a:off x="3940223" y="2818357"/>
            <a:ext cx="1147790" cy="1305165"/>
            <a:chOff x="1566470" y="2095726"/>
            <a:chExt cx="1147790" cy="13051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4DBFA4-EAE2-4831-BE39-5542534D680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087613-5D83-4261-BEBD-2E8D79326BC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234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9EB2E4-7CDB-4E63-BFBB-E8964899623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BBB10B-0943-4431-BD78-6E4C071C7F5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C9F0F-0184-4C90-AA43-9983E420A2D5}"/>
              </a:ext>
            </a:extLst>
          </p:cNvPr>
          <p:cNvGrpSpPr/>
          <p:nvPr/>
        </p:nvGrpSpPr>
        <p:grpSpPr>
          <a:xfrm>
            <a:off x="6667341" y="2818357"/>
            <a:ext cx="1147790" cy="1305165"/>
            <a:chOff x="1566470" y="2095726"/>
            <a:chExt cx="1147790" cy="130516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F7CF57-9D3E-4C92-94BC-47793CBFD43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2344C9-7069-44E1-9E4C-19C32987282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89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7882BE-F4E8-4A56-AFF8-98AEAFD2075E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26F5B7-E435-447F-9F9D-6228F02E6B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E094DA-1009-49AA-A3EC-B3675CA864C2}"/>
              </a:ext>
            </a:extLst>
          </p:cNvPr>
          <p:cNvGrpSpPr/>
          <p:nvPr/>
        </p:nvGrpSpPr>
        <p:grpSpPr>
          <a:xfrm>
            <a:off x="9112506" y="2818357"/>
            <a:ext cx="1147790" cy="1305165"/>
            <a:chOff x="1566470" y="2095726"/>
            <a:chExt cx="1147790" cy="130516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8A5B78-AF12-4243-AEA5-1F6D503D554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9D782-1181-419A-BDC8-7CD6B71BA87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970BB6-635E-4545-9021-D5327A6FDD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12DE1A-CEC3-4B6A-B6E8-2FD41631E5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14DCC38-6656-4276-B60F-F41403A56688}"/>
              </a:ext>
            </a:extLst>
          </p:cNvPr>
          <p:cNvSpPr txBox="1"/>
          <p:nvPr/>
        </p:nvSpPr>
        <p:spPr>
          <a:xfrm>
            <a:off x="1649486" y="3974041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58C866-0AF2-400C-BA9C-5E743C083CE3}"/>
              </a:ext>
            </a:extLst>
          </p:cNvPr>
          <p:cNvSpPr txBox="1"/>
          <p:nvPr/>
        </p:nvSpPr>
        <p:spPr>
          <a:xfrm>
            <a:off x="4167995" y="3974041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A0ECBD-94D6-4777-A704-7D46A7326578}"/>
              </a:ext>
            </a:extLst>
          </p:cNvPr>
          <p:cNvSpPr txBox="1"/>
          <p:nvPr/>
        </p:nvSpPr>
        <p:spPr>
          <a:xfrm>
            <a:off x="6898335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779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E0D6C-2AD3-4317-8447-648244A86470}"/>
              </a:ext>
            </a:extLst>
          </p:cNvPr>
          <p:cNvSpPr txBox="1"/>
          <p:nvPr/>
        </p:nvSpPr>
        <p:spPr>
          <a:xfrm>
            <a:off x="9359622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D6C27C-AE0D-48D2-948A-E167081C7183}"/>
              </a:ext>
            </a:extLst>
          </p:cNvPr>
          <p:cNvSpPr txBox="1"/>
          <p:nvPr/>
        </p:nvSpPr>
        <p:spPr>
          <a:xfrm>
            <a:off x="1143712" y="2111062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548 + 312          592 +234             690 + 89           427 + 125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9005" y="5257800"/>
            <a:ext cx="7422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Khi thực hiện đặt tính con cần lưu ý gì?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-4024" y="153404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34339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EC0EB06-0B29-449E-8D93-4B064D3C386A}"/>
              </a:ext>
            </a:extLst>
          </p:cNvPr>
          <p:cNvGrpSpPr/>
          <p:nvPr/>
        </p:nvGrpSpPr>
        <p:grpSpPr>
          <a:xfrm>
            <a:off x="944316" y="254422"/>
            <a:ext cx="11119864" cy="1001475"/>
            <a:chOff x="1296327" y="1647588"/>
            <a:chExt cx="11119864" cy="10014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CF7C4F-9710-4228-B56F-986D1FBED74E}"/>
                </a:ext>
              </a:extLst>
            </p:cNvPr>
            <p:cNvSpPr txBox="1"/>
            <p:nvPr/>
          </p:nvSpPr>
          <p:spPr>
            <a:xfrm>
              <a:off x="1866914" y="1694956"/>
              <a:ext cx="105492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0038C7-903B-4D53-97ED-992CC5D800B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25C1D0-7DA7-4DCD-947A-F501440184CA}"/>
              </a:ext>
            </a:extLst>
          </p:cNvPr>
          <p:cNvGrpSpPr/>
          <p:nvPr/>
        </p:nvGrpSpPr>
        <p:grpSpPr>
          <a:xfrm>
            <a:off x="1690766" y="1825962"/>
            <a:ext cx="2635780" cy="3994217"/>
            <a:chOff x="5428342" y="2693987"/>
            <a:chExt cx="1886859" cy="2859315"/>
          </a:xfrm>
        </p:grpSpPr>
        <p:pic>
          <p:nvPicPr>
            <p:cNvPr id="11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8452D1D7-8C0E-480D-9249-B1161FAA5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DA877E7F-98FE-47CC-87B8-AD09A453D2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9EA81F4-EC8B-439A-B89B-22D5684F8F6A}"/>
              </a:ext>
            </a:extLst>
          </p:cNvPr>
          <p:cNvSpPr txBox="1"/>
          <p:nvPr/>
        </p:nvSpPr>
        <p:spPr>
          <a:xfrm>
            <a:off x="2069573" y="5820179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F3CD0561-6CDC-49D8-9FD9-EE1518A5FB79}"/>
              </a:ext>
            </a:extLst>
          </p:cNvPr>
          <p:cNvSpPr/>
          <p:nvPr/>
        </p:nvSpPr>
        <p:spPr>
          <a:xfrm>
            <a:off x="1410743" y="3174570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828F2-2E3B-489E-AC40-222D66E239DF}"/>
              </a:ext>
            </a:extLst>
          </p:cNvPr>
          <p:cNvSpPr txBox="1"/>
          <p:nvPr/>
        </p:nvSpPr>
        <p:spPr>
          <a:xfrm>
            <a:off x="167510" y="408861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E69ED27-A1A5-441A-BD7F-DC57301E7B5A}"/>
              </a:ext>
            </a:extLst>
          </p:cNvPr>
          <p:cNvSpPr/>
          <p:nvPr/>
        </p:nvSpPr>
        <p:spPr>
          <a:xfrm>
            <a:off x="2702377" y="1975610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0F469-4913-430A-9C6E-1417E6A0A25D}"/>
              </a:ext>
            </a:extLst>
          </p:cNvPr>
          <p:cNvSpPr txBox="1"/>
          <p:nvPr/>
        </p:nvSpPr>
        <p:spPr>
          <a:xfrm>
            <a:off x="1461944" y="2282229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129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CB224-A3B5-4907-9381-4F00AC789639}"/>
              </a:ext>
            </a:extLst>
          </p:cNvPr>
          <p:cNvSpPr txBox="1"/>
          <p:nvPr/>
        </p:nvSpPr>
        <p:spPr>
          <a:xfrm>
            <a:off x="5508007" y="2430630"/>
            <a:ext cx="6240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336 + 129 = 465 (m)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465 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185652" y="727587"/>
            <a:ext cx="1917290" cy="196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711202" y="747252"/>
            <a:ext cx="4694217" cy="19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281084" y="1140542"/>
            <a:ext cx="4395019" cy="196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>
            <a:off x="4326546" y="2074606"/>
            <a:ext cx="166796" cy="315615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C0F469-4913-430A-9C6E-1417E6A0A25D}"/>
              </a:ext>
            </a:extLst>
          </p:cNvPr>
          <p:cNvSpPr txBox="1"/>
          <p:nvPr/>
        </p:nvSpPr>
        <p:spPr>
          <a:xfrm>
            <a:off x="4556081" y="339107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18" grpId="0" uiExpand="1" build="p"/>
      <p:bldP spid="20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9693"/>
            <a:ext cx="2667151" cy="22151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43C343-96CC-4AD6-90A4-700B3729FA1C}"/>
              </a:ext>
            </a:extLst>
          </p:cNvPr>
          <p:cNvGrpSpPr/>
          <p:nvPr/>
        </p:nvGrpSpPr>
        <p:grpSpPr>
          <a:xfrm>
            <a:off x="1338182" y="317906"/>
            <a:ext cx="1905624" cy="570588"/>
            <a:chOff x="1296327" y="1647588"/>
            <a:chExt cx="1696945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55A722-D58F-4E53-8349-588C6E89B2CE}"/>
                </a:ext>
              </a:extLst>
            </p:cNvPr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1BF8BB-2F35-488A-BFF2-46879D6375B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3BEC0A6-EE99-46A2-973F-B4D360426E97}"/>
              </a:ext>
            </a:extLst>
          </p:cNvPr>
          <p:cNvSpPr txBox="1"/>
          <p:nvPr/>
        </p:nvSpPr>
        <p:spPr>
          <a:xfrm>
            <a:off x="525967" y="1416684"/>
            <a:ext cx="357254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468 + 22 + 200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490     + 200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690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CF777-2100-465B-A6BE-C176744AA5FF}"/>
              </a:ext>
            </a:extLst>
          </p:cNvPr>
          <p:cNvSpPr txBox="1"/>
          <p:nvPr/>
        </p:nvSpPr>
        <p:spPr>
          <a:xfrm>
            <a:off x="4412544" y="1416683"/>
            <a:ext cx="390215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75 – 25 + 550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50     + 550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69F8D-6413-4109-893B-7DEF3E72EC68}"/>
              </a:ext>
            </a:extLst>
          </p:cNvPr>
          <p:cNvSpPr txBox="1"/>
          <p:nvPr/>
        </p:nvSpPr>
        <p:spPr>
          <a:xfrm>
            <a:off x="8748804" y="1391575"/>
            <a:ext cx="375895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747 + 123 - 100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870     - 100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770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58559" y="3136612"/>
            <a:ext cx="877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? Khi thực hiện dãy tính con thực hiện từ đâu?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3398" y="3889809"/>
            <a:ext cx="94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Khi thực hiện dãy tính ta thực hiện từ trái qua phải.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 build="p"/>
      <p:bldP spid="15" grpId="0" uiExpand="1" build="p"/>
      <p:bldP spid="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2C39EC4-A12F-4FBD-B218-341299F240FA}"/>
              </a:ext>
            </a:extLst>
          </p:cNvPr>
          <p:cNvGrpSpPr/>
          <p:nvPr/>
        </p:nvGrpSpPr>
        <p:grpSpPr>
          <a:xfrm>
            <a:off x="956161" y="1218127"/>
            <a:ext cx="9928418" cy="954107"/>
            <a:chOff x="1296327" y="1571386"/>
            <a:chExt cx="9928418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B99E91-0F94-4FD2-81BE-DBC06E699996}"/>
                </a:ext>
              </a:extLst>
            </p:cNvPr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03AEA6-0294-481E-ADC6-6EEA4C8AE8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752F56D9-508C-4BD2-A898-F3312997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20" y="186491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96B86E-62D7-42F5-B2A2-29939F241755}"/>
              </a:ext>
            </a:extLst>
          </p:cNvPr>
          <p:cNvSpPr txBox="1"/>
          <p:nvPr/>
        </p:nvSpPr>
        <p:spPr>
          <a:xfrm>
            <a:off x="712381" y="2366247"/>
            <a:ext cx="5809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240 + 320 = 660 (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660 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5094"/>
            <a:ext cx="11487363" cy="819971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AB7FC9-E2D9-4766-82E7-C0B218D3AB60}"/>
              </a:ext>
            </a:extLst>
          </p:cNvPr>
          <p:cNvGrpSpPr/>
          <p:nvPr/>
        </p:nvGrpSpPr>
        <p:grpSpPr>
          <a:xfrm>
            <a:off x="848634" y="670203"/>
            <a:ext cx="1689584" cy="570588"/>
            <a:chOff x="945529" y="794599"/>
            <a:chExt cx="1590713" cy="5705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839DEB-B798-454B-A85E-C1EA339088B4}"/>
                </a:ext>
              </a:extLst>
            </p:cNvPr>
            <p:cNvGrpSpPr/>
            <p:nvPr/>
          </p:nvGrpSpPr>
          <p:grpSpPr>
            <a:xfrm>
              <a:off x="1647393" y="841967"/>
              <a:ext cx="888849" cy="523220"/>
              <a:chOff x="1216318" y="2040382"/>
              <a:chExt cx="888849" cy="523220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:a16="http://schemas.microsoft.com/office/drawing/2014/main" id="{207D4896-3551-4D20-A4B5-81A0D80E80CE}"/>
                  </a:ext>
                </a:extLst>
              </p:cNvPr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2EF266-FD31-400D-B7DE-B57E456EB03D}"/>
                  </a:ext>
                </a:extLst>
              </p:cNvPr>
              <p:cNvSpPr txBox="1"/>
              <p:nvPr/>
            </p:nvSpPr>
            <p:spPr>
              <a:xfrm>
                <a:off x="1216318" y="2040382"/>
                <a:ext cx="888849" cy="523220"/>
              </a:xfrm>
              <a:prstGeom prst="rect">
                <a:avLst/>
              </a:prstGeom>
              <a:solidFill>
                <a:srgbClr val="7DD7CE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1B430A-6EBD-4A9E-9A80-9A501F987B05}"/>
                </a:ext>
              </a:extLst>
            </p:cNvPr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AA282B1E-DFE4-48F5-9BB7-EECB79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694004" y="2075308"/>
            <a:ext cx="4556443" cy="4312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A5CFD-DB83-46DC-8FA1-EBB63CCCF15C}"/>
              </a:ext>
            </a:extLst>
          </p:cNvPr>
          <p:cNvSpPr txBox="1"/>
          <p:nvPr/>
        </p:nvSpPr>
        <p:spPr>
          <a:xfrm>
            <a:off x="5371459" y="2292167"/>
            <a:ext cx="6208071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A4ADA2D8-A06E-439B-A252-20B080C590F5}"/>
              </a:ext>
            </a:extLst>
          </p:cNvPr>
          <p:cNvSpPr/>
          <p:nvPr/>
        </p:nvSpPr>
        <p:spPr>
          <a:xfrm>
            <a:off x="2919061" y="3457080"/>
            <a:ext cx="851854" cy="8369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A8356339-710A-47BA-8E6F-BA53A109F8AD}"/>
              </a:ext>
            </a:extLst>
          </p:cNvPr>
          <p:cNvSpPr/>
          <p:nvPr/>
        </p:nvSpPr>
        <p:spPr>
          <a:xfrm>
            <a:off x="3891927" y="3473846"/>
            <a:ext cx="851854" cy="8370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C6185F-5600-4C8A-9BB1-690D28C73FBC}"/>
              </a:ext>
            </a:extLst>
          </p:cNvPr>
          <p:cNvCxnSpPr>
            <a:cxnSpLocks/>
          </p:cNvCxnSpPr>
          <p:nvPr/>
        </p:nvCxnSpPr>
        <p:spPr>
          <a:xfrm flipH="1">
            <a:off x="8667761" y="2626304"/>
            <a:ext cx="378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1C0E45-9045-424D-A71E-D01A7CEA62B8}"/>
              </a:ext>
            </a:extLst>
          </p:cNvPr>
          <p:cNvCxnSpPr>
            <a:cxnSpLocks/>
          </p:cNvCxnSpPr>
          <p:nvPr/>
        </p:nvCxnSpPr>
        <p:spPr>
          <a:xfrm flipV="1">
            <a:off x="9151555" y="2455601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B3B1B3E5-77E0-450F-8523-BDB321192887}"/>
              </a:ext>
            </a:extLst>
          </p:cNvPr>
          <p:cNvSpPr/>
          <p:nvPr/>
        </p:nvSpPr>
        <p:spPr>
          <a:xfrm>
            <a:off x="8032667" y="3033862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AB555FDF-5347-4F23-8324-68F8C642BBF2}"/>
              </a:ext>
            </a:extLst>
          </p:cNvPr>
          <p:cNvSpPr/>
          <p:nvPr/>
        </p:nvSpPr>
        <p:spPr>
          <a:xfrm>
            <a:off x="8015377" y="4311816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C4141-D35F-433A-893E-F73B3368A76E}"/>
              </a:ext>
            </a:extLst>
          </p:cNvPr>
          <p:cNvCxnSpPr>
            <a:cxnSpLocks/>
          </p:cNvCxnSpPr>
          <p:nvPr/>
        </p:nvCxnSpPr>
        <p:spPr>
          <a:xfrm flipV="1">
            <a:off x="8816144" y="3738118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158196-3529-4C7C-A3C6-A22B9FD21A27}"/>
              </a:ext>
            </a:extLst>
          </p:cNvPr>
          <p:cNvCxnSpPr>
            <a:cxnSpLocks/>
          </p:cNvCxnSpPr>
          <p:nvPr/>
        </p:nvCxnSpPr>
        <p:spPr>
          <a:xfrm>
            <a:off x="8867891" y="3938905"/>
            <a:ext cx="4181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4A7153-6D5E-4051-B835-BE2221BF9F87}"/>
              </a:ext>
            </a:extLst>
          </p:cNvPr>
          <p:cNvCxnSpPr>
            <a:cxnSpLocks/>
          </p:cNvCxnSpPr>
          <p:nvPr/>
        </p:nvCxnSpPr>
        <p:spPr>
          <a:xfrm>
            <a:off x="9315657" y="3692871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63194B8C-8216-4655-AAEC-4DCA209A1C95}"/>
              </a:ext>
            </a:extLst>
          </p:cNvPr>
          <p:cNvSpPr/>
          <p:nvPr/>
        </p:nvSpPr>
        <p:spPr>
          <a:xfrm>
            <a:off x="6435344" y="5674598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96EC574-D78B-4F95-B097-57B7701A5094}"/>
              </a:ext>
            </a:extLst>
          </p:cNvPr>
          <p:cNvSpPr/>
          <p:nvPr/>
        </p:nvSpPr>
        <p:spPr>
          <a:xfrm>
            <a:off x="1931765" y="4406991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8F4A4E04-A089-4ED1-AEBB-4D1B8A11737A}"/>
              </a:ext>
            </a:extLst>
          </p:cNvPr>
          <p:cNvSpPr/>
          <p:nvPr/>
        </p:nvSpPr>
        <p:spPr>
          <a:xfrm>
            <a:off x="1959330" y="3503430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414A1-0B04-4999-9DC5-92B9D401632C}"/>
              </a:ext>
            </a:extLst>
          </p:cNvPr>
          <p:cNvSpPr txBox="1"/>
          <p:nvPr/>
        </p:nvSpPr>
        <p:spPr>
          <a:xfrm>
            <a:off x="8112788" y="3117807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D78759BA-9BEA-4347-88F9-8736EC242684}"/>
              </a:ext>
            </a:extLst>
          </p:cNvPr>
          <p:cNvSpPr/>
          <p:nvPr/>
        </p:nvSpPr>
        <p:spPr>
          <a:xfrm>
            <a:off x="3898324" y="4364011"/>
            <a:ext cx="813878" cy="8462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D2FA6-3BAE-43E2-99D4-D47F77D59593}"/>
              </a:ext>
            </a:extLst>
          </p:cNvPr>
          <p:cNvSpPr txBox="1"/>
          <p:nvPr/>
        </p:nvSpPr>
        <p:spPr>
          <a:xfrm>
            <a:off x="8032667" y="434042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B44938-7152-4DD6-B07D-C67F133E9860}"/>
              </a:ext>
            </a:extLst>
          </p:cNvPr>
          <p:cNvSpPr txBox="1"/>
          <p:nvPr/>
        </p:nvSpPr>
        <p:spPr>
          <a:xfrm>
            <a:off x="6515465" y="570734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527858-B16D-4744-B6A3-46F57DA84E3F}"/>
              </a:ext>
            </a:extLst>
          </p:cNvPr>
          <p:cNvGrpSpPr/>
          <p:nvPr/>
        </p:nvGrpSpPr>
        <p:grpSpPr>
          <a:xfrm>
            <a:off x="1616504" y="1430572"/>
            <a:ext cx="8169159" cy="523220"/>
            <a:chOff x="2720749" y="703119"/>
            <a:chExt cx="7691116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BA0CFF-BD12-42C9-9D77-81CBA153E1B8}"/>
                </a:ext>
              </a:extLst>
            </p:cNvPr>
            <p:cNvSpPr/>
            <p:nvPr/>
          </p:nvSpPr>
          <p:spPr>
            <a:xfrm>
              <a:off x="2720749" y="703119"/>
              <a:ext cx="76911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“       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Tíc-tốc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0DB3D9-946B-4E15-81FC-282AEAB1BE5A}"/>
                </a:ext>
              </a:extLst>
            </p:cNvPr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2B02C9-CEA3-4C0A-80B1-DB48563A8A0C}"/>
                </a:ext>
              </a:extLst>
            </p:cNvPr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0F77CD1-3B7E-49DB-B5E8-00D333139804}"/>
              </a:ext>
            </a:extLst>
          </p:cNvPr>
          <p:cNvSpPr txBox="1"/>
          <p:nvPr/>
        </p:nvSpPr>
        <p:spPr>
          <a:xfrm>
            <a:off x="10255658" y="149537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7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tính cộng không nhớ trong phạm vi 1000, giải toán có lời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Phép cộng không nhớ trong phạm vi 1000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" y="-210433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6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75" y="225898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8" y="3015193"/>
            <a:ext cx="2301523" cy="2301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1" y="1914206"/>
            <a:ext cx="4860291" cy="3645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75"/>
            <a:ext cx="3531307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0391" y="1181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6010" y="-582372"/>
            <a:ext cx="9837415" cy="212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5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5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/>
                <a:cs typeface="Arial"/>
                <a:sym typeface="Arial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2337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8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6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75" y="225898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8" y="3015193"/>
            <a:ext cx="2301523" cy="2301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1" y="1914206"/>
            <a:ext cx="4860291" cy="3645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75"/>
            <a:ext cx="3531307" cy="31115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66" y="-110335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2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10" y="-110335"/>
            <a:ext cx="1230767" cy="1221075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14" y="-110336"/>
            <a:ext cx="1206143" cy="1187224"/>
          </a:xfrm>
          <a:prstGeom prst="rect">
            <a:avLst/>
          </a:prstGeom>
        </p:spPr>
      </p:pic>
      <p:pic>
        <p:nvPicPr>
          <p:cNvPr id="17" name="Picture 12" descr="Káº¿t quáº£ hÃ¬nh áº£nh cho win text 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43" y="114976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9" y="307917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">
            <a:hlinkClick r:id="rId21" action="ppaction://hlinksldjump"/>
            <a:extLst>
              <a:ext uri="{FF2B5EF4-FFF2-40B4-BE49-F238E27FC236}">
                <a16:creationId xmlns:a16="http://schemas.microsoft.com/office/drawing/2014/main" id="{4640074E-6A6C-4E24-B5B4-C3A3213B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3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553" y="235976"/>
            <a:ext cx="10500851" cy="37165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nl-NL" sz="6600">
                <a:latin typeface="UTM Avo" panose="02040603050506020204" pitchFamily="18" charset="0"/>
              </a:rPr>
              <a:t>424 + 215 =?</a:t>
            </a:r>
            <a:endParaRPr kumimoji="0" lang="en-US" sz="65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18487" y="4108106"/>
            <a:ext cx="45113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B. 639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03253" y="5214561"/>
            <a:ext cx="42580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C. 609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7453" y="4156188"/>
            <a:ext cx="42580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A. 626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91572" y="49624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203" y="3799223"/>
            <a:ext cx="1339599" cy="11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3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5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" y="0"/>
            <a:ext cx="12192001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4553" y="235976"/>
            <a:ext cx="10500851" cy="37165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5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263+620= ?</a:t>
            </a:r>
            <a:endParaRPr kumimoji="0" lang="en-US" sz="65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55113" y="5182036"/>
            <a:ext cx="4683803" cy="79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C. 883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97013" y="4156177"/>
            <a:ext cx="4683803" cy="6026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B. 838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4555" y="41561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A. 388</a:t>
            </a:r>
            <a:endParaRPr kumimoji="0" lang="en-US" sz="44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6535" y="38229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719279" y="5089557"/>
            <a:ext cx="1339599" cy="11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3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0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" y="0"/>
            <a:ext cx="12192001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4553" y="235976"/>
            <a:ext cx="10500851" cy="37165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736+72= 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2401" y="4072907"/>
            <a:ext cx="4683803" cy="8684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A. 808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47246" y="5216151"/>
            <a:ext cx="5574255" cy="8010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C. 840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28614" y="4072915"/>
            <a:ext cx="4926799" cy="820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B. 708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08075" y="405081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67403" y="48518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4249" y="3288709"/>
            <a:ext cx="1339599" cy="11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3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00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-8979" y="0"/>
            <a:ext cx="12192001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45576" y="235976"/>
            <a:ext cx="10500851" cy="37165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409+ 411=?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62624" y="410810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B. 820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45121" y="5153839"/>
            <a:ext cx="4683803" cy="8822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C. 308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5423" y="4156188"/>
            <a:ext cx="49339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1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A. 810</a:t>
            </a:r>
            <a:endParaRPr kumimoji="0" lang="en-US" sz="401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5329" y="38556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66107" y="50415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9226" y="3799223"/>
            <a:ext cx="1339599" cy="11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978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06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tư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6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1144950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60: Phép cộng (có nhớ) trong phạm vi 1000 (tiết 3)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0C3C49-1FCC-4CED-BDB8-D930EF560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19166" y="-516877"/>
            <a:ext cx="813793" cy="255360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FBAAAECA-CAF6-402A-A6D2-CC8BD0BF8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58" y="1279606"/>
            <a:ext cx="596607" cy="311151"/>
          </a:xfrm>
          <a:prstGeom prst="rect">
            <a:avLst/>
          </a:prstGeom>
        </p:spPr>
      </p:pic>
      <p:sp>
        <p:nvSpPr>
          <p:cNvPr id="6" name="矩形 15">
            <a:extLst>
              <a:ext uri="{FF2B5EF4-FFF2-40B4-BE49-F238E27FC236}">
                <a16:creationId xmlns:a16="http://schemas.microsoft.com/office/drawing/2014/main" id="{22755B77-D8EB-46DD-B15C-86169D9134E8}"/>
              </a:ext>
            </a:extLst>
          </p:cNvPr>
          <p:cNvSpPr/>
          <p:nvPr/>
        </p:nvSpPr>
        <p:spPr>
          <a:xfrm>
            <a:off x="3476633" y="353366"/>
            <a:ext cx="559522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大标宋简体" panose="02010601030101010101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b="1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27">
            <a:extLst>
              <a:ext uri="{FF2B5EF4-FFF2-40B4-BE49-F238E27FC236}">
                <a16:creationId xmlns:a16="http://schemas.microsoft.com/office/drawing/2014/main" id="{98BBCACA-1C0E-4E12-9E43-5520F07CCA84}"/>
              </a:ext>
            </a:extLst>
          </p:cNvPr>
          <p:cNvGrpSpPr/>
          <p:nvPr/>
        </p:nvGrpSpPr>
        <p:grpSpPr>
          <a:xfrm>
            <a:off x="679607" y="1603576"/>
            <a:ext cx="6267443" cy="2216256"/>
            <a:chOff x="252264" y="1044005"/>
            <a:chExt cx="4576876" cy="648072"/>
          </a:xfrm>
        </p:grpSpPr>
        <p:sp>
          <p:nvSpPr>
            <p:cNvPr id="10" name="圆角矩形 29">
              <a:extLst>
                <a:ext uri="{FF2B5EF4-FFF2-40B4-BE49-F238E27FC236}">
                  <a16:creationId xmlns:a16="http://schemas.microsoft.com/office/drawing/2014/main" id="{8D31E5E9-FEA1-4D69-B362-53E99BFB2E7B}"/>
                </a:ext>
              </a:extLst>
            </p:cNvPr>
            <p:cNvSpPr/>
            <p:nvPr/>
          </p:nvSpPr>
          <p:spPr>
            <a:xfrm>
              <a:off x="252264" y="1044005"/>
              <a:ext cx="4576876" cy="64807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0">
              <a:extLst>
                <a:ext uri="{FF2B5EF4-FFF2-40B4-BE49-F238E27FC236}">
                  <a16:creationId xmlns:a16="http://schemas.microsoft.com/office/drawing/2014/main" id="{275626D9-CD2F-4F05-A1ED-B1ACD4D63C3F}"/>
                </a:ext>
              </a:extLst>
            </p:cNvPr>
            <p:cNvSpPr/>
            <p:nvPr/>
          </p:nvSpPr>
          <p:spPr>
            <a:xfrm>
              <a:off x="374160" y="1240103"/>
              <a:ext cx="504056" cy="2166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ED7E2E-8733-4078-BDCD-16C1B4299DC7}"/>
                </a:ext>
              </a:extLst>
            </p:cNvPr>
            <p:cNvSpPr txBox="1"/>
            <p:nvPr/>
          </p:nvSpPr>
          <p:spPr>
            <a:xfrm>
              <a:off x="474948" y="1288069"/>
              <a:ext cx="262927" cy="216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500" b="1">
                  <a:latin typeface="+mn-lt"/>
                  <a:ea typeface="方正大黑简体" panose="02010601030101010101" pitchFamily="2" charset="-122"/>
                </a:rPr>
                <a:t>1</a:t>
              </a:r>
              <a:endParaRPr lang="zh-CN" altLang="en-US" sz="2500" b="1" dirty="0">
                <a:latin typeface="+mn-lt"/>
                <a:ea typeface="方正大黑简体" panose="02010601030101010101" pitchFamily="2" charset="-122"/>
              </a:endParaRPr>
            </a:p>
          </p:txBody>
        </p:sp>
      </p:grpSp>
      <p:grpSp>
        <p:nvGrpSpPr>
          <p:cNvPr id="14" name="组合 33">
            <a:extLst>
              <a:ext uri="{FF2B5EF4-FFF2-40B4-BE49-F238E27FC236}">
                <a16:creationId xmlns:a16="http://schemas.microsoft.com/office/drawing/2014/main" id="{2DB1BEC3-35AA-498D-B2B7-8379F23D1154}"/>
              </a:ext>
            </a:extLst>
          </p:cNvPr>
          <p:cNvGrpSpPr/>
          <p:nvPr/>
        </p:nvGrpSpPr>
        <p:grpSpPr>
          <a:xfrm>
            <a:off x="615218" y="4762730"/>
            <a:ext cx="6267444" cy="1476284"/>
            <a:chOff x="252264" y="1044005"/>
            <a:chExt cx="4576869" cy="648072"/>
          </a:xfrm>
        </p:grpSpPr>
        <p:sp>
          <p:nvSpPr>
            <p:cNvPr id="16" name="圆角矩形 35">
              <a:extLst>
                <a:ext uri="{FF2B5EF4-FFF2-40B4-BE49-F238E27FC236}">
                  <a16:creationId xmlns:a16="http://schemas.microsoft.com/office/drawing/2014/main" id="{87925768-DC68-449D-8D7E-7096AB341D4D}"/>
                </a:ext>
              </a:extLst>
            </p:cNvPr>
            <p:cNvSpPr/>
            <p:nvPr/>
          </p:nvSpPr>
          <p:spPr>
            <a:xfrm>
              <a:off x="252264" y="1044005"/>
              <a:ext cx="4576869" cy="64807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6">
              <a:extLst>
                <a:ext uri="{FF2B5EF4-FFF2-40B4-BE49-F238E27FC236}">
                  <a16:creationId xmlns:a16="http://schemas.microsoft.com/office/drawing/2014/main" id="{CB3BD594-A9C5-402B-AAA6-46D26227DFDA}"/>
                </a:ext>
              </a:extLst>
            </p:cNvPr>
            <p:cNvSpPr/>
            <p:nvPr/>
          </p:nvSpPr>
          <p:spPr>
            <a:xfrm>
              <a:off x="401403" y="1211455"/>
              <a:ext cx="504056" cy="32502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5" descr="E:\素材\卡通\c67cbf2b1cdbfca99c62c107b2916c25.pngc67cbf2b1cdbfca99c62c107b2916c25">
            <a:extLst>
              <a:ext uri="{FF2B5EF4-FFF2-40B4-BE49-F238E27FC236}">
                <a16:creationId xmlns:a16="http://schemas.microsoft.com/office/drawing/2014/main" id="{92ED485F-933D-4500-86D3-9DD15B92C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7993" y="2096939"/>
            <a:ext cx="4419600" cy="43624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E85C03-7290-4115-AA1A-75A12062E2AF}"/>
              </a:ext>
            </a:extLst>
          </p:cNvPr>
          <p:cNvSpPr txBox="1"/>
          <p:nvPr/>
        </p:nvSpPr>
        <p:spPr>
          <a:xfrm>
            <a:off x="1013483" y="5276911"/>
            <a:ext cx="267680" cy="47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>
                <a:latin typeface="+mn-lt"/>
                <a:ea typeface="方正大黑简体" panose="02010601030101010101" pitchFamily="2" charset="-122"/>
              </a:rPr>
              <a:t>2</a:t>
            </a:r>
            <a:endParaRPr lang="zh-CN" altLang="en-US" sz="2500" b="1" dirty="0">
              <a:latin typeface="+mn-lt"/>
              <a:ea typeface="方正大黑简体" panose="02010601030101010101" pitchFamily="2" charset="-122"/>
            </a:endParaRPr>
          </a:p>
        </p:txBody>
      </p:sp>
      <p:sp>
        <p:nvSpPr>
          <p:cNvPr id="26" name="5-Point Star 1">
            <a:extLst>
              <a:ext uri="{FF2B5EF4-FFF2-40B4-BE49-F238E27FC236}">
                <a16:creationId xmlns:a16="http://schemas.microsoft.com/office/drawing/2014/main" id="{6A344B0A-C428-4C44-9DAB-2C7EC2B801DF}"/>
              </a:ext>
            </a:extLst>
          </p:cNvPr>
          <p:cNvSpPr/>
          <p:nvPr/>
        </p:nvSpPr>
        <p:spPr>
          <a:xfrm>
            <a:off x="8250019" y="2235847"/>
            <a:ext cx="537356" cy="58322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667" tIns="45833" rIns="91667" bIns="458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9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A3C71F-732F-46BE-B9DB-619FF916B5FD}"/>
              </a:ext>
            </a:extLst>
          </p:cNvPr>
          <p:cNvSpPr txBox="1"/>
          <p:nvPr/>
        </p:nvSpPr>
        <p:spPr>
          <a:xfrm>
            <a:off x="1729791" y="1788406"/>
            <a:ext cx="4885442" cy="184659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 thực hiện được phép cộng (có nhớ) số có ba chữ số với số có bahoặc hai chữ số (trong phạm vi 1000)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42931-15E2-4898-BBCC-89DBFFA5882F}"/>
              </a:ext>
            </a:extLst>
          </p:cNvPr>
          <p:cNvSpPr txBox="1"/>
          <p:nvPr/>
        </p:nvSpPr>
        <p:spPr>
          <a:xfrm>
            <a:off x="1597961" y="5017588"/>
            <a:ext cx="5017272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 dụng được vào giải toán có lời văn, thực</a:t>
            </a:r>
            <a:r>
              <a:rPr kumimoji="0" lang="nl-NL" sz="2800" b="0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hiện dãy tính.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47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Math Subject for Middle School - 7th Grade: Ratio, Proportion and Percent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524</Words>
  <Application>Microsoft Office PowerPoint</Application>
  <PresentationFormat>Widescreen</PresentationFormat>
  <Paragraphs>106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16</vt:i4>
      </vt:variant>
    </vt:vector>
  </HeadingPairs>
  <TitlesOfParts>
    <vt:vector size="52" baseType="lpstr">
      <vt:lpstr>DengXian</vt:lpstr>
      <vt:lpstr>DengXian</vt:lpstr>
      <vt:lpstr>Anaheim</vt:lpstr>
      <vt:lpstr>Annie Use Your Telescope</vt:lpstr>
      <vt:lpstr>Arial</vt:lpstr>
      <vt:lpstr>Arial-Rounded</vt:lpstr>
      <vt:lpstr>Barlow Condensed</vt:lpstr>
      <vt:lpstr>Barriecito</vt:lpstr>
      <vt:lpstr>Boogaloo</vt:lpstr>
      <vt:lpstr>Bungee Inline</vt:lpstr>
      <vt:lpstr>Calibri</vt:lpstr>
      <vt:lpstr>Dekko</vt:lpstr>
      <vt:lpstr>Exo</vt:lpstr>
      <vt:lpstr>HP001 4 hàng</vt:lpstr>
      <vt:lpstr>Lato</vt:lpstr>
      <vt:lpstr>Open Sans</vt:lpstr>
      <vt:lpstr>RocknRoll One</vt:lpstr>
      <vt:lpstr>UTM Avo</vt:lpstr>
      <vt:lpstr>UTM Avo</vt:lpstr>
      <vt:lpstr>UTM Cookies</vt:lpstr>
      <vt:lpstr>思源黑体 CN Regular</vt:lpstr>
      <vt:lpstr>Office Theme</vt:lpstr>
      <vt:lpstr>1_Office 主题</vt:lpstr>
      <vt:lpstr>2_Office 主题</vt:lpstr>
      <vt:lpstr>第一PPT，www.1ppt.com</vt:lpstr>
      <vt:lpstr>https://www.freeppt7.com</vt:lpstr>
      <vt:lpstr>自定义设计方案</vt:lpstr>
      <vt:lpstr>1_第一PPT，www.1ppt.com</vt:lpstr>
      <vt:lpstr>6_Office Theme</vt:lpstr>
      <vt:lpstr>1_Office Theme</vt:lpstr>
      <vt:lpstr>Math Subject for Middle School - 7th Grade: Ratio, Proportion and Percent by Slidesgo</vt:lpstr>
      <vt:lpstr>1_Math Subject for Middle School - 7th Grade: Ratio, Proportion and Percent by Slidesgo</vt:lpstr>
      <vt:lpstr>2_Math Subject for Middle School - 7th Grade: Ratio, Proportion and Percent by Slidesgo</vt:lpstr>
      <vt:lpstr>3_Math Subject for Middle School - 7th Grade: Ratio, Proportion and Percent by Slidesgo</vt:lpstr>
      <vt:lpstr>4_Math Subject for Middle School - 7th Grade: Ratio, Proportion and Percent by Slidesgo</vt:lpstr>
      <vt:lpstr>5_Math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50</cp:revision>
  <dcterms:created xsi:type="dcterms:W3CDTF">2021-07-20T01:55:21Z</dcterms:created>
  <dcterms:modified xsi:type="dcterms:W3CDTF">2022-04-03T04:04:14Z</dcterms:modified>
</cp:coreProperties>
</file>