
<file path=[Content_Types].xml><?xml version="1.0" encoding="utf-8"?>
<Types xmlns="http://schemas.openxmlformats.org/package/2006/content-types">
  <Default Extension="bin" ContentType="application/vnd.ms-office.activeX"/>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9" r:id="rId2"/>
    <p:sldMasterId id="2147483714" r:id="rId3"/>
    <p:sldMasterId id="2147483726" r:id="rId4"/>
  </p:sldMasterIdLst>
  <p:notesMasterIdLst>
    <p:notesMasterId r:id="rId24"/>
  </p:notesMasterIdLst>
  <p:handoutMasterIdLst>
    <p:handoutMasterId r:id="rId25"/>
  </p:handoutMasterIdLst>
  <p:sldIdLst>
    <p:sldId id="371" r:id="rId5"/>
    <p:sldId id="292" r:id="rId6"/>
    <p:sldId id="293" r:id="rId7"/>
    <p:sldId id="294" r:id="rId8"/>
    <p:sldId id="295" r:id="rId9"/>
    <p:sldId id="296" r:id="rId10"/>
    <p:sldId id="297" r:id="rId11"/>
    <p:sldId id="298" r:id="rId12"/>
    <p:sldId id="374" r:id="rId13"/>
    <p:sldId id="372" r:id="rId14"/>
    <p:sldId id="364" r:id="rId15"/>
    <p:sldId id="365" r:id="rId16"/>
    <p:sldId id="260" r:id="rId17"/>
    <p:sldId id="357" r:id="rId18"/>
    <p:sldId id="360" r:id="rId19"/>
    <p:sldId id="358" r:id="rId20"/>
    <p:sldId id="367" r:id="rId21"/>
    <p:sldId id="361" r:id="rId22"/>
    <p:sldId id="373" r:id="rId23"/>
  </p:sldIdLst>
  <p:sldSz cx="12192000" cy="6858000"/>
  <p:notesSz cx="6858000" cy="9144000"/>
  <p:embeddedFontLst>
    <p:embeddedFont>
      <p:font typeface="Anaheim" panose="020B0604020202020204" charset="0"/>
      <p:regular r:id="rId26"/>
    </p:embeddedFont>
    <p:embeddedFont>
      <p:font typeface="Annie Use Your Telescope" panose="020B0604020202020204" charset="0"/>
      <p:regular r:id="rId27"/>
    </p:embeddedFont>
    <p:embeddedFont>
      <p:font typeface="Arial-Rounded" panose="020B0500000000000000" pitchFamily="34" charset="0"/>
      <p:regular r:id="rId28"/>
    </p:embeddedFont>
    <p:embeddedFont>
      <p:font typeface="Barlow Condensed" panose="00000506000000000000" pitchFamily="2"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Exo" panose="020B0604020202020204" charset="0"/>
      <p:regular r:id="rId37"/>
      <p:bold r:id="rId38"/>
      <p:italic r:id="rId39"/>
      <p:boldItalic r:id="rId40"/>
    </p:embeddedFont>
    <p:embeddedFont>
      <p:font typeface="HP001 4 hàng" panose="020B0603050302020204" pitchFamily="34" charset="0"/>
      <p:regular r:id="rId41"/>
      <p:bold r:id="rId42"/>
    </p:embeddedFont>
    <p:embeddedFont>
      <p:font typeface="Lato" panose="020F0502020204030203" pitchFamily="34"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99"/>
    <a:srgbClr val="AA2668"/>
    <a:srgbClr val="E3B77A"/>
    <a:srgbClr val="FFFAC2"/>
    <a:srgbClr val="C3E3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831022-6AAF-4C02-9ED9-483D0646D08C}">
  <a:tblStyle styleId="{9E831022-6AAF-4C02-9ED9-483D0646D0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45" autoAdjust="0"/>
  </p:normalViewPr>
  <p:slideViewPr>
    <p:cSldViewPr snapToGrid="0">
      <p:cViewPr varScale="1">
        <p:scale>
          <a:sx n="57" d="100"/>
          <a:sy n="57" d="100"/>
        </p:scale>
        <p:origin x="1152" y="60"/>
      </p:cViewPr>
      <p:guideLst/>
    </p:cSldViewPr>
  </p:slideViewPr>
  <p:notesTextViewPr>
    <p:cViewPr>
      <p:scale>
        <a:sx n="1" d="1"/>
        <a:sy n="1" d="1"/>
      </p:scale>
      <p:origin x="0" y="0"/>
    </p:cViewPr>
  </p:notesTextViewPr>
  <p:notesViewPr>
    <p:cSldViewPr snapToGrid="0">
      <p:cViewPr varScale="1">
        <p:scale>
          <a:sx n="53" d="100"/>
          <a:sy n="53" d="100"/>
        </p:scale>
        <p:origin x="284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font" Target="fonts/font1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339E9-151C-42DE-B69A-C8498C8F6998}" type="datetimeFigureOut">
              <a:rPr lang="en-US" smtClean="0"/>
              <a:t>4/3/2022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3443E2-59F9-4A3F-A309-062BCE20606A}" type="slidenum">
              <a:rPr lang="en-US" smtClean="0"/>
              <a:t>‹#›</a:t>
            </a:fld>
            <a:endParaRPr lang="en-US"/>
          </a:p>
        </p:txBody>
      </p:sp>
    </p:spTree>
    <p:extLst>
      <p:ext uri="{BB962C8B-B14F-4D97-AF65-F5344CB8AC3E}">
        <p14:creationId xmlns:p14="http://schemas.microsoft.com/office/powerpoint/2010/main" val="75638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934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a:t>
            </a:r>
            <a:r>
              <a:rPr lang="en-US" baseline="0"/>
              <a:t> lần lượt từng ngôi sao để trả lời câu hỏi.</a:t>
            </a:r>
            <a:endParaRPr lang="en-US"/>
          </a:p>
          <a:p>
            <a:r>
              <a:rPr lang="en-US"/>
              <a:t>Click </a:t>
            </a:r>
            <a:r>
              <a:rPr lang="en-US" err="1"/>
              <a:t>vào</a:t>
            </a:r>
            <a:r>
              <a:rPr lang="en-US"/>
              <a:t> Win để đến với </a:t>
            </a:r>
            <a:r>
              <a:rPr lang="en-US" err="1"/>
              <a:t>bài</a:t>
            </a:r>
            <a:r>
              <a:rPr lang="en-US"/>
              <a:t> mới.</a:t>
            </a:r>
            <a:endParaRPr lang="en-US" dirty="0"/>
          </a:p>
        </p:txBody>
      </p:sp>
    </p:spTree>
    <p:extLst>
      <p:ext uri="{BB962C8B-B14F-4D97-AF65-F5344CB8AC3E}">
        <p14:creationId xmlns:p14="http://schemas.microsoft.com/office/powerpoint/2010/main" val="3373970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8853E-8F10-4D6F-A254-A3AE28D29718}" type="slidenum">
              <a:rPr lang="en-US" smtClean="0"/>
              <a:t>8</a:t>
            </a:fld>
            <a:endParaRPr lang="en-US"/>
          </a:p>
        </p:txBody>
      </p:sp>
    </p:spTree>
    <p:extLst>
      <p:ext uri="{BB962C8B-B14F-4D97-AF65-F5344CB8AC3E}">
        <p14:creationId xmlns:p14="http://schemas.microsoft.com/office/powerpoint/2010/main" val="11626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2690582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474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7062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011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96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2"/>
      </p:bgRef>
    </p:bg>
    <p:spTree>
      <p:nvGrpSpPr>
        <p:cNvPr id="1" name="Shape 8"/>
        <p:cNvGrpSpPr/>
        <p:nvPr/>
      </p:nvGrpSpPr>
      <p:grpSpPr>
        <a:xfrm>
          <a:off x="0" y="0"/>
          <a:ext cx="0" cy="0"/>
          <a:chOff x="0" y="0"/>
          <a:chExt cx="0" cy="0"/>
        </a:xfrm>
      </p:grpSpPr>
      <p:sp>
        <p:nvSpPr>
          <p:cNvPr id="54" name="Google Shape;54;p2"/>
          <p:cNvSpPr/>
          <p:nvPr/>
        </p:nvSpPr>
        <p:spPr>
          <a:xfrm>
            <a:off x="11087341" y="5133943"/>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
        <p:nvSpPr>
          <p:cNvPr id="55" name="Google Shape;55;p2"/>
          <p:cNvSpPr/>
          <p:nvPr/>
        </p:nvSpPr>
        <p:spPr>
          <a:xfrm>
            <a:off x="9527317"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3_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61" y="5520407"/>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5" y="289318"/>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9" y="179665"/>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33" y="23260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2"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504" y="2454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701"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53"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81" y="24864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3"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defTabSz="914372">
              <a:defRPr/>
            </a:pPr>
            <a:fld id="{00000000-1234-1234-1234-123412341234}" type="slidenum">
              <a:rPr lang="en" smtClean="0">
                <a:solidFill>
                  <a:srgbClr val="1E4E79"/>
                </a:solidFill>
                <a:ea typeface="+mn-ea"/>
              </a:rPr>
              <a:pPr defTabSz="914372">
                <a:defRPr/>
              </a:pPr>
              <a:t>‹#›</a:t>
            </a:fld>
            <a:endParaRPr lang="en">
              <a:solidFill>
                <a:srgbClr val="1E4E79"/>
              </a:solidFill>
              <a:ea typeface="+mn-ea"/>
            </a:endParaRPr>
          </a:p>
        </p:txBody>
      </p:sp>
      <p:sp>
        <p:nvSpPr>
          <p:cNvPr id="142" name="Google Shape;142;p7"/>
          <p:cNvSpPr txBox="1">
            <a:spLocks noGrp="1"/>
          </p:cNvSpPr>
          <p:nvPr>
            <p:ph type="title"/>
          </p:nvPr>
        </p:nvSpPr>
        <p:spPr>
          <a:xfrm>
            <a:off x="6108703"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3"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7186" lvl="0"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4372" lvl="1"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71556" lvl="2"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8744" lvl="3"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5930" lvl="4"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43114" lvl="5"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200300" lvl="6"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57486" lvl="7"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14672" lvl="8"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51"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 action="ppaction://noaction"/>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1" y="557130"/>
            <a:ext cx="1579800" cy="344100"/>
          </a:xfrm>
          <a:prstGeom prst="rect">
            <a:avLst/>
          </a:prstGeom>
          <a:noFill/>
          <a:ln>
            <a:noFill/>
          </a:ln>
        </p:spPr>
        <p:txBody>
          <a:bodyPr spcFirstLastPara="1" wrap="square" lIns="91425" tIns="91425" rIns="91425" bIns="91425" anchor="b" anchorCtr="0">
            <a:noAutofit/>
          </a:bodyPr>
          <a:lstStyle/>
          <a:p>
            <a:pPr marL="0" marR="0" lvl="0" indent="0" algn="l" defTabSz="914372" rtl="0" eaLnBrk="1" fontAlgn="auto" latinLnBrk="0" hangingPunct="1">
              <a:lnSpc>
                <a:spcPct val="10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02695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6" y="3602038"/>
            <a:ext cx="9144001" cy="1655762"/>
          </a:xfrm>
        </p:spPr>
        <p:txBody>
          <a:bodyPr/>
          <a:lstStyle>
            <a:lvl1pPr marL="0" indent="0" algn="ctr">
              <a:buNone/>
              <a:defRPr sz="2400"/>
            </a:lvl1pPr>
            <a:lvl2pPr marL="457186" indent="0" algn="ctr">
              <a:buNone/>
              <a:defRPr sz="2000"/>
            </a:lvl2pPr>
            <a:lvl3pPr marL="914372" indent="0" algn="ctr">
              <a:buNone/>
              <a:defRPr sz="1799"/>
            </a:lvl3pPr>
            <a:lvl4pPr marL="1371556" indent="0" algn="ctr">
              <a:buNone/>
              <a:defRPr sz="1600"/>
            </a:lvl4pPr>
            <a:lvl5pPr marL="1828744" indent="0" algn="ctr">
              <a:buNone/>
              <a:defRPr sz="1600"/>
            </a:lvl5pPr>
            <a:lvl6pPr marL="2285930" indent="0" algn="ctr">
              <a:buNone/>
              <a:defRPr sz="1600"/>
            </a:lvl6pPr>
            <a:lvl7pPr marL="2743114" indent="0" algn="ctr">
              <a:buNone/>
              <a:defRPr sz="1600"/>
            </a:lvl7pPr>
            <a:lvl8pPr marL="3200300" indent="0" algn="ctr">
              <a:buNone/>
              <a:defRPr sz="1600"/>
            </a:lvl8pPr>
            <a:lvl9pPr marL="3657486" indent="0" algn="ctr">
              <a:buNone/>
              <a:defRPr sz="1600"/>
            </a:lvl9pPr>
          </a:lstStyle>
          <a:p>
            <a:r>
              <a:rPr lang="zh-CN" altLang="en-US"/>
              <a:t>单击此处编辑母版副标题样式</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95359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54579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52762407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p:cNvGrpSpPr/>
            <p:nvPr/>
          </p:nvGrpSpPr>
          <p:grpSpPr>
            <a:xfrm>
              <a:off x="741115" y="1203950"/>
              <a:ext cx="7691377" cy="3671410"/>
              <a:chOff x="741115" y="1203950"/>
              <a:chExt cx="7691377" cy="3671410"/>
            </a:xfrm>
            <a:grpFill/>
          </p:grpSpPr>
          <p:sp>
            <p:nvSpPr>
              <p:cNvPr id="150" name="Google Shape;2359;p30"/>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59728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387458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261576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002060"/>
                </a:solidFill>
                <a:effectLst/>
                <a:uLnTx/>
                <a:uFillTx/>
                <a:latin typeface="UTM Cookies"/>
                <a:ea typeface="+mn-ea"/>
                <a:cs typeface="+mn-cs"/>
              </a:rPr>
              <a:t>LUYỆN TẬP</a:t>
            </a:r>
          </a:p>
        </p:txBody>
      </p:sp>
    </p:spTree>
    <p:extLst>
      <p:ext uri="{BB962C8B-B14F-4D97-AF65-F5344CB8AC3E}">
        <p14:creationId xmlns:p14="http://schemas.microsoft.com/office/powerpoint/2010/main" val="156088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solidFill>
                    <a:srgbClr val="F79646">
                      <a:lumMod val="50000"/>
                    </a:srgbClr>
                  </a:solidFill>
                </a:ln>
                <a:solidFill>
                  <a:srgbClr val="F79646">
                    <a:lumMod val="60000"/>
                    <a:lumOff val="40000"/>
                  </a:srgbClr>
                </a:solidFill>
                <a:effectLst/>
                <a:uLnTx/>
                <a:uFillTx/>
                <a:latin typeface="UTM Cookies"/>
                <a:ea typeface="+mn-ea"/>
                <a:cs typeface="+mn-cs"/>
              </a:rPr>
              <a:t>TRÒ CHƠI</a:t>
            </a:r>
            <a:endParaRPr kumimoji="0" lang="vi-VN" sz="11500" b="0" i="0" u="none" strike="noStrike" kern="1200" cap="none" spc="0" normalizeH="0" baseline="0" noProof="0" dirty="0">
              <a:ln>
                <a:solidFill>
                  <a:srgbClr val="F79646">
                    <a:lumMod val="50000"/>
                  </a:srgbClr>
                </a:solidFill>
              </a:ln>
              <a:solidFill>
                <a:srgbClr val="F79646">
                  <a:lumMod val="60000"/>
                  <a:lumOff val="40000"/>
                </a:srgbClr>
              </a:solidFill>
              <a:effectLst/>
              <a:uLnTx/>
              <a:uFillTx/>
              <a:latin typeface="UTM Cookies"/>
              <a:ea typeface="+mn-ea"/>
              <a:cs typeface="+mn-cs"/>
            </a:endParaRPr>
          </a:p>
        </p:txBody>
      </p:sp>
      <p:grpSp>
        <p:nvGrpSpPr>
          <p:cNvPr id="225" name="Google Shape;631;p30"/>
          <p:cNvGrpSpPr/>
          <p:nvPr userDrawn="1"/>
        </p:nvGrpSpPr>
        <p:grpSpPr>
          <a:xfrm flipH="1">
            <a:off x="7919467" y="3656003"/>
            <a:ext cx="1245605" cy="2486166"/>
            <a:chOff x="961250" y="234750"/>
            <a:chExt cx="1222525" cy="2320700"/>
          </a:xfrm>
        </p:grpSpPr>
        <p:sp>
          <p:nvSpPr>
            <p:cNvPr id="226"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1"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55538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25"/>
                                        </p:tgtEl>
                                        <p:attrNameLst>
                                          <p:attrName>style.visibility</p:attrName>
                                        </p:attrNameLst>
                                      </p:cBhvr>
                                      <p:to>
                                        <p:strVal val="visible"/>
                                      </p:to>
                                    </p:set>
                                    <p:anim calcmode="lin" valueType="num">
                                      <p:cBhvr>
                                        <p:cTn id="28" dur="1000" fill="hold"/>
                                        <p:tgtEl>
                                          <p:spTgt spid="225"/>
                                        </p:tgtEl>
                                        <p:attrNameLst>
                                          <p:attrName>ppt_w</p:attrName>
                                        </p:attrNameLst>
                                      </p:cBhvr>
                                      <p:tavLst>
                                        <p:tav tm="0">
                                          <p:val>
                                            <p:fltVal val="0"/>
                                          </p:val>
                                        </p:tav>
                                        <p:tav tm="100000">
                                          <p:val>
                                            <p:strVal val="#ppt_w"/>
                                          </p:val>
                                        </p:tav>
                                      </p:tavLst>
                                    </p:anim>
                                    <p:anim calcmode="lin" valueType="num">
                                      <p:cBhvr>
                                        <p:cTn id="29" dur="1000" fill="hold"/>
                                        <p:tgtEl>
                                          <p:spTgt spid="225"/>
                                        </p:tgtEl>
                                        <p:attrNameLst>
                                          <p:attrName>ppt_h</p:attrName>
                                        </p:attrNameLst>
                                      </p:cBhvr>
                                      <p:tavLst>
                                        <p:tav tm="0">
                                          <p:val>
                                            <p:fltVal val="0"/>
                                          </p:val>
                                        </p:tav>
                                        <p:tav tm="100000">
                                          <p:val>
                                            <p:strVal val="#ppt_h"/>
                                          </p:val>
                                        </p:tav>
                                      </p:tavLst>
                                    </p:anim>
                                    <p:anim calcmode="lin" valueType="num">
                                      <p:cBhvr>
                                        <p:cTn id="30" dur="1000" fill="hold"/>
                                        <p:tgtEl>
                                          <p:spTgt spid="225"/>
                                        </p:tgtEl>
                                        <p:attrNameLst>
                                          <p:attrName>style.rotation</p:attrName>
                                        </p:attrNameLst>
                                      </p:cBhvr>
                                      <p:tavLst>
                                        <p:tav tm="0">
                                          <p:val>
                                            <p:fltVal val="90"/>
                                          </p:val>
                                        </p:tav>
                                        <p:tav tm="100000">
                                          <p:val>
                                            <p:fltVal val="0"/>
                                          </p:val>
                                        </p:tav>
                                      </p:tavLst>
                                    </p:anim>
                                    <p:animEffect transition="in" filter="fade">
                                      <p:cBhvr>
                                        <p:cTn id="3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97" name="Google Shape;97;p3"/>
          <p:cNvGrpSpPr/>
          <p:nvPr/>
        </p:nvGrpSpPr>
        <p:grpSpPr>
          <a:xfrm>
            <a:off x="557655" y="289318"/>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00" name="Google Shape;100;p3"/>
          <p:cNvSpPr txBox="1">
            <a:spLocks noGrp="1"/>
          </p:cNvSpPr>
          <p:nvPr>
            <p:ph type="title"/>
          </p:nvPr>
        </p:nvSpPr>
        <p:spPr>
          <a:xfrm>
            <a:off x="4712867"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33"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1" name="Google Shape;101;p3"/>
          <p:cNvSpPr txBox="1">
            <a:spLocks noGrp="1"/>
          </p:cNvSpPr>
          <p:nvPr>
            <p:ph type="subTitle" idx="1"/>
          </p:nvPr>
        </p:nvSpPr>
        <p:spPr>
          <a:xfrm>
            <a:off x="4712867"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33">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2554815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96" descr="C:\Users\TUAN\Downloads\Luyện tập 1.png"/>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1626740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00" name="Picture 6" descr="Không có mô tả."/>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brightnessContrast contrast="-200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130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2422707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8331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3" name="Google Shape;2356;p30"/>
          <p:cNvGrpSpPr/>
          <p:nvPr userDrawn="1"/>
        </p:nvGrpSpPr>
        <p:grpSpPr>
          <a:xfrm>
            <a:off x="896619" y="1566374"/>
            <a:ext cx="9867486" cy="4807426"/>
            <a:chOff x="741115" y="853968"/>
            <a:chExt cx="7691377" cy="4021392"/>
          </a:xfrm>
          <a:solidFill>
            <a:schemeClr val="accent3"/>
          </a:solidFill>
        </p:grpSpPr>
        <p:sp>
          <p:nvSpPr>
            <p:cNvPr id="294" name="Google Shape;2357;p30"/>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5" name="Google Shape;2358;p30"/>
            <p:cNvGrpSpPr/>
            <p:nvPr/>
          </p:nvGrpSpPr>
          <p:grpSpPr>
            <a:xfrm>
              <a:off x="741115" y="1203950"/>
              <a:ext cx="7691377" cy="3671410"/>
              <a:chOff x="741115" y="1203950"/>
              <a:chExt cx="7691377" cy="3671410"/>
            </a:xfrm>
            <a:grpFill/>
          </p:grpSpPr>
          <p:sp>
            <p:nvSpPr>
              <p:cNvPr id="296" name="Google Shape;2359;p30"/>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7" name="Google Shape;2360;p30"/>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8"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41859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10874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409250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p:cNvSpPr txBox="1"/>
          <p:nvPr userDrawn="1"/>
        </p:nvSpPr>
        <p:spPr>
          <a:xfrm>
            <a:off x="3604226" y="15964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215139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5" name="Google Shape;1765;p26"/>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28" name="Google Shape;939;p32"/>
          <p:cNvGrpSpPr/>
          <p:nvPr userDrawn="1"/>
        </p:nvGrpSpPr>
        <p:grpSpPr>
          <a:xfrm>
            <a:off x="2204474" y="3950454"/>
            <a:ext cx="1973864" cy="2020086"/>
            <a:chOff x="2718975" y="493050"/>
            <a:chExt cx="2013175" cy="2066600"/>
          </a:xfrm>
        </p:grpSpPr>
        <p:sp>
          <p:nvSpPr>
            <p:cNvPr id="22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2" name="TextBox 291"/>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solidFill>
                    <a:srgbClr val="F79646">
                      <a:lumMod val="50000"/>
                    </a:srgbClr>
                  </a:solidFill>
                </a:ln>
                <a:solidFill>
                  <a:srgbClr val="F79646">
                    <a:lumMod val="60000"/>
                    <a:lumOff val="40000"/>
                  </a:srgbClr>
                </a:solidFill>
                <a:effectLst/>
                <a:uLnTx/>
                <a:uFillTx/>
                <a:latin typeface="UTM Cookies"/>
                <a:ea typeface="+mn-ea"/>
                <a:cs typeface="+mn-cs"/>
              </a:rPr>
              <a:t>TRÒ CHƠI</a:t>
            </a:r>
            <a:endParaRPr kumimoji="0" lang="vi-VN" sz="11500" b="0" i="0" u="none" strike="noStrike" kern="1200" cap="none" spc="0" normalizeH="0" baseline="0" noProof="0" dirty="0">
              <a:ln>
                <a:solidFill>
                  <a:srgbClr val="F79646">
                    <a:lumMod val="50000"/>
                  </a:srgbClr>
                </a:solidFill>
              </a:ln>
              <a:solidFill>
                <a:srgbClr val="F79646">
                  <a:lumMod val="60000"/>
                  <a:lumOff val="40000"/>
                </a:srgbClr>
              </a:solidFill>
              <a:effectLst/>
              <a:uLnTx/>
              <a:uFillTx/>
              <a:latin typeface="UTM Cookies"/>
              <a:ea typeface="+mn-ea"/>
              <a:cs typeface="+mn-cs"/>
            </a:endParaRPr>
          </a:p>
        </p:txBody>
      </p:sp>
      <p:grpSp>
        <p:nvGrpSpPr>
          <p:cNvPr id="293" name="Google Shape;631;p30"/>
          <p:cNvGrpSpPr/>
          <p:nvPr userDrawn="1"/>
        </p:nvGrpSpPr>
        <p:grpSpPr>
          <a:xfrm flipH="1">
            <a:off x="7919467" y="3656003"/>
            <a:ext cx="1245605" cy="2486166"/>
            <a:chOff x="961250" y="234750"/>
            <a:chExt cx="1222525" cy="2320700"/>
          </a:xfrm>
        </p:grpSpPr>
        <p:sp>
          <p:nvSpPr>
            <p:cNvPr id="294"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5"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7"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8"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0"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1"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2"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3"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4"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5"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6"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7"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8"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9"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18"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5"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6"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7"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8"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9"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0"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1"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2"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3"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4"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5836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44" name="Google Shape;144;p4"/>
          <p:cNvGrpSpPr/>
          <p:nvPr/>
        </p:nvGrpSpPr>
        <p:grpSpPr>
          <a:xfrm flipH="1">
            <a:off x="557655" y="289318"/>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600"/>
            </a:lvl1pPr>
            <a:lvl2pPr lvl="1" algn="ctr" rtl="0">
              <a:lnSpc>
                <a:spcPct val="100000"/>
              </a:lnSpc>
              <a:spcBef>
                <a:spcPts val="0"/>
              </a:spcBef>
              <a:spcAft>
                <a:spcPts val="0"/>
              </a:spcAft>
              <a:buSzPts val="1400"/>
              <a:buAutoNum type="alphaLcPeriod"/>
              <a:defRPr sz="3733"/>
            </a:lvl2pPr>
            <a:lvl3pPr lvl="2" algn="ctr" rtl="0">
              <a:lnSpc>
                <a:spcPct val="100000"/>
              </a:lnSpc>
              <a:spcBef>
                <a:spcPts val="0"/>
              </a:spcBef>
              <a:spcAft>
                <a:spcPts val="0"/>
              </a:spcAft>
              <a:buSzPts val="1400"/>
              <a:buAutoNum type="romanLcPeriod"/>
              <a:defRPr sz="3733"/>
            </a:lvl3pPr>
            <a:lvl4pPr lvl="3" algn="ctr" rtl="0">
              <a:lnSpc>
                <a:spcPct val="100000"/>
              </a:lnSpc>
              <a:spcBef>
                <a:spcPts val="0"/>
              </a:spcBef>
              <a:spcAft>
                <a:spcPts val="0"/>
              </a:spcAft>
              <a:buSzPts val="1400"/>
              <a:buAutoNum type="arabicPeriod"/>
              <a:defRPr sz="3733"/>
            </a:lvl4pPr>
            <a:lvl5pPr lvl="4" algn="ctr" rtl="0">
              <a:lnSpc>
                <a:spcPct val="100000"/>
              </a:lnSpc>
              <a:spcBef>
                <a:spcPts val="0"/>
              </a:spcBef>
              <a:spcAft>
                <a:spcPts val="0"/>
              </a:spcAft>
              <a:buSzPts val="1400"/>
              <a:buAutoNum type="alphaLcPeriod"/>
              <a:defRPr sz="3733"/>
            </a:lvl5pPr>
            <a:lvl6pPr lvl="5" algn="ctr" rtl="0">
              <a:lnSpc>
                <a:spcPct val="100000"/>
              </a:lnSpc>
              <a:spcBef>
                <a:spcPts val="0"/>
              </a:spcBef>
              <a:spcAft>
                <a:spcPts val="0"/>
              </a:spcAft>
              <a:buSzPts val="1400"/>
              <a:buAutoNum type="romanLcPeriod"/>
              <a:defRPr sz="3733"/>
            </a:lvl6pPr>
            <a:lvl7pPr lvl="6" algn="ctr" rtl="0">
              <a:lnSpc>
                <a:spcPct val="100000"/>
              </a:lnSpc>
              <a:spcBef>
                <a:spcPts val="0"/>
              </a:spcBef>
              <a:spcAft>
                <a:spcPts val="0"/>
              </a:spcAft>
              <a:buSzPts val="1400"/>
              <a:buAutoNum type="arabicPeriod"/>
              <a:defRPr sz="3733"/>
            </a:lvl7pPr>
            <a:lvl8pPr lvl="7" algn="ctr" rtl="0">
              <a:lnSpc>
                <a:spcPct val="100000"/>
              </a:lnSpc>
              <a:spcBef>
                <a:spcPts val="0"/>
              </a:spcBef>
              <a:spcAft>
                <a:spcPts val="0"/>
              </a:spcAft>
              <a:buSzPts val="1400"/>
              <a:buAutoNum type="alphaLcPeriod"/>
              <a:defRPr sz="3733"/>
            </a:lvl8pPr>
            <a:lvl9pPr lvl="8" algn="ctr" rtl="0">
              <a:lnSpc>
                <a:spcPct val="100000"/>
              </a:lnSpc>
              <a:spcBef>
                <a:spcPts val="0"/>
              </a:spcBef>
              <a:spcAft>
                <a:spcPts val="0"/>
              </a:spcAft>
              <a:buSzPts val="1400"/>
              <a:buAutoNum type="romanLcPeriod"/>
              <a:defRPr sz="3733"/>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1150146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96" descr="C:\Users\TUAN\Downloads\Luyện tập 1.png"/>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774829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6" descr="Không có mô tả."/>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brightnessContrast contrast="-200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062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4284729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78777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2111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222697"/>
      </p:ext>
    </p:extLst>
  </p:cSld>
  <p:clrMapOvr>
    <a:masterClrMapping/>
  </p:clrMapOvr>
  <p:transition spd="slow">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E36C09"/>
        </a:solidFill>
        <a:effectLst/>
      </p:bgPr>
    </p:bg>
    <p:spTree>
      <p:nvGrpSpPr>
        <p:cNvPr id="1" name="Shape 13"/>
        <p:cNvGrpSpPr/>
        <p:nvPr/>
      </p:nvGrpSpPr>
      <p:grpSpPr>
        <a:xfrm>
          <a:off x="0" y="0"/>
          <a:ext cx="0" cy="0"/>
          <a:chOff x="0" y="0"/>
          <a:chExt cx="0" cy="0"/>
        </a:xfrm>
      </p:grpSpPr>
      <p:grpSp>
        <p:nvGrpSpPr>
          <p:cNvPr id="14" name="Google Shape;14;p23"/>
          <p:cNvGrpSpPr/>
          <p:nvPr/>
        </p:nvGrpSpPr>
        <p:grpSpPr>
          <a:xfrm>
            <a:off x="395894" y="219519"/>
            <a:ext cx="11613234" cy="6240131"/>
            <a:chOff x="395894" y="219519"/>
            <a:chExt cx="8518865" cy="4788281"/>
          </a:xfrm>
        </p:grpSpPr>
        <p:sp>
          <p:nvSpPr>
            <p:cNvPr id="15" name="Google Shape;15;p2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16" name="Google Shape;16;p23"/>
            <p:cNvGrpSpPr/>
            <p:nvPr/>
          </p:nvGrpSpPr>
          <p:grpSpPr>
            <a:xfrm>
              <a:off x="8341543" y="2282008"/>
              <a:ext cx="569676" cy="380612"/>
              <a:chOff x="8341543" y="2282008"/>
              <a:chExt cx="569676" cy="380612"/>
            </a:xfrm>
          </p:grpSpPr>
          <p:sp>
            <p:nvSpPr>
              <p:cNvPr id="17" name="Google Shape;17;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 name="Google Shape;18;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19" name="Google Shape;19;p2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20" name="Google Shape;20;p23"/>
            <p:cNvGrpSpPr/>
            <p:nvPr/>
          </p:nvGrpSpPr>
          <p:grpSpPr>
            <a:xfrm>
              <a:off x="8341543" y="1721094"/>
              <a:ext cx="569676" cy="380612"/>
              <a:chOff x="8341543" y="1721094"/>
              <a:chExt cx="569676" cy="380612"/>
            </a:xfrm>
          </p:grpSpPr>
          <p:sp>
            <p:nvSpPr>
              <p:cNvPr id="21" name="Google Shape;21;p2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 name="Google Shape;22;p2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23" name="Google Shape;23;p23"/>
            <p:cNvGrpSpPr/>
            <p:nvPr/>
          </p:nvGrpSpPr>
          <p:grpSpPr>
            <a:xfrm>
              <a:off x="8346273" y="1183592"/>
              <a:ext cx="568486" cy="388014"/>
              <a:chOff x="8346273" y="1183592"/>
              <a:chExt cx="568486" cy="388014"/>
            </a:xfrm>
          </p:grpSpPr>
          <p:sp>
            <p:nvSpPr>
              <p:cNvPr id="24" name="Google Shape;24;p2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5" name="Google Shape;25;p2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26" name="Google Shape;26;p23"/>
            <p:cNvGrpSpPr/>
            <p:nvPr/>
          </p:nvGrpSpPr>
          <p:grpSpPr>
            <a:xfrm>
              <a:off x="8341543" y="606635"/>
              <a:ext cx="569676" cy="388014"/>
              <a:chOff x="8341543" y="606635"/>
              <a:chExt cx="569676" cy="388014"/>
            </a:xfrm>
          </p:grpSpPr>
          <p:sp>
            <p:nvSpPr>
              <p:cNvPr id="27" name="Google Shape;27;p2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8" name="Google Shape;28;p2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29" name="Google Shape;29;p23"/>
            <p:cNvGrpSpPr/>
            <p:nvPr/>
          </p:nvGrpSpPr>
          <p:grpSpPr>
            <a:xfrm>
              <a:off x="8341543" y="2842933"/>
              <a:ext cx="569676" cy="380612"/>
              <a:chOff x="8341543" y="2282008"/>
              <a:chExt cx="569676" cy="380612"/>
            </a:xfrm>
          </p:grpSpPr>
          <p:sp>
            <p:nvSpPr>
              <p:cNvPr id="30" name="Google Shape;30;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31" name="Google Shape;31;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32" name="Google Shape;32;p23"/>
            <p:cNvGrpSpPr/>
            <p:nvPr/>
          </p:nvGrpSpPr>
          <p:grpSpPr>
            <a:xfrm>
              <a:off x="8341543" y="3403858"/>
              <a:ext cx="569676" cy="380612"/>
              <a:chOff x="8341543" y="2282008"/>
              <a:chExt cx="569676" cy="380612"/>
            </a:xfrm>
          </p:grpSpPr>
          <p:sp>
            <p:nvSpPr>
              <p:cNvPr id="33" name="Google Shape;33;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34" name="Google Shape;34;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35" name="Google Shape;35;p2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36" name="Google Shape;36;p2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37" name="Google Shape;37;p23"/>
          <p:cNvGrpSpPr/>
          <p:nvPr/>
        </p:nvGrpSpPr>
        <p:grpSpPr>
          <a:xfrm>
            <a:off x="989192" y="5645930"/>
            <a:ext cx="615189" cy="535538"/>
            <a:chOff x="2495125" y="2142250"/>
            <a:chExt cx="444275" cy="398525"/>
          </a:xfrm>
        </p:grpSpPr>
        <p:sp>
          <p:nvSpPr>
            <p:cNvPr id="38" name="Google Shape;38;p2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39" name="Google Shape;39;p2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40" name="Google Shape;40;p23"/>
          <p:cNvGrpSpPr/>
          <p:nvPr/>
        </p:nvGrpSpPr>
        <p:grpSpPr>
          <a:xfrm>
            <a:off x="10177821" y="427685"/>
            <a:ext cx="403468" cy="378112"/>
            <a:chOff x="3243875" y="2372825"/>
            <a:chExt cx="291375" cy="281375"/>
          </a:xfrm>
        </p:grpSpPr>
        <p:sp>
          <p:nvSpPr>
            <p:cNvPr id="41" name="Google Shape;41;p2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2" name="Google Shape;42;p2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3" name="Google Shape;43;p2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4" name="Google Shape;44;p2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5" name="Google Shape;45;p2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6" name="Google Shape;46;p2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7" name="Google Shape;47;p2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8" name="Google Shape;48;p2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9" name="Google Shape;49;p2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50" name="Google Shape;50;p2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51" name="Google Shape;51;p23"/>
          <p:cNvGrpSpPr/>
          <p:nvPr/>
        </p:nvGrpSpPr>
        <p:grpSpPr>
          <a:xfrm>
            <a:off x="11004071" y="1043373"/>
            <a:ext cx="230796" cy="226531"/>
            <a:chOff x="4954425" y="2036375"/>
            <a:chExt cx="166675" cy="168575"/>
          </a:xfrm>
        </p:grpSpPr>
        <p:sp>
          <p:nvSpPr>
            <p:cNvPr id="52" name="Google Shape;52;p2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53" name="Google Shape;53;p2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54" name="Google Shape;54;p23"/>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55" name="Google Shape;55;p23"/>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56" name="Google Shape;56;p23"/>
          <p:cNvGrpSpPr/>
          <p:nvPr/>
        </p:nvGrpSpPr>
        <p:grpSpPr>
          <a:xfrm>
            <a:off x="817359" y="5192331"/>
            <a:ext cx="230796" cy="226531"/>
            <a:chOff x="4954425" y="2036375"/>
            <a:chExt cx="166675" cy="168575"/>
          </a:xfrm>
        </p:grpSpPr>
        <p:sp>
          <p:nvSpPr>
            <p:cNvPr id="57" name="Google Shape;57;p2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58" name="Google Shape;58;p2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59" name="Google Shape;59;p2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0" name="Google Shape;60;p2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1" name="Google Shape;61;p2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2" name="Google Shape;62;p2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3" name="Google Shape;63;p2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4" name="Google Shape;64;p2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5" name="Google Shape;65;p2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6" name="Google Shape;66;p2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7" name="Google Shape;67;p2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8" name="Google Shape;68;p2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9" name="Google Shape;69;p2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0" name="Google Shape;70;p2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1" name="Google Shape;71;p2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2" name="Google Shape;72;p2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3" name="Google Shape;73;p2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4" name="Google Shape;74;p2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5" name="Google Shape;75;p2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6" name="Google Shape;76;p2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7" name="Google Shape;77;p2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8" name="Google Shape;78;p2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9" name="Google Shape;79;p2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0" name="Google Shape;80;p2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1" name="Google Shape;81;p2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2" name="Google Shape;82;p2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3" name="Google Shape;83;p2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4" name="Google Shape;84;p2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5" name="Google Shape;85;p2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6" name="Google Shape;86;p2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7" name="Google Shape;87;p2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8" name="Google Shape;88;p2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9" name="Google Shape;89;p2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0" name="Google Shape;90;p2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1" name="Google Shape;91;p2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2" name="Google Shape;92;p2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3" name="Google Shape;93;p2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4" name="Google Shape;94;p2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5" name="Google Shape;95;p2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6" name="Google Shape;96;p2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7" name="Google Shape;97;p2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8" name="Google Shape;98;p2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9" name="Google Shape;99;p2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0" name="Google Shape;100;p2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1" name="Google Shape;101;p2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2" name="Google Shape;102;p2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3" name="Google Shape;103;p2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104" name="Google Shape;104;p23"/>
          <p:cNvGrpSpPr/>
          <p:nvPr/>
        </p:nvGrpSpPr>
        <p:grpSpPr>
          <a:xfrm>
            <a:off x="745412" y="1491606"/>
            <a:ext cx="9867486" cy="4773077"/>
            <a:chOff x="623255" y="927125"/>
            <a:chExt cx="7691377" cy="3871900"/>
          </a:xfrm>
        </p:grpSpPr>
        <p:sp>
          <p:nvSpPr>
            <p:cNvPr id="105" name="Google Shape;105;p23"/>
            <p:cNvSpPr/>
            <p:nvPr/>
          </p:nvSpPr>
          <p:spPr>
            <a:xfrm>
              <a:off x="2977025" y="927125"/>
              <a:ext cx="3134100" cy="14817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106" name="Google Shape;106;p23"/>
            <p:cNvGrpSpPr/>
            <p:nvPr/>
          </p:nvGrpSpPr>
          <p:grpSpPr>
            <a:xfrm>
              <a:off x="623255" y="973375"/>
              <a:ext cx="7691377" cy="3825650"/>
              <a:chOff x="623255" y="973375"/>
              <a:chExt cx="7691377" cy="3825650"/>
            </a:xfrm>
          </p:grpSpPr>
          <p:sp>
            <p:nvSpPr>
              <p:cNvPr id="107" name="Google Shape;107;p23"/>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8" name="Google Shape;108;p23"/>
              <p:cNvSpPr/>
              <p:nvPr/>
            </p:nvSpPr>
            <p:spPr>
              <a:xfrm>
                <a:off x="1878425" y="1185100"/>
                <a:ext cx="2028300" cy="14034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9" name="Google Shape;109;p23"/>
              <p:cNvSpPr/>
              <p:nvPr/>
            </p:nvSpPr>
            <p:spPr>
              <a:xfrm>
                <a:off x="5585525" y="3231300"/>
                <a:ext cx="2028300" cy="14034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grpSp>
        <p:nvGrpSpPr>
          <p:cNvPr id="110" name="Google Shape;110;p23"/>
          <p:cNvGrpSpPr/>
          <p:nvPr/>
        </p:nvGrpSpPr>
        <p:grpSpPr>
          <a:xfrm>
            <a:off x="8391927" y="4047629"/>
            <a:ext cx="2301387" cy="1593766"/>
            <a:chOff x="4799733" y="3457797"/>
            <a:chExt cx="2301387" cy="1593766"/>
          </a:xfrm>
        </p:grpSpPr>
        <p:sp>
          <p:nvSpPr>
            <p:cNvPr id="111" name="Google Shape;111;p23"/>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2" name="Google Shape;112;p23"/>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3" name="Google Shape;113;p23"/>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4" name="Google Shape;114;p23"/>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5" name="Google Shape;115;p23"/>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6" name="Google Shape;116;p23"/>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7" name="Google Shape;117;p23"/>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8" name="Google Shape;118;p23"/>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9" name="Google Shape;119;p23"/>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0" name="Google Shape;120;p23"/>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1" name="Google Shape;121;p23"/>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2" name="Google Shape;122;p23"/>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3" name="Google Shape;123;p23"/>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4" name="Google Shape;124;p23"/>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5" name="Google Shape;125;p23"/>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6" name="Google Shape;126;p23"/>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7" name="Google Shape;127;p23"/>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8" name="Google Shape;128;p23"/>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9" name="Google Shape;129;p23"/>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0" name="Google Shape;130;p23"/>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1" name="Google Shape;131;p23"/>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2" name="Google Shape;132;p23"/>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3" name="Google Shape;133;p23"/>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4" name="Google Shape;134;p23"/>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5" name="Google Shape;135;p23"/>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6" name="Google Shape;136;p23"/>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7" name="Google Shape;137;p23"/>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8" name="Google Shape;138;p23"/>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9" name="Google Shape;139;p23"/>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0" name="Google Shape;140;p23"/>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1" name="Google Shape;141;p23"/>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2" name="Google Shape;142;p23"/>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3" name="Google Shape;143;p23"/>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4" name="Google Shape;144;p23"/>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5" name="Google Shape;145;p23"/>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6" name="Google Shape;146;p23"/>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7" name="Google Shape;147;p23"/>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8" name="Google Shape;148;p23"/>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9" name="Google Shape;149;p23"/>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0" name="Google Shape;150;p23"/>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1" name="Google Shape;151;p23"/>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2" name="Google Shape;152;p23"/>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3" name="Google Shape;153;p23"/>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4" name="Google Shape;154;p23"/>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5" name="Google Shape;155;p23"/>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6" name="Google Shape;156;p23"/>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7" name="Google Shape;157;p23"/>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8" name="Google Shape;158;p23"/>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9" name="Google Shape;159;p23"/>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0" name="Google Shape;160;p23"/>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1" name="Google Shape;161;p23"/>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2" name="Google Shape;162;p23"/>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3" name="Google Shape;163;p23"/>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4" name="Google Shape;164;p23"/>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5" name="Google Shape;165;p23"/>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6" name="Google Shape;166;p23"/>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167" name="Google Shape;167;p23"/>
          <p:cNvGrpSpPr/>
          <p:nvPr/>
        </p:nvGrpSpPr>
        <p:grpSpPr>
          <a:xfrm>
            <a:off x="1598355" y="3608289"/>
            <a:ext cx="2204156" cy="2018295"/>
            <a:chOff x="1598355" y="3608289"/>
            <a:chExt cx="2204156" cy="2018295"/>
          </a:xfrm>
        </p:grpSpPr>
        <p:grpSp>
          <p:nvGrpSpPr>
            <p:cNvPr id="168" name="Google Shape;168;p23"/>
            <p:cNvGrpSpPr/>
            <p:nvPr/>
          </p:nvGrpSpPr>
          <p:grpSpPr>
            <a:xfrm>
              <a:off x="1598355" y="4368136"/>
              <a:ext cx="868989" cy="1258447"/>
              <a:chOff x="3235834" y="3793115"/>
              <a:chExt cx="868989" cy="1258447"/>
            </a:xfrm>
          </p:grpSpPr>
          <p:sp>
            <p:nvSpPr>
              <p:cNvPr id="169" name="Google Shape;169;p23"/>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170" name="Google Shape;170;p23"/>
              <p:cNvGrpSpPr/>
              <p:nvPr/>
            </p:nvGrpSpPr>
            <p:grpSpPr>
              <a:xfrm>
                <a:off x="3235834" y="3793115"/>
                <a:ext cx="865418" cy="1258447"/>
                <a:chOff x="3235834" y="3793115"/>
                <a:chExt cx="865418" cy="1258447"/>
              </a:xfrm>
            </p:grpSpPr>
            <p:sp>
              <p:nvSpPr>
                <p:cNvPr id="171" name="Google Shape;171;p23"/>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2" name="Google Shape;172;p23"/>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3" name="Google Shape;173;p23"/>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4" name="Google Shape;174;p23"/>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5" name="Google Shape;175;p23"/>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6" name="Google Shape;176;p23"/>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7" name="Google Shape;177;p23"/>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8" name="Google Shape;178;p23"/>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9" name="Google Shape;179;p23"/>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0" name="Google Shape;180;p23"/>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1" name="Google Shape;181;p23"/>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2" name="Google Shape;182;p23"/>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3" name="Google Shape;183;p23"/>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4" name="Google Shape;184;p23"/>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5" name="Google Shape;185;p23"/>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6" name="Google Shape;186;p23"/>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7" name="Google Shape;187;p23"/>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8" name="Google Shape;188;p23"/>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9" name="Google Shape;189;p23"/>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0" name="Google Shape;190;p23"/>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1" name="Google Shape;191;p23"/>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2" name="Google Shape;192;p23"/>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3" name="Google Shape;193;p23"/>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4" name="Google Shape;194;p23"/>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sp>
          <p:nvSpPr>
            <p:cNvPr id="195" name="Google Shape;195;p23"/>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6" name="Google Shape;196;p23"/>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7" name="Google Shape;197;p23"/>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8" name="Google Shape;198;p23"/>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9" name="Google Shape;199;p23"/>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0" name="Google Shape;200;p23"/>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1" name="Google Shape;201;p23"/>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2" name="Google Shape;202;p23"/>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3" name="Google Shape;203;p23"/>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4" name="Google Shape;204;p23"/>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5" name="Google Shape;205;p23"/>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6" name="Google Shape;206;p23"/>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7" name="Google Shape;207;p23"/>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8" name="Google Shape;208;p23"/>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9" name="Google Shape;209;p23"/>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0" name="Google Shape;210;p23"/>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1" name="Google Shape;211;p23"/>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2" name="Google Shape;212;p23"/>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3" name="Google Shape;213;p23"/>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4" name="Google Shape;214;p23"/>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5" name="Google Shape;215;p23"/>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6" name="Google Shape;216;p23"/>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7" name="Google Shape;217;p23"/>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8" name="Google Shape;218;p23"/>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9" name="Google Shape;219;p23"/>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0" name="Google Shape;220;p23"/>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1" name="Google Shape;221;p23"/>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2" name="Google Shape;222;p23"/>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3" name="Google Shape;223;p23"/>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4" name="Google Shape;224;p23"/>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5" name="Google Shape;225;p23"/>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6" name="Google Shape;226;p23"/>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7" name="Google Shape;227;p23"/>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8" name="Google Shape;228;p23"/>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9" name="Google Shape;229;p23"/>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0" name="Google Shape;230;p23"/>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1" name="Google Shape;231;p23"/>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2" name="Google Shape;232;p23"/>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3" name="Google Shape;233;p23"/>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4" name="Google Shape;234;p23"/>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235" name="Google Shape;235;p23"/>
            <p:cNvGrpSpPr/>
            <p:nvPr/>
          </p:nvGrpSpPr>
          <p:grpSpPr>
            <a:xfrm>
              <a:off x="3041664" y="5111577"/>
              <a:ext cx="320455" cy="156580"/>
              <a:chOff x="2774143" y="4536556"/>
              <a:chExt cx="320455" cy="156580"/>
            </a:xfrm>
          </p:grpSpPr>
          <p:sp>
            <p:nvSpPr>
              <p:cNvPr id="236" name="Google Shape;236;p23"/>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7" name="Google Shape;237;p23"/>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8" name="Google Shape;238;p23"/>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239" name="Google Shape;239;p23"/>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240" name="Google Shape;240;p23"/>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241" name="Google Shape;241;p23"/>
          <p:cNvGrpSpPr/>
          <p:nvPr/>
        </p:nvGrpSpPr>
        <p:grpSpPr>
          <a:xfrm>
            <a:off x="1524301" y="5626805"/>
            <a:ext cx="9320239" cy="1231194"/>
            <a:chOff x="1524301" y="5626805"/>
            <a:chExt cx="9320239" cy="1231194"/>
          </a:xfrm>
        </p:grpSpPr>
        <p:sp>
          <p:nvSpPr>
            <p:cNvPr id="242" name="Google Shape;242;p23"/>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243" name="Google Shape;243;p23"/>
            <p:cNvGrpSpPr/>
            <p:nvPr/>
          </p:nvGrpSpPr>
          <p:grpSpPr>
            <a:xfrm>
              <a:off x="1524301" y="5626805"/>
              <a:ext cx="9320239" cy="1231194"/>
              <a:chOff x="929285" y="5051507"/>
              <a:chExt cx="7315206" cy="1231194"/>
            </a:xfrm>
          </p:grpSpPr>
          <p:sp>
            <p:nvSpPr>
              <p:cNvPr id="244" name="Google Shape;244;p23"/>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5" name="Google Shape;245;p23"/>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6" name="Google Shape;246;p23"/>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7" name="Google Shape;247;p23"/>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8" name="Google Shape;248;p23"/>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9" name="Google Shape;249;p23"/>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38119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 calcmode="lin" valueType="num">
                                      <p:cBhvr additive="base">
                                        <p:cTn id="7" dur="500"/>
                                        <p:tgtEl>
                                          <p:spTgt spid="241"/>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7"/>
                                        </p:tgtEl>
                                        <p:attrNameLst>
                                          <p:attrName>style.visibility</p:attrName>
                                        </p:attrNameLst>
                                      </p:cBhvr>
                                      <p:to>
                                        <p:strVal val="visible"/>
                                      </p:to>
                                    </p:set>
                                    <p:anim calcmode="lin" valueType="num">
                                      <p:cBhvr additive="base">
                                        <p:cTn id="11" dur="500"/>
                                        <p:tgtEl>
                                          <p:spTgt spid="167"/>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500"/>
                                        <p:tgtEl>
                                          <p:spTgt spid="1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584" y="617538"/>
            <a:ext cx="10390716" cy="1143000"/>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5"/>
          <p:cNvSpPr>
            <a:spLocks noGrp="1"/>
          </p:cNvSpPr>
          <p:nvPr>
            <p:ph type="dt" sz="half" idx="12"/>
          </p:nvPr>
        </p:nvSpPr>
        <p:spPr bwMode="auto">
          <a:xfrm>
            <a:off x="12192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8" name="Footer Placeholder 6"/>
          <p:cNvSpPr>
            <a:spLocks noGrp="1"/>
          </p:cNvSpPr>
          <p:nvPr>
            <p:ph type="ftr" sz="quarter" idx="13"/>
          </p:nvPr>
        </p:nvSpPr>
        <p:spPr bwMode="auto">
          <a:xfrm>
            <a:off x="4470400" y="63246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9" name="Slide Number Placeholder 7"/>
          <p:cNvSpPr>
            <a:spLocks noGrp="1"/>
          </p:cNvSpPr>
          <p:nvPr>
            <p:ph type="sldNum" sz="quarter" idx="4"/>
          </p:nvPr>
        </p:nvSpPr>
        <p:spPr bwMode="auto">
          <a:xfrm>
            <a:off x="90424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15D2767-D998-468D-9632-EA107E4ADF4F}" type="slidenum">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1499730"/>
      </p:ext>
    </p:extLst>
  </p:cSld>
  <p:clrMapOvr>
    <a:masterClrMapping/>
  </p:clrMapOvr>
  <p:transition spd="med" advClick="0" advTm="10000">
    <p:blinds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3468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90" name="Google Shape;190;p5"/>
          <p:cNvGrpSpPr/>
          <p:nvPr/>
        </p:nvGrpSpPr>
        <p:grpSpPr>
          <a:xfrm>
            <a:off x="557655" y="289318"/>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916"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7"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7"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2161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4746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4968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6162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2163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94829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3827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0326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5752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6780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374" name="Google Shape;374;p9"/>
          <p:cNvGrpSpPr/>
          <p:nvPr/>
        </p:nvGrpSpPr>
        <p:grpSpPr>
          <a:xfrm flipH="1">
            <a:off x="557655" y="289318"/>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22F30-70BE-4597-A895-59AEB4C92B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6FEE731-1190-4992-B751-DB49E6C1D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2FD284B-B6B1-48C0-8F32-41776A48D1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2022/4/3</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22B0B980-E977-472A-8868-0AC1864A13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F643110A-A836-4098-93F2-E5780AD269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pic>
        <p:nvPicPr>
          <p:cNvPr id="7" name="图片 6">
            <a:extLst>
              <a:ext uri="{FF2B5EF4-FFF2-40B4-BE49-F238E27FC236}">
                <a16:creationId xmlns:a16="http://schemas.microsoft.com/office/drawing/2014/main"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09008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EEAB96-CF87-4C6B-9D06-7EE1D08E93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DED4BC-F33A-453C-A1D8-00EC72012D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BA66174-3328-40E4-AADF-655C79A2A8D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2022/4/3</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050B7521-C9F1-465B-9A65-1E05966CF8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5D2B5226-FFCF-47FD-8A07-DAABD31F1B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37406186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4ADCB6-9944-487D-9339-D429E54F5A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30CC48A-4DB0-4747-87C6-E3CD40A6AB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B2325A1-5419-4E2B-9422-B4F96BE324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2022/4/3</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845C473B-7264-4ACF-B508-9761DA1279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E5E3F195-0716-4886-9A07-BFC1B0CD19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1239455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4D0605-B108-46D7-8369-6571864D1BF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12184A-C5D1-4BC3-AEB2-F4095F6ED60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DC8794A-BBDE-4DD3-84CE-2B9CE10FD3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BFD6E4-B295-43C9-AC11-8D2495366D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2022/4/3</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页脚占位符 5">
            <a:extLst>
              <a:ext uri="{FF2B5EF4-FFF2-40B4-BE49-F238E27FC236}">
                <a16:creationId xmlns:a16="http://schemas.microsoft.com/office/drawing/2014/main" id="{E4026BDD-5B50-41BE-834C-03AB1437D2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7" name="灯片编号占位符 6">
            <a:extLst>
              <a:ext uri="{FF2B5EF4-FFF2-40B4-BE49-F238E27FC236}">
                <a16:creationId xmlns:a16="http://schemas.microsoft.com/office/drawing/2014/main" id="{1F5A523A-D7AA-4E6B-9B52-4758EF8D07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3703569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10AE6-1F57-4A31-9008-4D642F755F6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B168356-DBF6-4A4D-91C7-182CC85AC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88A8EBA-0DAD-42EA-99C2-D23C5D7148A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524EC4D-F1E5-42BF-AFD6-2E141A5BDB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88FE428-6272-4BC6-8559-9529B37B820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5287C14-A4B0-4F1B-8E5A-89FD29364D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2022/4/3</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8" name="页脚占位符 7">
            <a:extLst>
              <a:ext uri="{FF2B5EF4-FFF2-40B4-BE49-F238E27FC236}">
                <a16:creationId xmlns:a16="http://schemas.microsoft.com/office/drawing/2014/main" id="{9352E029-3449-4023-9BA3-A4E0A6450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9" name="灯片编号占位符 8">
            <a:extLst>
              <a:ext uri="{FF2B5EF4-FFF2-40B4-BE49-F238E27FC236}">
                <a16:creationId xmlns:a16="http://schemas.microsoft.com/office/drawing/2014/main" id="{94F19327-B133-498A-A50A-1F9E489265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24898996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FEF83B-0EA5-44BA-9824-F0CD83C60D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276493-8949-47D2-A31E-3697CEF21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2022/4/3</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4" name="页脚占位符 3">
            <a:extLst>
              <a:ext uri="{FF2B5EF4-FFF2-40B4-BE49-F238E27FC236}">
                <a16:creationId xmlns:a16="http://schemas.microsoft.com/office/drawing/2014/main" id="{5069DD12-9FA1-45D2-B798-8B1996D654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灯片编号占位符 4">
            <a:extLst>
              <a:ext uri="{FF2B5EF4-FFF2-40B4-BE49-F238E27FC236}">
                <a16:creationId xmlns:a16="http://schemas.microsoft.com/office/drawing/2014/main" id="{F972593E-3FD8-4528-9339-AF8B4BCDAB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2706251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7E2CB0-1E5C-4D6D-8111-447F548423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2022/4/3</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 name="页脚占位符 2">
            <a:extLst>
              <a:ext uri="{FF2B5EF4-FFF2-40B4-BE49-F238E27FC236}">
                <a16:creationId xmlns:a16="http://schemas.microsoft.com/office/drawing/2014/main" id="{7CD0671E-0D48-4AD2-B6F8-A60BEC6A66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4" name="灯片编号占位符 3">
            <a:extLst>
              <a:ext uri="{FF2B5EF4-FFF2-40B4-BE49-F238E27FC236}">
                <a16:creationId xmlns:a16="http://schemas.microsoft.com/office/drawing/2014/main" id="{0A83C7DF-BD4D-4BD1-A6E5-33605320F7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34655362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FA292-E5C1-4436-8CB5-FF9B523539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6F139C-6E8C-48D5-9B1D-F837030F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6395EF-8A55-4F9D-9A62-6326B2CB4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67B5ECA-415D-4C02-B62A-EEE0C0B32E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2022/4/3</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页脚占位符 5">
            <a:extLst>
              <a:ext uri="{FF2B5EF4-FFF2-40B4-BE49-F238E27FC236}">
                <a16:creationId xmlns:a16="http://schemas.microsoft.com/office/drawing/2014/main" id="{8EB24AC3-FF5A-4D6A-B3E3-E0E8DB81BC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7" name="灯片编号占位符 6">
            <a:extLst>
              <a:ext uri="{FF2B5EF4-FFF2-40B4-BE49-F238E27FC236}">
                <a16:creationId xmlns:a16="http://schemas.microsoft.com/office/drawing/2014/main" id="{786ECFD3-2BFB-4F9D-A971-22CBC6F397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3573811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359480-BF99-455B-8924-27B75A842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CA4AF-F2C7-48AF-BDEB-57BD3FC3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2D3FEF-98B1-46F2-AD44-1B510962D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F8C2AF9-1C3B-4D55-97BD-2BB1383D67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2022/4/3</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页脚占位符 5">
            <a:extLst>
              <a:ext uri="{FF2B5EF4-FFF2-40B4-BE49-F238E27FC236}">
                <a16:creationId xmlns:a16="http://schemas.microsoft.com/office/drawing/2014/main" id="{144BE4BD-6DB2-4DF4-981D-42B25252C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7" name="灯片编号占位符 6">
            <a:extLst>
              <a:ext uri="{FF2B5EF4-FFF2-40B4-BE49-F238E27FC236}">
                <a16:creationId xmlns:a16="http://schemas.microsoft.com/office/drawing/2014/main" id="{BCE029D5-AEBD-4748-A5C9-0D123DDD84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2675975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988ED7-2FAC-4121-96E5-A1EA6984F3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EA459-805A-404B-BAE6-CC8ABD2A08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1E2DCD-6EF3-47CA-939F-0E285CE594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2022/4/3</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E4265381-C04B-4041-BE83-838879FF6C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1F0E4938-3DA9-4A01-BE41-ED1A6BC9EA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8105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A4BD1E-BF89-43F2-8863-4388E88DA7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059926-E9D8-4839-90D7-677D8533BA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942A72-9BD4-4F4F-9B99-39C3A0CEEC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2022/4/3</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1E7E3195-430C-4F02-B143-7B4DB1CAD0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3C027511-DB12-4B6E-A7F3-400C42BF84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2943814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2670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5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4/3/2022</a:t>
            </a:fld>
            <a:endParaRPr kumimoji="0" lang="en-US" sz="1200" b="0" i="0" u="none" strike="noStrike" kern="1200" cap="none" spc="0" normalizeH="0" baseline="0" noProof="0">
              <a:ln>
                <a:noFill/>
              </a:ln>
              <a:solidFill>
                <a:prstClr val="black">
                  <a:tint val="75000"/>
                </a:prstClr>
              </a:solidFill>
              <a:effectLst/>
              <a:uLnTx/>
              <a:uFillTx/>
              <a:latin typeface="Arial-Rounded"/>
              <a:ea typeface="+mn-ea"/>
              <a:cs typeface="+mn-cs"/>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ea typeface="+mn-ea"/>
              <a:cs typeface="+mn-cs"/>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mn-ea"/>
              <a:cs typeface="Arial"/>
              <a:sym typeface="+mn-lt"/>
            </a:endParaRPr>
          </a:p>
        </p:txBody>
      </p:sp>
    </p:spTree>
    <p:extLst>
      <p:ext uri="{BB962C8B-B14F-4D97-AF65-F5344CB8AC3E}">
        <p14:creationId xmlns:p14="http://schemas.microsoft.com/office/powerpoint/2010/main" val="19081539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469" name="Google Shape;469;p13"/>
          <p:cNvGrpSpPr/>
          <p:nvPr/>
        </p:nvGrpSpPr>
        <p:grpSpPr>
          <a:xfrm>
            <a:off x="557655" y="289318"/>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6" name="Google Shape;476;p13"/>
          <p:cNvSpPr txBox="1">
            <a:spLocks noGrp="1"/>
          </p:cNvSpPr>
          <p:nvPr>
            <p:ph type="subTitle" idx="4"/>
          </p:nvPr>
        </p:nvSpPr>
        <p:spPr>
          <a:xfrm>
            <a:off x="3643421"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82" name="Google Shape;482;p13"/>
          <p:cNvSpPr txBox="1">
            <a:spLocks noGrp="1"/>
          </p:cNvSpPr>
          <p:nvPr>
            <p:ph type="subTitle" idx="13"/>
          </p:nvPr>
        </p:nvSpPr>
        <p:spPr>
          <a:xfrm>
            <a:off x="8969449"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715" name="Google Shape;715;p18"/>
          <p:cNvGrpSpPr/>
          <p:nvPr/>
        </p:nvGrpSpPr>
        <p:grpSpPr>
          <a:xfrm>
            <a:off x="415379" y="289318"/>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7"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
  <p:cSld name="CUSTOM_13">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45"/>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2" name="Google Shape;1512;p34"/>
          <p:cNvGrpSpPr/>
          <p:nvPr/>
        </p:nvGrpSpPr>
        <p:grpSpPr>
          <a:xfrm flipH="1">
            <a:off x="678619" y="289316"/>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515" name="Google Shape;1515;p34"/>
          <p:cNvSpPr/>
          <p:nvPr/>
        </p:nvSpPr>
        <p:spPr>
          <a:xfrm flipH="1">
            <a:off x="5033143" y="5624979"/>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6" name="Google Shape;1516;p34"/>
          <p:cNvGrpSpPr/>
          <p:nvPr/>
        </p:nvGrpSpPr>
        <p:grpSpPr>
          <a:xfrm flipH="1">
            <a:off x="4945183" y="2731856"/>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5.jp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59" r:id="rId7"/>
    <p:sldLayoutId id="2147483664" r:id="rId8"/>
    <p:sldLayoutId id="2147483680" r:id="rId9"/>
    <p:sldLayoutId id="2147483681" r:id="rId10"/>
    <p:sldLayoutId id="2147483685" r:id="rId11"/>
    <p:sldLayoutId id="2147483686" r:id="rId12"/>
    <p:sldLayoutId id="2147483687" r:id="rId13"/>
    <p:sldLayoutId id="214748368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800" b="0" i="0" u="none" strike="noStrike" kern="1200" cap="none" spc="0" normalizeH="0" baseline="0" noProof="0" dirty="0">
                <a:ln>
                  <a:noFill/>
                </a:ln>
                <a:solidFill>
                  <a:srgbClr val="000000"/>
                </a:solidFill>
                <a:effectLst/>
                <a:uLnTx/>
                <a:uFillTx/>
                <a:latin typeface="Arial"/>
                <a:cs typeface="Arial" panose="020B0604020202020204"/>
                <a:sym typeface="Arial" panose="020B0604020202020204"/>
              </a:rPr>
              <a:t>FeistyForwarders_0968120672</a:t>
            </a:r>
          </a:p>
        </p:txBody>
      </p:sp>
    </p:spTree>
    <p:extLst>
      <p:ext uri="{BB962C8B-B14F-4D97-AF65-F5344CB8AC3E}">
        <p14:creationId xmlns:p14="http://schemas.microsoft.com/office/powerpoint/2010/main" val="400726913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8010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8325228" y="6545425"/>
            <a:ext cx="77513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优秀</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Word</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www.1ppt.com/word/              Excel</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www.1ppt.com/excel/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资料下载：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www.1ppt.com/ziliao/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范文下载：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www.1ppt.com/fanwen/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试卷下载：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www.1ppt.com/shiti/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教案下载：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www.1ppt.com/jiaoan/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endParaRPr kumimoji="0" lang="zh-CN" altLang="en-US" sz="100" b="0" i="0" u="none" strike="noStrike" kern="1200" cap="none" spc="0" normalizeH="0" baseline="0" noProof="0" dirty="0">
              <a:ln>
                <a:noFill/>
              </a:ln>
              <a:solidFill>
                <a:prstClr val="white"/>
              </a:solidFill>
              <a:effectLst/>
              <a:uLnTx/>
              <a:uFillTx/>
              <a:latin typeface="Calibri"/>
              <a:ea typeface="宋体"/>
              <a:cs typeface="+mn-cs"/>
            </a:endParaRPr>
          </a:p>
        </p:txBody>
      </p:sp>
      <p:sp>
        <p:nvSpPr>
          <p:cNvPr id="2" name="标题占位符 1">
            <a:extLst>
              <a:ext uri="{FF2B5EF4-FFF2-40B4-BE49-F238E27FC236}">
                <a16:creationId xmlns:a16="http://schemas.microsoft.com/office/drawing/2014/main" id="{57DF5B34-9C77-45C5-85E9-3A015F81C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A83B889-F396-45DA-B161-724BF9F2F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24E844D-DE4F-4FAF-BFDE-BA985070E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2022/4/3</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DC921ED0-E56D-4194-9FFA-E75DFB455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A4ACCD2A-BB2D-4007-B138-721B1B1A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pic>
        <p:nvPicPr>
          <p:cNvPr id="7" name="图片 6">
            <a:extLst>
              <a:ext uri="{FF2B5EF4-FFF2-40B4-BE49-F238E27FC236}">
                <a16:creationId xmlns:a16="http://schemas.microsoft.com/office/drawing/2014/main" id="{886C911A-9196-4F09-87BE-8803B4E812A0}"/>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2E8FB4BF-33B8-43C6-9F82-8C279FED7E46}"/>
              </a:ext>
            </a:extLst>
          </p:cNvPr>
          <p:cNvSpPr/>
          <p:nvPr userDrawn="1"/>
        </p:nvSpPr>
        <p:spPr>
          <a:xfrm>
            <a:off x="435426" y="551544"/>
            <a:ext cx="11306629" cy="5775778"/>
          </a:xfrm>
          <a:prstGeom prst="roundRect">
            <a:avLst>
              <a:gd name="adj" fmla="val 93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9" name="TextBox 8">
            <a:extLst>
              <a:ext uri="{FF2B5EF4-FFF2-40B4-BE49-F238E27FC236}">
                <a16:creationId xmlns:a16="http://schemas.microsoft.com/office/drawing/2014/main" id="{2FCE2831-91B0-4649-8FD8-B98AAAD8E19D}"/>
              </a:ext>
            </a:extLst>
          </p:cNvPr>
          <p:cNvSpPr txBox="1"/>
          <p:nvPr userDrawn="1"/>
        </p:nvSpPr>
        <p:spPr>
          <a:xfrm>
            <a:off x="8854310" y="56442"/>
            <a:ext cx="33376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Utm AVO"/>
                <a:ea typeface="+mn-ea"/>
                <a:cs typeface="+mn-cs"/>
              </a:rPr>
              <a:t>Hương</a:t>
            </a:r>
            <a:r>
              <a:rPr kumimoji="0" lang="en-US" sz="1200" b="0" i="0" u="none" strike="noStrike" kern="1200" cap="none" spc="0" normalizeH="0" baseline="0" noProof="0" dirty="0">
                <a:ln>
                  <a:noFill/>
                </a:ln>
                <a:solidFill>
                  <a:prstClr val="black"/>
                </a:solidFill>
                <a:effectLst/>
                <a:uLnTx/>
                <a:uFillTx/>
                <a:latin typeface="Utm AVO"/>
                <a:ea typeface="+mn-ea"/>
                <a:cs typeface="+mn-cs"/>
              </a:rPr>
              <a:t> </a:t>
            </a:r>
            <a:r>
              <a:rPr kumimoji="0" lang="en-US" sz="1200" b="0" i="0" u="none" strike="noStrike" kern="1200" cap="none" spc="0" normalizeH="0" baseline="0" noProof="0" dirty="0" err="1">
                <a:ln>
                  <a:noFill/>
                </a:ln>
                <a:solidFill>
                  <a:prstClr val="black"/>
                </a:solidFill>
                <a:effectLst/>
                <a:uLnTx/>
                <a:uFillTx/>
                <a:latin typeface="Utm AVO"/>
                <a:ea typeface="+mn-ea"/>
                <a:cs typeface="+mn-cs"/>
              </a:rPr>
              <a:t>Thảo</a:t>
            </a:r>
            <a:r>
              <a:rPr kumimoji="0" lang="en-US" sz="1200" b="0" i="0" u="none" strike="noStrike" kern="1200" cap="none" spc="0" normalizeH="0" baseline="0" noProof="0" dirty="0">
                <a:ln>
                  <a:noFill/>
                </a:ln>
                <a:solidFill>
                  <a:prstClr val="black"/>
                </a:solidFill>
                <a:effectLst/>
                <a:uLnTx/>
                <a:uFillTx/>
                <a:latin typeface="Utm AVO"/>
                <a:ea typeface="+mn-ea"/>
                <a:cs typeface="+mn-cs"/>
              </a:rPr>
              <a:t>: tranthao121004@gmail.com</a:t>
            </a:r>
          </a:p>
        </p:txBody>
      </p:sp>
    </p:spTree>
    <p:extLst>
      <p:ext uri="{BB962C8B-B14F-4D97-AF65-F5344CB8AC3E}">
        <p14:creationId xmlns:p14="http://schemas.microsoft.com/office/powerpoint/2010/main" val="160898905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control" Target="../activeX/activeX2.xml"/><Relationship Id="rId7" Type="http://schemas.openxmlformats.org/officeDocument/2006/relationships/notesSlide" Target="../notesSlides/notesSlide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1.xml"/><Relationship Id="rId5" Type="http://schemas.openxmlformats.org/officeDocument/2006/relationships/control" Target="../activeX/activeX4.xml"/><Relationship Id="rId4" Type="http://schemas.openxmlformats.org/officeDocument/2006/relationships/control" Target="../activeX/activeX3.xml"/><Relationship Id="rId9" Type="http://schemas.openxmlformats.org/officeDocument/2006/relationships/image" Target="../media/image35.wmf"/></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audio" Target="../media/audio6.wav"/></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7.tmp"/><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1.wav"/><Relationship Id="rId7"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png"/><Relationship Id="rId9" Type="http://schemas.openxmlformats.org/officeDocument/2006/relationships/image" Target="../media/image17.gif"/></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slide" Target="slide5.xml"/><Relationship Id="rId18" Type="http://schemas.openxmlformats.org/officeDocument/2006/relationships/image" Target="../media/image21.png"/><Relationship Id="rId3" Type="http://schemas.openxmlformats.org/officeDocument/2006/relationships/audio" Target="../media/audio1.wav"/><Relationship Id="rId21" Type="http://schemas.openxmlformats.org/officeDocument/2006/relationships/slide" Target="slide10.xml"/><Relationship Id="rId7" Type="http://schemas.openxmlformats.org/officeDocument/2006/relationships/image" Target="../media/image14.gif"/><Relationship Id="rId12" Type="http://schemas.openxmlformats.org/officeDocument/2006/relationships/image" Target="../media/image18.png"/><Relationship Id="rId17"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3.gif"/><Relationship Id="rId11" Type="http://schemas.openxmlformats.org/officeDocument/2006/relationships/slide" Target="slide4.xml"/><Relationship Id="rId24" Type="http://schemas.openxmlformats.org/officeDocument/2006/relationships/image" Target="../media/image24.png"/><Relationship Id="rId5" Type="http://schemas.openxmlformats.org/officeDocument/2006/relationships/image" Target="../media/image12.png"/><Relationship Id="rId15" Type="http://schemas.openxmlformats.org/officeDocument/2006/relationships/slide" Target="slide6.xml"/><Relationship Id="rId23" Type="http://schemas.openxmlformats.org/officeDocument/2006/relationships/slide" Target="slide11.xml"/><Relationship Id="rId10" Type="http://schemas.openxmlformats.org/officeDocument/2006/relationships/image" Target="../media/image17.gif"/><Relationship Id="rId19"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16.gif"/><Relationship Id="rId14" Type="http://schemas.openxmlformats.org/officeDocument/2006/relationships/image" Target="../media/image19.png"/><Relationship Id="rId22" Type="http://schemas.openxmlformats.org/officeDocument/2006/relationships/image" Target="../media/image23.gif"/></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12.png"/><Relationship Id="rId4" Type="http://schemas.openxmlformats.org/officeDocument/2006/relationships/audio" Target="../media/audio4.wav"/><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7B6DDC-973C-42E4-97FA-6FBB5030EFF7}"/>
              </a:ext>
            </a:extLst>
          </p:cNvPr>
          <p:cNvPicPr>
            <a:picLocks noChangeAspect="1"/>
          </p:cNvPicPr>
          <p:nvPr/>
        </p:nvPicPr>
        <p:blipFill>
          <a:blip r:embed="rId2"/>
          <a:stretch>
            <a:fillRect/>
          </a:stretch>
        </p:blipFill>
        <p:spPr>
          <a:xfrm>
            <a:off x="0" y="-5221"/>
            <a:ext cx="12192000" cy="6874525"/>
          </a:xfrm>
          <a:prstGeom prst="rect">
            <a:avLst/>
          </a:prstGeom>
        </p:spPr>
      </p:pic>
      <p:sp>
        <p:nvSpPr>
          <p:cNvPr id="13" name="TextBox 12">
            <a:extLst>
              <a:ext uri="{FF2B5EF4-FFF2-40B4-BE49-F238E27FC236}">
                <a16:creationId xmlns:a16="http://schemas.microsoft.com/office/drawing/2014/main" id="{3821ED9E-0786-4025-88AA-FAA56FBB3344}"/>
              </a:ext>
            </a:extLst>
          </p:cNvPr>
          <p:cNvSpPr txBox="1"/>
          <p:nvPr/>
        </p:nvSpPr>
        <p:spPr>
          <a:xfrm>
            <a:off x="105773" y="2336393"/>
            <a:ext cx="11980453" cy="218521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Calibri"/>
                <a:ea typeface="+mn-ea"/>
                <a:cs typeface="#9Slide03 Arima Madurai Medium" panose="00000600000000000000" pitchFamily="2" charset="0"/>
                <a:sym typeface="Arial" panose="020B0604020202020204"/>
              </a:rPr>
              <a:t> TOÁN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Calibri"/>
                <a:ea typeface="+mn-ea"/>
                <a:cs typeface="#9Slide03 Arima Madurai Medium" panose="00000600000000000000" pitchFamily="2" charset="0"/>
                <a:sym typeface="Arial" panose="020B0604020202020204"/>
              </a:rPr>
              <a:t>BÀI </a:t>
            </a:r>
            <a:r>
              <a:rPr lang="en-US" sz="4400" b="1">
                <a:solidFill>
                  <a:schemeClr val="bg1"/>
                </a:solidFill>
                <a:latin typeface="Calibri"/>
                <a:cs typeface="#9Slide03 Arima Madurai Medium" panose="00000600000000000000" pitchFamily="2" charset="0"/>
              </a:rPr>
              <a:t>60</a:t>
            </a:r>
            <a:r>
              <a:rPr kumimoji="0" lang="en-US" sz="4400" b="1" i="0" u="none" strike="noStrike" kern="1200" cap="none" spc="0" normalizeH="0" baseline="0" noProof="0">
                <a:ln>
                  <a:noFill/>
                </a:ln>
                <a:solidFill>
                  <a:schemeClr val="bg1"/>
                </a:solidFill>
                <a:effectLst/>
                <a:uLnTx/>
                <a:uFillTx/>
                <a:latin typeface="Calibri"/>
                <a:ea typeface="+mn-ea"/>
                <a:cs typeface="#9Slide03 Arima Madurai Medium" panose="00000600000000000000" pitchFamily="2" charset="0"/>
                <a:sym typeface="Arial" panose="020B0604020202020204"/>
              </a:rPr>
              <a:t>: PHÉP CỘNG (CÓ NHỚ)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Calibri"/>
                <a:ea typeface="+mn-ea"/>
                <a:cs typeface="#9Slide03 Arima Madurai Medium" panose="00000600000000000000" pitchFamily="2" charset="0"/>
                <a:sym typeface="Arial" panose="020B0604020202020204"/>
              </a:rPr>
              <a:t>TRONG PHẠM VI 1000(TIẾT 2)</a:t>
            </a:r>
            <a:endPar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mn-ea"/>
              <a:cs typeface="#9Slide03 Arima Madurai Medium" panose="00000600000000000000" pitchFamily="2" charset="0"/>
              <a:sym typeface="Arial" panose="020B0604020202020204"/>
            </a:endParaRPr>
          </a:p>
        </p:txBody>
      </p:sp>
    </p:spTree>
    <p:extLst>
      <p:ext uri="{BB962C8B-B14F-4D97-AF65-F5344CB8AC3E}">
        <p14:creationId xmlns:p14="http://schemas.microsoft.com/office/powerpoint/2010/main" val="358722131"/>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29" y="206779"/>
            <a:ext cx="11610743" cy="6444444"/>
          </a:xfrm>
          <a:prstGeom prst="rect">
            <a:avLst/>
          </a:prstGeom>
        </p:spPr>
      </p:pic>
      <p:sp>
        <p:nvSpPr>
          <p:cNvPr id="5" name="TextBox 4"/>
          <p:cNvSpPr txBox="1"/>
          <p:nvPr/>
        </p:nvSpPr>
        <p:spPr>
          <a:xfrm>
            <a:off x="1222191" y="1145667"/>
            <a:ext cx="7168959" cy="561244"/>
          </a:xfrm>
          <a:prstGeom prst="rect">
            <a:avLst/>
          </a:prstGeom>
          <a:noFill/>
        </p:spPr>
        <p:txBody>
          <a:bodyPr wrap="square" rtlCol="0">
            <a:spAutoFit/>
          </a:bodyPr>
          <a:lstStyle/>
          <a:p>
            <a:pPr marL="0" marR="0" lvl="0" indent="0" algn="l" defTabSz="870811" rtl="0" eaLnBrk="1" fontAlgn="auto" latinLnBrk="0" hangingPunct="1">
              <a:lnSpc>
                <a:spcPct val="100000"/>
              </a:lnSpc>
              <a:spcBef>
                <a:spcPts val="0"/>
              </a:spcBef>
              <a:spcAft>
                <a:spcPts val="0"/>
              </a:spcAft>
              <a:buClrTx/>
              <a:buSzTx/>
              <a:buFontTx/>
              <a:buNone/>
              <a:tabLst/>
              <a:defRPr/>
            </a:pPr>
            <a:r>
              <a:rPr kumimoji="0" lang="en-US" sz="3047" b="1"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Thứ</a:t>
            </a:r>
            <a:r>
              <a:rPr kumimoji="0" lang="en-US" sz="3047"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a:t>
            </a:r>
            <a:r>
              <a:rPr lang="en-US" sz="3047" b="1" kern="1200">
                <a:solidFill>
                  <a:prstClr val="white"/>
                </a:solidFill>
                <a:latin typeface="HP001 4 hàng" panose="020B0603050302020204" pitchFamily="34" charset="0"/>
                <a:ea typeface="+mn-ea"/>
                <a:cs typeface="+mn-cs"/>
              </a:rPr>
              <a:t>ba</a:t>
            </a:r>
            <a:r>
              <a:rPr kumimoji="0" lang="en-US" sz="3047"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ngày</a:t>
            </a:r>
            <a:r>
              <a:rPr kumimoji="0" lang="en-US" sz="3047"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5 </a:t>
            </a:r>
            <a:r>
              <a:rPr kumimoji="0" lang="en-US" sz="3047" b="1"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tháng</a:t>
            </a:r>
            <a:r>
              <a:rPr kumimoji="0" lang="en-US" sz="3047"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4 </a:t>
            </a:r>
            <a:r>
              <a:rPr kumimoji="0" lang="en-US" sz="3047"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3047"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2022</a:t>
            </a:r>
          </a:p>
        </p:txBody>
      </p:sp>
      <p:sp>
        <p:nvSpPr>
          <p:cNvPr id="6" name="TextBox 5"/>
          <p:cNvSpPr txBox="1"/>
          <p:nvPr/>
        </p:nvSpPr>
        <p:spPr>
          <a:xfrm>
            <a:off x="3156190" y="1786957"/>
            <a:ext cx="2126384" cy="561244"/>
          </a:xfrm>
          <a:prstGeom prst="rect">
            <a:avLst/>
          </a:prstGeom>
          <a:noFill/>
        </p:spPr>
        <p:txBody>
          <a:bodyPr wrap="square" rtlCol="0">
            <a:spAutoFit/>
          </a:bodyPr>
          <a:lstStyle/>
          <a:p>
            <a:pPr marL="0" marR="0" lvl="0" indent="0" algn="l" defTabSz="870811" rtl="0" eaLnBrk="1" fontAlgn="auto" latinLnBrk="0" hangingPunct="1">
              <a:lnSpc>
                <a:spcPct val="100000"/>
              </a:lnSpc>
              <a:spcBef>
                <a:spcPts val="0"/>
              </a:spcBef>
              <a:spcAft>
                <a:spcPts val="0"/>
              </a:spcAft>
              <a:buClrTx/>
              <a:buSzTx/>
              <a:buFontTx/>
              <a:buNone/>
              <a:tabLst/>
              <a:defRPr/>
            </a:pPr>
            <a:r>
              <a:rPr kumimoji="0" lang="en-US" sz="3047"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TǨn</a:t>
            </a:r>
          </a:p>
        </p:txBody>
      </p:sp>
      <p:sp>
        <p:nvSpPr>
          <p:cNvPr id="7" name="TextBox 6"/>
          <p:cNvSpPr txBox="1"/>
          <p:nvPr/>
        </p:nvSpPr>
        <p:spPr>
          <a:xfrm>
            <a:off x="622422" y="2428247"/>
            <a:ext cx="11449505" cy="561244"/>
          </a:xfrm>
          <a:prstGeom prst="rect">
            <a:avLst/>
          </a:prstGeom>
          <a:noFill/>
        </p:spPr>
        <p:txBody>
          <a:bodyPr wrap="square" rtlCol="0">
            <a:spAutoFit/>
          </a:bodyPr>
          <a:lstStyle/>
          <a:p>
            <a:pPr marL="0" marR="0" lvl="0" indent="0" algn="l" defTabSz="870811" rtl="0" eaLnBrk="1" fontAlgn="auto" latinLnBrk="0" hangingPunct="1">
              <a:lnSpc>
                <a:spcPct val="100000"/>
              </a:lnSpc>
              <a:spcBef>
                <a:spcPts val="0"/>
              </a:spcBef>
              <a:spcAft>
                <a:spcPts val="0"/>
              </a:spcAft>
              <a:buClrTx/>
              <a:buSzTx/>
              <a:buFontTx/>
              <a:buNone/>
              <a:tabLst/>
              <a:defRPr/>
            </a:pPr>
            <a:r>
              <a:rPr kumimoji="0" lang="en-US" sz="3047" b="1" i="0" u="none" strike="noStrike" kern="1200" cap="none" spc="0" normalizeH="0" baseline="0" noProof="0" err="1">
                <a:ln>
                  <a:noFill/>
                </a:ln>
                <a:solidFill>
                  <a:srgbClr val="FFFF00"/>
                </a:solidFill>
                <a:effectLst/>
                <a:uLnTx/>
                <a:uFillTx/>
                <a:latin typeface="HP001 4 hàng" panose="020B0603050302020204" pitchFamily="34" charset="0"/>
                <a:ea typeface="+mn-ea"/>
                <a:cs typeface="+mn-cs"/>
              </a:rPr>
              <a:t>Bài</a:t>
            </a:r>
            <a:r>
              <a:rPr kumimoji="0" lang="en-US" sz="3047" b="1" i="0" u="none" strike="noStrike" kern="1200" cap="none" spc="0" normalizeH="0" baseline="0" noProof="0">
                <a:ln>
                  <a:noFill/>
                </a:ln>
                <a:solidFill>
                  <a:srgbClr val="FFFF00"/>
                </a:solidFill>
                <a:effectLst/>
                <a:uLnTx/>
                <a:uFillTx/>
                <a:latin typeface="HP001 4 hàng" panose="020B0603050302020204" pitchFamily="34" charset="0"/>
                <a:ea typeface="+mn-ea"/>
                <a:cs typeface="+mn-cs"/>
              </a:rPr>
              <a:t> 60: Phép cộng (không nhớ) trong phạm vi 1000 (tiết 2)</a:t>
            </a:r>
            <a:endParaRPr kumimoji="0" lang="en-US" sz="3047"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342592751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3"/>
          <a:stretch>
            <a:fillRect/>
          </a:stretch>
        </p:blipFill>
        <p:spPr>
          <a:xfrm rot="5400000">
            <a:off x="1219166" y="-516877"/>
            <a:ext cx="813793" cy="2553607"/>
          </a:xfrm>
          <a:prstGeom prst="rect">
            <a:avLst/>
          </a:prstGeom>
        </p:spPr>
      </p:pic>
      <p:pic>
        <p:nvPicPr>
          <p:cNvPr id="6" name="图片 5"/>
          <p:cNvPicPr>
            <a:picLocks noChangeAspect="1"/>
          </p:cNvPicPr>
          <p:nvPr userDrawn="1"/>
        </p:nvPicPr>
        <p:blipFill>
          <a:blip r:embed="rId4"/>
          <a:stretch>
            <a:fillRect/>
          </a:stretch>
        </p:blipFill>
        <p:spPr>
          <a:xfrm>
            <a:off x="9243458" y="957271"/>
            <a:ext cx="596607" cy="311151"/>
          </a:xfrm>
          <a:prstGeom prst="rect">
            <a:avLst/>
          </a:prstGeom>
        </p:spPr>
      </p:pic>
      <p:sp>
        <p:nvSpPr>
          <p:cNvPr id="16" name="矩形 15"/>
          <p:cNvSpPr/>
          <p:nvPr/>
        </p:nvSpPr>
        <p:spPr>
          <a:xfrm>
            <a:off x="3476633" y="353366"/>
            <a:ext cx="5595225" cy="769441"/>
          </a:xfrm>
          <a:prstGeom prst="rect">
            <a:avLst/>
          </a:prstGeom>
        </p:spPr>
        <p:txBody>
          <a:bodyPr wrap="square">
            <a:spAutoFit/>
            <a:scene3d>
              <a:camera prst="orthographicFront"/>
              <a:lightRig rig="threePt" dir="t"/>
            </a:scene3d>
            <a:sp3d contourW="12700"/>
          </a:bodyPr>
          <a:lstStyle/>
          <a:p>
            <a:pPr algn="ctr"/>
            <a:r>
              <a:rPr lang="en-US" altLang="zh-CN" sz="4400" b="1">
                <a:ln w="15875">
                  <a:solidFill>
                    <a:schemeClr val="bg1"/>
                  </a:solidFill>
                </a:ln>
                <a:solidFill>
                  <a:srgbClr val="FF0000"/>
                </a:solidFill>
                <a:effectLst>
                  <a:outerShdw blurRad="38100" dist="38100" dir="2700000" algn="tl">
                    <a:srgbClr val="000000">
                      <a:alpha val="43137"/>
                    </a:srgbClr>
                  </a:outerShdw>
                </a:effectLst>
                <a:latin typeface="+mn-lt"/>
                <a:ea typeface="方正大标宋简体" panose="02010601030101010101" charset="-122"/>
                <a:cs typeface="Times New Roman" panose="02020603050405020304" pitchFamily="18" charset="0"/>
              </a:rPr>
              <a:t>YÊU CẦU CẦN ĐẠT</a:t>
            </a:r>
            <a:endParaRPr lang="zh-CN" altLang="en-US" sz="4400" b="1" dirty="0">
              <a:ln w="15875">
                <a:solidFill>
                  <a:schemeClr val="bg1"/>
                </a:solidFill>
              </a:ln>
              <a:solidFill>
                <a:srgbClr val="FF0000"/>
              </a:solidFill>
              <a:effectLst>
                <a:outerShdw blurRad="38100" dist="38100" dir="2700000" algn="tl">
                  <a:srgbClr val="000000">
                    <a:alpha val="43137"/>
                  </a:srgbClr>
                </a:outerShdw>
              </a:effectLst>
              <a:latin typeface="+mn-lt"/>
              <a:ea typeface="方正大标宋简体" panose="02010601030101010101" charset="-122"/>
              <a:cs typeface="Times New Roman" panose="02020603050405020304" pitchFamily="18" charset="0"/>
            </a:endParaRPr>
          </a:p>
        </p:txBody>
      </p:sp>
      <p:grpSp>
        <p:nvGrpSpPr>
          <p:cNvPr id="27" name="组合 26"/>
          <p:cNvGrpSpPr/>
          <p:nvPr/>
        </p:nvGrpSpPr>
        <p:grpSpPr>
          <a:xfrm>
            <a:off x="679607" y="1603576"/>
            <a:ext cx="6267443" cy="1426990"/>
            <a:chOff x="252264" y="1044005"/>
            <a:chExt cx="4576876" cy="648072"/>
          </a:xfrm>
        </p:grpSpPr>
        <p:grpSp>
          <p:nvGrpSpPr>
            <p:cNvPr id="28" name="组合 27"/>
            <p:cNvGrpSpPr/>
            <p:nvPr/>
          </p:nvGrpSpPr>
          <p:grpSpPr>
            <a:xfrm>
              <a:off x="252264" y="1044005"/>
              <a:ext cx="4576876" cy="648072"/>
              <a:chOff x="252264" y="1044005"/>
              <a:chExt cx="4576876" cy="648072"/>
            </a:xfrm>
          </p:grpSpPr>
          <p:sp>
            <p:nvSpPr>
              <p:cNvPr id="30" name="圆角矩形 29"/>
              <p:cNvSpPr/>
              <p:nvPr/>
            </p:nvSpPr>
            <p:spPr>
              <a:xfrm>
                <a:off x="252264" y="1044005"/>
                <a:ext cx="4576876" cy="64807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514771" y="1246805"/>
                <a:ext cx="262927" cy="216656"/>
              </a:xfrm>
              <a:prstGeom prst="rect">
                <a:avLst/>
              </a:prstGeom>
              <a:noFill/>
            </p:spPr>
            <p:txBody>
              <a:bodyPr wrap="none" rtlCol="0">
                <a:spAutoFit/>
              </a:bodyPr>
              <a:lstStyle/>
              <a:p>
                <a:r>
                  <a:rPr lang="en-US" altLang="zh-CN" sz="2500" b="1">
                    <a:latin typeface="+mn-lt"/>
                    <a:ea typeface="方正大黑简体" panose="02010601030101010101" pitchFamily="2" charset="-122"/>
                  </a:rPr>
                  <a:t>1</a:t>
                </a:r>
                <a:endParaRPr lang="zh-CN" altLang="en-US" sz="2500" b="1" dirty="0">
                  <a:latin typeface="+mn-lt"/>
                  <a:ea typeface="方正大黑简体" panose="02010601030101010101" pitchFamily="2" charset="-122"/>
                </a:endParaRPr>
              </a:p>
            </p:txBody>
          </p:sp>
        </p:grpSp>
        <p:sp>
          <p:nvSpPr>
            <p:cNvPr id="29" name="TextBox 28"/>
            <p:cNvSpPr txBox="1"/>
            <p:nvPr/>
          </p:nvSpPr>
          <p:spPr>
            <a:xfrm>
              <a:off x="938553" y="1094798"/>
              <a:ext cx="3802383" cy="546618"/>
            </a:xfrm>
            <a:prstGeom prst="rect">
              <a:avLst/>
            </a:prstGeom>
            <a:noFill/>
          </p:spPr>
          <p:txBody>
            <a:bodyPr wrap="square" rtlCol="0">
              <a:spAutoFit/>
            </a:bodyPr>
            <a:lstStyle/>
            <a:p>
              <a:pPr algn="l"/>
              <a:r>
                <a:rPr lang="en-US" altLang="zh-CN" sz="2407" b="1">
                  <a:solidFill>
                    <a:schemeClr val="bg1"/>
                  </a:solidFill>
                  <a:latin typeface="+mn-lt"/>
                  <a:ea typeface="微软雅黑" panose="020B0503020204020204" charset="-122"/>
                  <a:cs typeface="Times New Roman" panose="02020603050405020304" pitchFamily="18" charset="0"/>
                </a:rPr>
                <a:t>Củng cố và hoàn thiện kĩ năng đặt tính rồi tính phép </a:t>
              </a:r>
              <a:r>
                <a:rPr lang="vi-VN" altLang="zh-CN" sz="2407" b="1">
                  <a:solidFill>
                    <a:schemeClr val="bg1"/>
                  </a:solidFill>
                  <a:latin typeface="+mn-lt"/>
                  <a:ea typeface="微软雅黑" panose="020B0503020204020204" charset="-122"/>
                  <a:cs typeface="Times New Roman" panose="02020603050405020304" pitchFamily="18" charset="0"/>
                </a:rPr>
                <a:t>cộng các số có ba chữ số trong phạm vi 1000.</a:t>
              </a:r>
              <a:endParaRPr lang="zh-CN" altLang="en-US" sz="2407" b="1" dirty="0">
                <a:solidFill>
                  <a:schemeClr val="bg1"/>
                </a:solidFill>
                <a:latin typeface="+mn-lt"/>
                <a:ea typeface="微软雅黑" panose="020B0503020204020204" charset="-122"/>
                <a:cs typeface="Times New Roman" panose="02020603050405020304" pitchFamily="18" charset="0"/>
              </a:endParaRPr>
            </a:p>
          </p:txBody>
        </p:sp>
      </p:grpSp>
      <p:grpSp>
        <p:nvGrpSpPr>
          <p:cNvPr id="33" name="组合 32"/>
          <p:cNvGrpSpPr/>
          <p:nvPr/>
        </p:nvGrpSpPr>
        <p:grpSpPr>
          <a:xfrm>
            <a:off x="679598" y="3304019"/>
            <a:ext cx="6267444" cy="1476284"/>
            <a:chOff x="252264" y="1044005"/>
            <a:chExt cx="4576869" cy="648072"/>
          </a:xfrm>
        </p:grpSpPr>
        <p:grpSp>
          <p:nvGrpSpPr>
            <p:cNvPr id="34" name="组合 33"/>
            <p:cNvGrpSpPr/>
            <p:nvPr/>
          </p:nvGrpSpPr>
          <p:grpSpPr>
            <a:xfrm>
              <a:off x="252264" y="1044005"/>
              <a:ext cx="4576869" cy="648072"/>
              <a:chOff x="252264" y="1044005"/>
              <a:chExt cx="4576869" cy="648072"/>
            </a:xfrm>
          </p:grpSpPr>
          <p:sp>
            <p:nvSpPr>
              <p:cNvPr id="36" name="圆角矩形 35"/>
              <p:cNvSpPr/>
              <p:nvPr/>
            </p:nvSpPr>
            <p:spPr>
              <a:xfrm>
                <a:off x="252264" y="1044005"/>
                <a:ext cx="4576869" cy="64807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p:nvSpPr>
          <p:spPr>
            <a:xfrm>
              <a:off x="1016269" y="1162886"/>
              <a:ext cx="3802377" cy="365755"/>
            </a:xfrm>
            <a:prstGeom prst="rect">
              <a:avLst/>
            </a:prstGeom>
            <a:noFill/>
          </p:spPr>
          <p:txBody>
            <a:bodyPr wrap="none" rtlCol="0">
              <a:spAutoFit/>
            </a:bodyPr>
            <a:lstStyle/>
            <a:p>
              <a:pPr algn="l"/>
              <a:r>
                <a:rPr lang="vi-VN" altLang="zh-CN" sz="2407" b="1">
                  <a:solidFill>
                    <a:schemeClr val="bg1"/>
                  </a:solidFill>
                  <a:latin typeface="+mn-lt"/>
                  <a:ea typeface="微软雅黑" panose="020B0503020204020204" charset="-122"/>
                  <a:cs typeface="Times New Roman" panose="02020603050405020304" pitchFamily="18" charset="0"/>
                </a:rPr>
                <a:t>Thực hiện được phép cộng nhẩm </a:t>
              </a:r>
            </a:p>
            <a:p>
              <a:pPr algn="l"/>
              <a:r>
                <a:rPr lang="vi-VN" altLang="zh-CN" sz="2407" b="1">
                  <a:solidFill>
                    <a:schemeClr val="bg1"/>
                  </a:solidFill>
                  <a:latin typeface="+mn-lt"/>
                  <a:ea typeface="微软雅黑" panose="020B0503020204020204" charset="-122"/>
                  <a:cs typeface="Times New Roman" panose="02020603050405020304" pitchFamily="18" charset="0"/>
                </a:rPr>
                <a:t>số tròn trăm ra kết quả là 1000</a:t>
              </a:r>
              <a:r>
                <a:rPr lang="vi-VN" altLang="zh-CN" sz="2407" b="1" dirty="0">
                  <a:solidFill>
                    <a:schemeClr val="bg1"/>
                  </a:solidFill>
                  <a:latin typeface="+mn-lt"/>
                  <a:ea typeface="微软雅黑" panose="020B0503020204020204" charset="-122"/>
                  <a:cs typeface="Times New Roman" panose="02020603050405020304" pitchFamily="18" charset="0"/>
                </a:rPr>
                <a:t>.</a:t>
              </a:r>
              <a:endParaRPr lang="zh-CN" altLang="en-US" sz="2407" b="1" dirty="0">
                <a:solidFill>
                  <a:schemeClr val="bg1"/>
                </a:solidFill>
                <a:latin typeface="+mn-lt"/>
                <a:ea typeface="微软雅黑" panose="020B0503020204020204" charset="-122"/>
                <a:cs typeface="Times New Roman" panose="02020603050405020304" pitchFamily="18" charset="0"/>
              </a:endParaRPr>
            </a:p>
          </p:txBody>
        </p:sp>
      </p:grpSp>
      <p:grpSp>
        <p:nvGrpSpPr>
          <p:cNvPr id="39" name="组合 38"/>
          <p:cNvGrpSpPr/>
          <p:nvPr/>
        </p:nvGrpSpPr>
        <p:grpSpPr>
          <a:xfrm>
            <a:off x="679597" y="5135763"/>
            <a:ext cx="6253084" cy="1446258"/>
            <a:chOff x="252264" y="1044005"/>
            <a:chExt cx="4566380" cy="648072"/>
          </a:xfrm>
        </p:grpSpPr>
        <p:grpSp>
          <p:nvGrpSpPr>
            <p:cNvPr id="40" name="组合 39"/>
            <p:cNvGrpSpPr/>
            <p:nvPr/>
          </p:nvGrpSpPr>
          <p:grpSpPr>
            <a:xfrm>
              <a:off x="252264" y="1044005"/>
              <a:ext cx="4566380" cy="648072"/>
              <a:chOff x="252264" y="1044005"/>
              <a:chExt cx="4566380" cy="648072"/>
            </a:xfrm>
          </p:grpSpPr>
          <p:sp>
            <p:nvSpPr>
              <p:cNvPr id="42" name="圆角矩形 41"/>
              <p:cNvSpPr/>
              <p:nvPr/>
            </p:nvSpPr>
            <p:spPr>
              <a:xfrm>
                <a:off x="252264" y="1044005"/>
                <a:ext cx="4566380" cy="64807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p:nvSpPr>
          <p:spPr>
            <a:xfrm>
              <a:off x="996505" y="1181393"/>
              <a:ext cx="3744427" cy="373349"/>
            </a:xfrm>
            <a:prstGeom prst="rect">
              <a:avLst/>
            </a:prstGeom>
            <a:noFill/>
          </p:spPr>
          <p:txBody>
            <a:bodyPr wrap="square" rtlCol="0">
              <a:spAutoFit/>
            </a:bodyPr>
            <a:lstStyle/>
            <a:p>
              <a:pPr algn="l"/>
              <a:r>
                <a:rPr lang="vi-VN" altLang="zh-CN" sz="2407" b="1">
                  <a:solidFill>
                    <a:schemeClr val="bg1"/>
                  </a:solidFill>
                  <a:latin typeface="+mn-lt"/>
                  <a:ea typeface="微软雅黑" panose="020B0503020204020204" charset="-122"/>
                  <a:cs typeface="Times New Roman" panose="02020603050405020304" pitchFamily="18" charset="0"/>
                </a:rPr>
                <a:t>Áp dụng phép cộng có nhớ vào giải bài toán có lời văn.</a:t>
              </a:r>
              <a:endParaRPr lang="zh-CN" altLang="en-US" sz="2407" b="1" dirty="0">
                <a:solidFill>
                  <a:schemeClr val="bg1"/>
                </a:solidFill>
                <a:latin typeface="+mn-lt"/>
                <a:ea typeface="微软雅黑" panose="020B0503020204020204" charset="-122"/>
                <a:cs typeface="Times New Roman" panose="02020603050405020304" pitchFamily="18" charset="0"/>
              </a:endParaRPr>
            </a:p>
          </p:txBody>
        </p:sp>
      </p:grpSp>
      <p:pic>
        <p:nvPicPr>
          <p:cNvPr id="14" name="Picture 5" descr="E:\素材\卡通\c67cbf2b1cdbfca99c62c107b2916c25.pngc67cbf2b1cdbfca99c62c107b2916c25"/>
          <p:cNvPicPr>
            <a:picLocks noChangeAspect="1" noChangeArrowheads="1"/>
          </p:cNvPicPr>
          <p:nvPr/>
        </p:nvPicPr>
        <p:blipFill>
          <a:blip r:embed="rId5"/>
          <a:srcRect/>
          <a:stretch>
            <a:fillRect/>
          </a:stretch>
        </p:blipFill>
        <p:spPr bwMode="auto">
          <a:xfrm>
            <a:off x="6947051" y="1389380"/>
            <a:ext cx="4419600" cy="43624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35565" y="3803492"/>
            <a:ext cx="362600" cy="477054"/>
          </a:xfrm>
          <a:prstGeom prst="rect">
            <a:avLst/>
          </a:prstGeom>
          <a:noFill/>
        </p:spPr>
        <p:txBody>
          <a:bodyPr wrap="none" rtlCol="0">
            <a:spAutoFit/>
          </a:bodyPr>
          <a:lstStyle/>
          <a:p>
            <a:r>
              <a:rPr lang="en-US" altLang="zh-CN" sz="2500" b="1">
                <a:latin typeface="+mn-lt"/>
                <a:ea typeface="方正大黑简体" panose="02010601030101010101" pitchFamily="2" charset="-122"/>
              </a:rPr>
              <a:t>2</a:t>
            </a:r>
            <a:endParaRPr lang="zh-CN" altLang="en-US" sz="2500" b="1" dirty="0">
              <a:latin typeface="+mn-lt"/>
              <a:ea typeface="方正大黑简体" panose="02010601030101010101" pitchFamily="2" charset="-122"/>
            </a:endParaRPr>
          </a:p>
        </p:txBody>
      </p:sp>
      <p:sp>
        <p:nvSpPr>
          <p:cNvPr id="52" name="TextBox 51"/>
          <p:cNvSpPr txBox="1"/>
          <p:nvPr/>
        </p:nvSpPr>
        <p:spPr>
          <a:xfrm>
            <a:off x="1035565" y="5620232"/>
            <a:ext cx="362600" cy="477054"/>
          </a:xfrm>
          <a:prstGeom prst="rect">
            <a:avLst/>
          </a:prstGeom>
          <a:noFill/>
        </p:spPr>
        <p:txBody>
          <a:bodyPr wrap="none" rtlCol="0">
            <a:spAutoFit/>
          </a:bodyPr>
          <a:lstStyle/>
          <a:p>
            <a:r>
              <a:rPr lang="en-US" altLang="zh-CN" sz="2500" b="1">
                <a:latin typeface="+mn-lt"/>
                <a:ea typeface="方正大黑简体" panose="02010601030101010101" pitchFamily="2" charset="-122"/>
              </a:rPr>
              <a:t>3</a:t>
            </a:r>
            <a:endParaRPr lang="zh-CN" altLang="en-US" sz="2500" b="1" dirty="0">
              <a:latin typeface="+mn-lt"/>
              <a:ea typeface="方正大黑简体" panose="02010601030101010101" pitchFamily="2" charset="-122"/>
            </a:endParaRPr>
          </a:p>
        </p:txBody>
      </p:sp>
      <p:sp>
        <p:nvSpPr>
          <p:cNvPr id="2" name="5-Point Star 1"/>
          <p:cNvSpPr/>
          <p:nvPr/>
        </p:nvSpPr>
        <p:spPr>
          <a:xfrm>
            <a:off x="8250019" y="2235847"/>
            <a:ext cx="537356" cy="58322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667" tIns="45833" rIns="91667" bIns="45833" numCol="1" spcCol="0" rtlCol="0" fromWordArt="0" anchor="ctr" anchorCtr="0" forceAA="0" compatLnSpc="1">
            <a:prstTxWarp prst="textNoShape">
              <a:avLst/>
            </a:prstTxWarp>
            <a:noAutofit/>
          </a:bodyPr>
          <a:lstStyle/>
          <a:p>
            <a:pPr algn="ctr"/>
            <a:endParaRPr lang="en-US" sz="1869"/>
          </a:p>
        </p:txBody>
      </p:sp>
    </p:spTree>
    <p:extLst>
      <p:ext uri="{BB962C8B-B14F-4D97-AF65-F5344CB8AC3E}">
        <p14:creationId xmlns:p14="http://schemas.microsoft.com/office/powerpoint/2010/main" val="301663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75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250" fill="hold"/>
                                        <p:tgtEl>
                                          <p:spTgt spid="14"/>
                                        </p:tgtEl>
                                        <p:attrNameLst>
                                          <p:attrName>ppt_x</p:attrName>
                                        </p:attrNameLst>
                                      </p:cBhvr>
                                      <p:tavLst>
                                        <p:tav tm="0">
                                          <p:val>
                                            <p:strVal val="0-#ppt_w/2"/>
                                          </p:val>
                                        </p:tav>
                                        <p:tav tm="100000">
                                          <p:val>
                                            <p:strVal val="#ppt_x"/>
                                          </p:val>
                                        </p:tav>
                                      </p:tavLst>
                                    </p:anim>
                                    <p:anim calcmode="lin" valueType="num">
                                      <p:cBhvr additive="base">
                                        <p:cTn id="21" dur="1250" fill="hold"/>
                                        <p:tgtEl>
                                          <p:spTgt spid="14"/>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1-原创素材\1_mm1102\PPT\PPT_014\materaials\pageimg_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697" y="671105"/>
            <a:ext cx="10749235" cy="61954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44553" y="2442089"/>
            <a:ext cx="6622135" cy="1326517"/>
          </a:xfrm>
          <a:prstGeom prst="rect">
            <a:avLst/>
          </a:prstGeom>
          <a:noFill/>
        </p:spPr>
        <p:txBody>
          <a:bodyPr wrap="square" rtlCol="0">
            <a:spAutoFit/>
          </a:bodyPr>
          <a:lstStyle/>
          <a:p>
            <a:r>
              <a:rPr lang="vi-VN" sz="8020" b="1">
                <a:solidFill>
                  <a:srgbClr val="FF0000"/>
                </a:solidFill>
                <a:latin typeface="+mn-lt"/>
              </a:rPr>
              <a:t>LUYỆN TẬP</a:t>
            </a:r>
            <a:endParaRPr lang="en-US" sz="8020" b="1">
              <a:solidFill>
                <a:srgbClr val="FF0000"/>
              </a:solidFill>
              <a:latin typeface="+mn-lt"/>
            </a:endParaRPr>
          </a:p>
        </p:txBody>
      </p:sp>
      <p:grpSp>
        <p:nvGrpSpPr>
          <p:cNvPr id="4" name="Google Shape;1698;p42">
            <a:extLst>
              <a:ext uri="{FF2B5EF4-FFF2-40B4-BE49-F238E27FC236}">
                <a16:creationId xmlns:a16="http://schemas.microsoft.com/office/drawing/2014/main" id="{72BCDD27-BDA0-43EA-B42F-2DE1989F9BDC}"/>
              </a:ext>
            </a:extLst>
          </p:cNvPr>
          <p:cNvGrpSpPr/>
          <p:nvPr/>
        </p:nvGrpSpPr>
        <p:grpSpPr>
          <a:xfrm flipH="1">
            <a:off x="10863138" y="328883"/>
            <a:ext cx="727863" cy="684443"/>
            <a:chOff x="3187875" y="1320975"/>
            <a:chExt cx="545897" cy="513332"/>
          </a:xfrm>
        </p:grpSpPr>
        <p:sp>
          <p:nvSpPr>
            <p:cNvPr id="5" name="Google Shape;1699;p42">
              <a:extLst>
                <a:ext uri="{FF2B5EF4-FFF2-40B4-BE49-F238E27FC236}">
                  <a16:creationId xmlns:a16="http://schemas.microsoft.com/office/drawing/2014/main" id="{9B5C9A61-FD31-4AF3-9AB0-3EA1A35D7847}"/>
                </a:ext>
              </a:extLst>
            </p:cNvPr>
            <p:cNvSpPr/>
            <p:nvPr/>
          </p:nvSpPr>
          <p:spPr>
            <a:xfrm>
              <a:off x="3202421" y="1354900"/>
              <a:ext cx="485554" cy="448532"/>
            </a:xfrm>
            <a:custGeom>
              <a:avLst/>
              <a:gdLst/>
              <a:ahLst/>
              <a:cxnLst/>
              <a:rect l="l" t="t" r="r" b="b"/>
              <a:pathLst>
                <a:path w="10348" h="9559" extrusionOk="0">
                  <a:moveTo>
                    <a:pt x="5227" y="0"/>
                  </a:moveTo>
                  <a:cubicBezTo>
                    <a:pt x="4871" y="0"/>
                    <a:pt x="4515" y="44"/>
                    <a:pt x="4156" y="141"/>
                  </a:cubicBezTo>
                  <a:cubicBezTo>
                    <a:pt x="4120" y="141"/>
                    <a:pt x="4108" y="153"/>
                    <a:pt x="4096" y="153"/>
                  </a:cubicBezTo>
                  <a:cubicBezTo>
                    <a:pt x="3822" y="236"/>
                    <a:pt x="3703" y="415"/>
                    <a:pt x="3680" y="712"/>
                  </a:cubicBezTo>
                  <a:cubicBezTo>
                    <a:pt x="3608" y="1367"/>
                    <a:pt x="3632" y="2046"/>
                    <a:pt x="3620" y="2701"/>
                  </a:cubicBezTo>
                  <a:cubicBezTo>
                    <a:pt x="3608" y="2915"/>
                    <a:pt x="3644" y="3153"/>
                    <a:pt x="3572" y="3391"/>
                  </a:cubicBezTo>
                  <a:cubicBezTo>
                    <a:pt x="3203" y="3439"/>
                    <a:pt x="2846" y="3474"/>
                    <a:pt x="2501" y="3510"/>
                  </a:cubicBezTo>
                  <a:cubicBezTo>
                    <a:pt x="1894" y="3593"/>
                    <a:pt x="1298" y="3677"/>
                    <a:pt x="715" y="3867"/>
                  </a:cubicBezTo>
                  <a:cubicBezTo>
                    <a:pt x="274" y="4022"/>
                    <a:pt x="60" y="4308"/>
                    <a:pt x="36" y="4784"/>
                  </a:cubicBezTo>
                  <a:cubicBezTo>
                    <a:pt x="1" y="5201"/>
                    <a:pt x="72" y="5594"/>
                    <a:pt x="167" y="5987"/>
                  </a:cubicBezTo>
                  <a:cubicBezTo>
                    <a:pt x="251" y="6296"/>
                    <a:pt x="370" y="6403"/>
                    <a:pt x="703" y="6415"/>
                  </a:cubicBezTo>
                  <a:cubicBezTo>
                    <a:pt x="814" y="6425"/>
                    <a:pt x="927" y="6429"/>
                    <a:pt x="1039" y="6429"/>
                  </a:cubicBezTo>
                  <a:cubicBezTo>
                    <a:pt x="1335" y="6429"/>
                    <a:pt x="1633" y="6399"/>
                    <a:pt x="1917" y="6356"/>
                  </a:cubicBezTo>
                  <a:cubicBezTo>
                    <a:pt x="2310" y="6308"/>
                    <a:pt x="2715" y="6237"/>
                    <a:pt x="3096" y="6177"/>
                  </a:cubicBezTo>
                  <a:cubicBezTo>
                    <a:pt x="3158" y="6166"/>
                    <a:pt x="3207" y="6161"/>
                    <a:pt x="3248" y="6161"/>
                  </a:cubicBezTo>
                  <a:cubicBezTo>
                    <a:pt x="3389" y="6161"/>
                    <a:pt x="3427" y="6231"/>
                    <a:pt x="3501" y="6415"/>
                  </a:cubicBezTo>
                  <a:cubicBezTo>
                    <a:pt x="3513" y="6463"/>
                    <a:pt x="3525" y="6510"/>
                    <a:pt x="3525" y="6546"/>
                  </a:cubicBezTo>
                  <a:cubicBezTo>
                    <a:pt x="3572" y="6891"/>
                    <a:pt x="3608" y="7237"/>
                    <a:pt x="3608" y="7582"/>
                  </a:cubicBezTo>
                  <a:cubicBezTo>
                    <a:pt x="3584" y="8094"/>
                    <a:pt x="3608" y="8606"/>
                    <a:pt x="3680" y="9106"/>
                  </a:cubicBezTo>
                  <a:cubicBezTo>
                    <a:pt x="3680" y="9142"/>
                    <a:pt x="3691" y="9166"/>
                    <a:pt x="3691" y="9201"/>
                  </a:cubicBezTo>
                  <a:cubicBezTo>
                    <a:pt x="3739" y="9404"/>
                    <a:pt x="3811" y="9463"/>
                    <a:pt x="4049" y="9499"/>
                  </a:cubicBezTo>
                  <a:cubicBezTo>
                    <a:pt x="4377" y="9538"/>
                    <a:pt x="4703" y="9559"/>
                    <a:pt x="5030" y="9559"/>
                  </a:cubicBezTo>
                  <a:cubicBezTo>
                    <a:pt x="5307" y="9559"/>
                    <a:pt x="5586" y="9544"/>
                    <a:pt x="5870" y="9511"/>
                  </a:cubicBezTo>
                  <a:cubicBezTo>
                    <a:pt x="6323" y="9451"/>
                    <a:pt x="6478" y="9285"/>
                    <a:pt x="6549" y="8832"/>
                  </a:cubicBezTo>
                  <a:cubicBezTo>
                    <a:pt x="6585" y="8618"/>
                    <a:pt x="6561" y="8392"/>
                    <a:pt x="6561" y="8189"/>
                  </a:cubicBezTo>
                  <a:cubicBezTo>
                    <a:pt x="6549" y="7737"/>
                    <a:pt x="6537" y="7284"/>
                    <a:pt x="6537" y="6820"/>
                  </a:cubicBezTo>
                  <a:cubicBezTo>
                    <a:pt x="6537" y="6475"/>
                    <a:pt x="6597" y="6403"/>
                    <a:pt x="6942" y="6356"/>
                  </a:cubicBezTo>
                  <a:cubicBezTo>
                    <a:pt x="7751" y="6249"/>
                    <a:pt x="8573" y="6165"/>
                    <a:pt x="9395" y="6058"/>
                  </a:cubicBezTo>
                  <a:cubicBezTo>
                    <a:pt x="10073" y="5987"/>
                    <a:pt x="10109" y="5999"/>
                    <a:pt x="10276" y="5225"/>
                  </a:cubicBezTo>
                  <a:lnTo>
                    <a:pt x="10276" y="5165"/>
                  </a:lnTo>
                  <a:cubicBezTo>
                    <a:pt x="10347" y="4677"/>
                    <a:pt x="10288" y="4189"/>
                    <a:pt x="10228" y="3689"/>
                  </a:cubicBezTo>
                  <a:cubicBezTo>
                    <a:pt x="10192" y="3427"/>
                    <a:pt x="10133" y="3379"/>
                    <a:pt x="9918" y="3343"/>
                  </a:cubicBezTo>
                  <a:cubicBezTo>
                    <a:pt x="9526" y="3289"/>
                    <a:pt x="9136" y="3266"/>
                    <a:pt x="8747" y="3266"/>
                  </a:cubicBezTo>
                  <a:cubicBezTo>
                    <a:pt x="8191" y="3266"/>
                    <a:pt x="7638" y="3314"/>
                    <a:pt x="7085" y="3391"/>
                  </a:cubicBezTo>
                  <a:cubicBezTo>
                    <a:pt x="7003" y="3399"/>
                    <a:pt x="6915" y="3413"/>
                    <a:pt x="6817" y="3413"/>
                  </a:cubicBezTo>
                  <a:cubicBezTo>
                    <a:pt x="6774" y="3413"/>
                    <a:pt x="6728" y="3410"/>
                    <a:pt x="6680" y="3403"/>
                  </a:cubicBezTo>
                  <a:cubicBezTo>
                    <a:pt x="6597" y="3093"/>
                    <a:pt x="6585" y="2772"/>
                    <a:pt x="6585" y="2439"/>
                  </a:cubicBezTo>
                  <a:cubicBezTo>
                    <a:pt x="6597" y="1879"/>
                    <a:pt x="6597" y="1307"/>
                    <a:pt x="6585" y="748"/>
                  </a:cubicBezTo>
                  <a:cubicBezTo>
                    <a:pt x="6561" y="355"/>
                    <a:pt x="6442" y="153"/>
                    <a:pt x="6144" y="93"/>
                  </a:cubicBezTo>
                  <a:cubicBezTo>
                    <a:pt x="5837" y="33"/>
                    <a:pt x="5532" y="0"/>
                    <a:pt x="5227" y="0"/>
                  </a:cubicBezTo>
                  <a:close/>
                </a:path>
              </a:pathLst>
            </a:custGeom>
            <a:solidFill>
              <a:srgbClr val="1C0D3F"/>
            </a:solidFill>
            <a:ln>
              <a:noFill/>
            </a:ln>
          </p:spPr>
          <p:txBody>
            <a:bodyPr spcFirstLastPara="1" wrap="square" lIns="121900" tIns="121900" rIns="121900" bIns="121900" anchor="ctr" anchorCtr="0">
              <a:noAutofit/>
            </a:bodyPr>
            <a:lstStyle/>
            <a:p>
              <a:endParaRPr sz="2485">
                <a:latin typeface="+mn-lt"/>
              </a:endParaRPr>
            </a:p>
          </p:txBody>
        </p:sp>
        <p:sp>
          <p:nvSpPr>
            <p:cNvPr id="6" name="Google Shape;1700;p42">
              <a:extLst>
                <a:ext uri="{FF2B5EF4-FFF2-40B4-BE49-F238E27FC236}">
                  <a16:creationId xmlns:a16="http://schemas.microsoft.com/office/drawing/2014/main" id="{296F153F-F103-4436-A35C-67F25D8349FA}"/>
                </a:ext>
              </a:extLst>
            </p:cNvPr>
            <p:cNvSpPr/>
            <p:nvPr/>
          </p:nvSpPr>
          <p:spPr>
            <a:xfrm>
              <a:off x="3187875" y="1341902"/>
              <a:ext cx="531913" cy="492405"/>
            </a:xfrm>
            <a:custGeom>
              <a:avLst/>
              <a:gdLst/>
              <a:ahLst/>
              <a:cxnLst/>
              <a:rect l="l" t="t" r="r" b="b"/>
              <a:pathLst>
                <a:path w="11336" h="10494" extrusionOk="0">
                  <a:moveTo>
                    <a:pt x="5537" y="277"/>
                  </a:moveTo>
                  <a:cubicBezTo>
                    <a:pt x="5842" y="277"/>
                    <a:pt x="6147" y="310"/>
                    <a:pt x="6454" y="370"/>
                  </a:cubicBezTo>
                  <a:cubicBezTo>
                    <a:pt x="6752" y="430"/>
                    <a:pt x="6871" y="632"/>
                    <a:pt x="6895" y="1025"/>
                  </a:cubicBezTo>
                  <a:cubicBezTo>
                    <a:pt x="6907" y="1584"/>
                    <a:pt x="6907" y="2156"/>
                    <a:pt x="6895" y="2716"/>
                  </a:cubicBezTo>
                  <a:cubicBezTo>
                    <a:pt x="6895" y="3049"/>
                    <a:pt x="6907" y="3370"/>
                    <a:pt x="6990" y="3680"/>
                  </a:cubicBezTo>
                  <a:cubicBezTo>
                    <a:pt x="7038" y="3687"/>
                    <a:pt x="7084" y="3690"/>
                    <a:pt x="7127" y="3690"/>
                  </a:cubicBezTo>
                  <a:cubicBezTo>
                    <a:pt x="7225" y="3690"/>
                    <a:pt x="7313" y="3676"/>
                    <a:pt x="7395" y="3668"/>
                  </a:cubicBezTo>
                  <a:cubicBezTo>
                    <a:pt x="7948" y="3591"/>
                    <a:pt x="8501" y="3543"/>
                    <a:pt x="9054" y="3543"/>
                  </a:cubicBezTo>
                  <a:cubicBezTo>
                    <a:pt x="9442" y="3543"/>
                    <a:pt x="9829" y="3566"/>
                    <a:pt x="10217" y="3620"/>
                  </a:cubicBezTo>
                  <a:cubicBezTo>
                    <a:pt x="10490" y="3656"/>
                    <a:pt x="10538" y="3704"/>
                    <a:pt x="10562" y="3966"/>
                  </a:cubicBezTo>
                  <a:cubicBezTo>
                    <a:pt x="10598" y="4466"/>
                    <a:pt x="10645" y="4954"/>
                    <a:pt x="10586" y="5442"/>
                  </a:cubicBezTo>
                  <a:lnTo>
                    <a:pt x="10586" y="5502"/>
                  </a:lnTo>
                  <a:cubicBezTo>
                    <a:pt x="10419" y="6276"/>
                    <a:pt x="10383" y="6264"/>
                    <a:pt x="9705" y="6335"/>
                  </a:cubicBezTo>
                  <a:cubicBezTo>
                    <a:pt x="8883" y="6442"/>
                    <a:pt x="8061" y="6526"/>
                    <a:pt x="7252" y="6633"/>
                  </a:cubicBezTo>
                  <a:cubicBezTo>
                    <a:pt x="6907" y="6680"/>
                    <a:pt x="6847" y="6752"/>
                    <a:pt x="6847" y="7097"/>
                  </a:cubicBezTo>
                  <a:cubicBezTo>
                    <a:pt x="6847" y="7561"/>
                    <a:pt x="6859" y="8014"/>
                    <a:pt x="6871" y="8466"/>
                  </a:cubicBezTo>
                  <a:cubicBezTo>
                    <a:pt x="6871" y="8669"/>
                    <a:pt x="6895" y="8895"/>
                    <a:pt x="6859" y="9109"/>
                  </a:cubicBezTo>
                  <a:cubicBezTo>
                    <a:pt x="6788" y="9562"/>
                    <a:pt x="6633" y="9728"/>
                    <a:pt x="6168" y="9788"/>
                  </a:cubicBezTo>
                  <a:cubicBezTo>
                    <a:pt x="5890" y="9821"/>
                    <a:pt x="5614" y="9836"/>
                    <a:pt x="5338" y="9836"/>
                  </a:cubicBezTo>
                  <a:cubicBezTo>
                    <a:pt x="5013" y="9836"/>
                    <a:pt x="4687" y="9815"/>
                    <a:pt x="4359" y="9776"/>
                  </a:cubicBezTo>
                  <a:cubicBezTo>
                    <a:pt x="4121" y="9740"/>
                    <a:pt x="4049" y="9681"/>
                    <a:pt x="4001" y="9478"/>
                  </a:cubicBezTo>
                  <a:cubicBezTo>
                    <a:pt x="4001" y="9443"/>
                    <a:pt x="3990" y="9419"/>
                    <a:pt x="3990" y="9383"/>
                  </a:cubicBezTo>
                  <a:cubicBezTo>
                    <a:pt x="3918" y="8883"/>
                    <a:pt x="3894" y="8371"/>
                    <a:pt x="3918" y="7859"/>
                  </a:cubicBezTo>
                  <a:cubicBezTo>
                    <a:pt x="3918" y="7514"/>
                    <a:pt x="3882" y="7168"/>
                    <a:pt x="3835" y="6823"/>
                  </a:cubicBezTo>
                  <a:cubicBezTo>
                    <a:pt x="3835" y="6787"/>
                    <a:pt x="3823" y="6740"/>
                    <a:pt x="3811" y="6692"/>
                  </a:cubicBezTo>
                  <a:cubicBezTo>
                    <a:pt x="3737" y="6508"/>
                    <a:pt x="3699" y="6438"/>
                    <a:pt x="3558" y="6438"/>
                  </a:cubicBezTo>
                  <a:cubicBezTo>
                    <a:pt x="3517" y="6438"/>
                    <a:pt x="3468" y="6443"/>
                    <a:pt x="3406" y="6454"/>
                  </a:cubicBezTo>
                  <a:cubicBezTo>
                    <a:pt x="3025" y="6514"/>
                    <a:pt x="2620" y="6585"/>
                    <a:pt x="2227" y="6633"/>
                  </a:cubicBezTo>
                  <a:cubicBezTo>
                    <a:pt x="1943" y="6676"/>
                    <a:pt x="1645" y="6706"/>
                    <a:pt x="1349" y="6706"/>
                  </a:cubicBezTo>
                  <a:cubicBezTo>
                    <a:pt x="1237" y="6706"/>
                    <a:pt x="1124" y="6702"/>
                    <a:pt x="1013" y="6692"/>
                  </a:cubicBezTo>
                  <a:cubicBezTo>
                    <a:pt x="680" y="6680"/>
                    <a:pt x="561" y="6573"/>
                    <a:pt x="477" y="6264"/>
                  </a:cubicBezTo>
                  <a:cubicBezTo>
                    <a:pt x="382" y="5871"/>
                    <a:pt x="311" y="5478"/>
                    <a:pt x="346" y="5061"/>
                  </a:cubicBezTo>
                  <a:cubicBezTo>
                    <a:pt x="370" y="4585"/>
                    <a:pt x="584" y="4299"/>
                    <a:pt x="1025" y="4144"/>
                  </a:cubicBezTo>
                  <a:cubicBezTo>
                    <a:pt x="1608" y="3954"/>
                    <a:pt x="2204" y="3870"/>
                    <a:pt x="2811" y="3787"/>
                  </a:cubicBezTo>
                  <a:cubicBezTo>
                    <a:pt x="3156" y="3751"/>
                    <a:pt x="3513" y="3716"/>
                    <a:pt x="3882" y="3668"/>
                  </a:cubicBezTo>
                  <a:cubicBezTo>
                    <a:pt x="3954" y="3430"/>
                    <a:pt x="3918" y="3192"/>
                    <a:pt x="3930" y="2978"/>
                  </a:cubicBezTo>
                  <a:cubicBezTo>
                    <a:pt x="3942" y="2323"/>
                    <a:pt x="3918" y="1644"/>
                    <a:pt x="3990" y="989"/>
                  </a:cubicBezTo>
                  <a:cubicBezTo>
                    <a:pt x="4013" y="692"/>
                    <a:pt x="4132" y="513"/>
                    <a:pt x="4406" y="430"/>
                  </a:cubicBezTo>
                  <a:cubicBezTo>
                    <a:pt x="4418" y="430"/>
                    <a:pt x="4430" y="418"/>
                    <a:pt x="4466" y="418"/>
                  </a:cubicBezTo>
                  <a:cubicBezTo>
                    <a:pt x="4825" y="321"/>
                    <a:pt x="5181" y="277"/>
                    <a:pt x="5537" y="277"/>
                  </a:cubicBezTo>
                  <a:close/>
                  <a:moveTo>
                    <a:pt x="5591" y="1"/>
                  </a:moveTo>
                  <a:cubicBezTo>
                    <a:pt x="5168" y="1"/>
                    <a:pt x="4746" y="74"/>
                    <a:pt x="4335" y="215"/>
                  </a:cubicBezTo>
                  <a:cubicBezTo>
                    <a:pt x="4311" y="215"/>
                    <a:pt x="4299" y="239"/>
                    <a:pt x="4287" y="239"/>
                  </a:cubicBezTo>
                  <a:cubicBezTo>
                    <a:pt x="3990" y="334"/>
                    <a:pt x="3811" y="572"/>
                    <a:pt x="3751" y="882"/>
                  </a:cubicBezTo>
                  <a:cubicBezTo>
                    <a:pt x="3632" y="1442"/>
                    <a:pt x="3644" y="1989"/>
                    <a:pt x="3656" y="2537"/>
                  </a:cubicBezTo>
                  <a:cubicBezTo>
                    <a:pt x="3656" y="2835"/>
                    <a:pt x="3692" y="3132"/>
                    <a:pt x="3704" y="3418"/>
                  </a:cubicBezTo>
                  <a:cubicBezTo>
                    <a:pt x="3668" y="3442"/>
                    <a:pt x="3632" y="3448"/>
                    <a:pt x="3598" y="3448"/>
                  </a:cubicBezTo>
                  <a:cubicBezTo>
                    <a:pt x="3564" y="3448"/>
                    <a:pt x="3531" y="3442"/>
                    <a:pt x="3501" y="3442"/>
                  </a:cubicBezTo>
                  <a:cubicBezTo>
                    <a:pt x="2549" y="3478"/>
                    <a:pt x="1620" y="3620"/>
                    <a:pt x="739" y="3966"/>
                  </a:cubicBezTo>
                  <a:cubicBezTo>
                    <a:pt x="382" y="4097"/>
                    <a:pt x="168" y="4382"/>
                    <a:pt x="84" y="4752"/>
                  </a:cubicBezTo>
                  <a:cubicBezTo>
                    <a:pt x="1" y="5204"/>
                    <a:pt x="1" y="5644"/>
                    <a:pt x="84" y="6085"/>
                  </a:cubicBezTo>
                  <a:cubicBezTo>
                    <a:pt x="227" y="6799"/>
                    <a:pt x="549" y="7133"/>
                    <a:pt x="1275" y="7252"/>
                  </a:cubicBezTo>
                  <a:cubicBezTo>
                    <a:pt x="1502" y="7288"/>
                    <a:pt x="1730" y="7304"/>
                    <a:pt x="1957" y="7304"/>
                  </a:cubicBezTo>
                  <a:cubicBezTo>
                    <a:pt x="2027" y="7304"/>
                    <a:pt x="2098" y="7302"/>
                    <a:pt x="2168" y="7299"/>
                  </a:cubicBezTo>
                  <a:cubicBezTo>
                    <a:pt x="2632" y="7276"/>
                    <a:pt x="3108" y="7216"/>
                    <a:pt x="3585" y="7121"/>
                  </a:cubicBezTo>
                  <a:cubicBezTo>
                    <a:pt x="3620" y="7490"/>
                    <a:pt x="3644" y="7847"/>
                    <a:pt x="3644" y="8192"/>
                  </a:cubicBezTo>
                  <a:cubicBezTo>
                    <a:pt x="3644" y="8645"/>
                    <a:pt x="3680" y="9073"/>
                    <a:pt x="3763" y="9502"/>
                  </a:cubicBezTo>
                  <a:cubicBezTo>
                    <a:pt x="3775" y="9609"/>
                    <a:pt x="3811" y="9716"/>
                    <a:pt x="3835" y="9812"/>
                  </a:cubicBezTo>
                  <a:cubicBezTo>
                    <a:pt x="3930" y="10169"/>
                    <a:pt x="4132" y="10383"/>
                    <a:pt x="4490" y="10443"/>
                  </a:cubicBezTo>
                  <a:cubicBezTo>
                    <a:pt x="4702" y="10478"/>
                    <a:pt x="4911" y="10494"/>
                    <a:pt x="5117" y="10494"/>
                  </a:cubicBezTo>
                  <a:cubicBezTo>
                    <a:pt x="5687" y="10494"/>
                    <a:pt x="6237" y="10370"/>
                    <a:pt x="6788" y="10169"/>
                  </a:cubicBezTo>
                  <a:cubicBezTo>
                    <a:pt x="6978" y="10097"/>
                    <a:pt x="7097" y="9955"/>
                    <a:pt x="7204" y="9776"/>
                  </a:cubicBezTo>
                  <a:cubicBezTo>
                    <a:pt x="7454" y="9276"/>
                    <a:pt x="7490" y="8764"/>
                    <a:pt x="7466" y="8228"/>
                  </a:cubicBezTo>
                  <a:cubicBezTo>
                    <a:pt x="7454" y="7907"/>
                    <a:pt x="7466" y="7585"/>
                    <a:pt x="7466" y="7252"/>
                  </a:cubicBezTo>
                  <a:cubicBezTo>
                    <a:pt x="7883" y="7252"/>
                    <a:pt x="8335" y="7228"/>
                    <a:pt x="8764" y="7192"/>
                  </a:cubicBezTo>
                  <a:cubicBezTo>
                    <a:pt x="9252" y="7168"/>
                    <a:pt x="9764" y="7157"/>
                    <a:pt x="10252" y="7049"/>
                  </a:cubicBezTo>
                  <a:cubicBezTo>
                    <a:pt x="10895" y="6895"/>
                    <a:pt x="11205" y="6597"/>
                    <a:pt x="11300" y="5990"/>
                  </a:cubicBezTo>
                  <a:cubicBezTo>
                    <a:pt x="11336" y="5383"/>
                    <a:pt x="11252" y="4740"/>
                    <a:pt x="11098" y="4121"/>
                  </a:cubicBezTo>
                  <a:cubicBezTo>
                    <a:pt x="10979" y="3632"/>
                    <a:pt x="10657" y="3347"/>
                    <a:pt x="10145" y="3251"/>
                  </a:cubicBezTo>
                  <a:cubicBezTo>
                    <a:pt x="9782" y="3204"/>
                    <a:pt x="9422" y="3183"/>
                    <a:pt x="9062" y="3183"/>
                  </a:cubicBezTo>
                  <a:cubicBezTo>
                    <a:pt x="8701" y="3183"/>
                    <a:pt x="8341" y="3204"/>
                    <a:pt x="7978" y="3239"/>
                  </a:cubicBezTo>
                  <a:cubicBezTo>
                    <a:pt x="7839" y="3249"/>
                    <a:pt x="7699" y="3293"/>
                    <a:pt x="7553" y="3293"/>
                  </a:cubicBezTo>
                  <a:cubicBezTo>
                    <a:pt x="7524" y="3293"/>
                    <a:pt x="7495" y="3291"/>
                    <a:pt x="7466" y="3287"/>
                  </a:cubicBezTo>
                  <a:cubicBezTo>
                    <a:pt x="7466" y="3168"/>
                    <a:pt x="7466" y="3049"/>
                    <a:pt x="7490" y="2942"/>
                  </a:cubicBezTo>
                  <a:cubicBezTo>
                    <a:pt x="7561" y="2370"/>
                    <a:pt x="7550" y="1811"/>
                    <a:pt x="7454" y="1263"/>
                  </a:cubicBezTo>
                  <a:cubicBezTo>
                    <a:pt x="7371" y="727"/>
                    <a:pt x="7109" y="275"/>
                    <a:pt x="6561" y="132"/>
                  </a:cubicBezTo>
                  <a:cubicBezTo>
                    <a:pt x="6241" y="44"/>
                    <a:pt x="5915" y="1"/>
                    <a:pt x="5591" y="1"/>
                  </a:cubicBezTo>
                  <a:close/>
                </a:path>
              </a:pathLst>
            </a:custGeom>
            <a:solidFill>
              <a:schemeClr val="dk2"/>
            </a:solidFill>
            <a:ln>
              <a:noFill/>
            </a:ln>
          </p:spPr>
          <p:txBody>
            <a:bodyPr spcFirstLastPara="1" wrap="square" lIns="121900" tIns="121900" rIns="121900" bIns="121900" anchor="ctr" anchorCtr="0">
              <a:noAutofit/>
            </a:bodyPr>
            <a:lstStyle/>
            <a:p>
              <a:endParaRPr sz="2485">
                <a:latin typeface="+mn-lt"/>
              </a:endParaRPr>
            </a:p>
          </p:txBody>
        </p:sp>
        <p:sp>
          <p:nvSpPr>
            <p:cNvPr id="7" name="Google Shape;1701;p42">
              <a:extLst>
                <a:ext uri="{FF2B5EF4-FFF2-40B4-BE49-F238E27FC236}">
                  <a16:creationId xmlns:a16="http://schemas.microsoft.com/office/drawing/2014/main" id="{26000AF7-EFB2-43F1-9150-017E03C27671}"/>
                </a:ext>
              </a:extLst>
            </p:cNvPr>
            <p:cNvSpPr/>
            <p:nvPr/>
          </p:nvSpPr>
          <p:spPr>
            <a:xfrm>
              <a:off x="3384529" y="1382725"/>
              <a:ext cx="25197" cy="97223"/>
            </a:xfrm>
            <a:custGeom>
              <a:avLst/>
              <a:gdLst/>
              <a:ahLst/>
              <a:cxnLst/>
              <a:rect l="l" t="t" r="r" b="b"/>
              <a:pathLst>
                <a:path w="537" h="2072" extrusionOk="0">
                  <a:moveTo>
                    <a:pt x="239" y="0"/>
                  </a:moveTo>
                  <a:cubicBezTo>
                    <a:pt x="120" y="0"/>
                    <a:pt x="37" y="143"/>
                    <a:pt x="25" y="322"/>
                  </a:cubicBezTo>
                  <a:cubicBezTo>
                    <a:pt x="1" y="584"/>
                    <a:pt x="37" y="857"/>
                    <a:pt x="60" y="1119"/>
                  </a:cubicBezTo>
                  <a:cubicBezTo>
                    <a:pt x="108" y="1429"/>
                    <a:pt x="144" y="1762"/>
                    <a:pt x="263" y="2072"/>
                  </a:cubicBezTo>
                  <a:cubicBezTo>
                    <a:pt x="322" y="2060"/>
                    <a:pt x="346" y="2024"/>
                    <a:pt x="346" y="2000"/>
                  </a:cubicBezTo>
                  <a:cubicBezTo>
                    <a:pt x="477" y="1429"/>
                    <a:pt x="537" y="869"/>
                    <a:pt x="489" y="298"/>
                  </a:cubicBezTo>
                  <a:cubicBezTo>
                    <a:pt x="477" y="107"/>
                    <a:pt x="370" y="0"/>
                    <a:pt x="239" y="0"/>
                  </a:cubicBezTo>
                  <a:close/>
                </a:path>
              </a:pathLst>
            </a:custGeom>
            <a:solidFill>
              <a:srgbClr val="1C0D3F"/>
            </a:solidFill>
            <a:ln>
              <a:noFill/>
            </a:ln>
          </p:spPr>
          <p:txBody>
            <a:bodyPr spcFirstLastPara="1" wrap="square" lIns="121900" tIns="121900" rIns="121900" bIns="121900" anchor="ctr" anchorCtr="0">
              <a:noAutofit/>
            </a:bodyPr>
            <a:lstStyle/>
            <a:p>
              <a:endParaRPr sz="2485">
                <a:latin typeface="+mn-lt"/>
              </a:endParaRPr>
            </a:p>
          </p:txBody>
        </p:sp>
        <p:sp>
          <p:nvSpPr>
            <p:cNvPr id="10" name="Google Shape;1702;p42">
              <a:extLst>
                <a:ext uri="{FF2B5EF4-FFF2-40B4-BE49-F238E27FC236}">
                  <a16:creationId xmlns:a16="http://schemas.microsoft.com/office/drawing/2014/main" id="{05B5B1E0-057E-4F03-AD92-36D8DA4079F8}"/>
                </a:ext>
              </a:extLst>
            </p:cNvPr>
            <p:cNvSpPr/>
            <p:nvPr/>
          </p:nvSpPr>
          <p:spPr>
            <a:xfrm>
              <a:off x="3574521" y="1525322"/>
              <a:ext cx="75451" cy="23790"/>
            </a:xfrm>
            <a:custGeom>
              <a:avLst/>
              <a:gdLst/>
              <a:ahLst/>
              <a:cxnLst/>
              <a:rect l="l" t="t" r="r" b="b"/>
              <a:pathLst>
                <a:path w="1608" h="507" extrusionOk="0">
                  <a:moveTo>
                    <a:pt x="736" y="0"/>
                  </a:moveTo>
                  <a:cubicBezTo>
                    <a:pt x="562" y="0"/>
                    <a:pt x="387" y="19"/>
                    <a:pt x="214" y="57"/>
                  </a:cubicBezTo>
                  <a:cubicBezTo>
                    <a:pt x="95" y="92"/>
                    <a:pt x="0" y="164"/>
                    <a:pt x="12" y="295"/>
                  </a:cubicBezTo>
                  <a:cubicBezTo>
                    <a:pt x="36" y="438"/>
                    <a:pt x="143" y="473"/>
                    <a:pt x="262" y="497"/>
                  </a:cubicBezTo>
                  <a:cubicBezTo>
                    <a:pt x="312" y="504"/>
                    <a:pt x="362" y="507"/>
                    <a:pt x="412" y="507"/>
                  </a:cubicBezTo>
                  <a:cubicBezTo>
                    <a:pt x="540" y="507"/>
                    <a:pt x="669" y="487"/>
                    <a:pt x="798" y="462"/>
                  </a:cubicBezTo>
                  <a:cubicBezTo>
                    <a:pt x="1072" y="414"/>
                    <a:pt x="1357" y="378"/>
                    <a:pt x="1607" y="223"/>
                  </a:cubicBezTo>
                  <a:cubicBezTo>
                    <a:pt x="1596" y="164"/>
                    <a:pt x="1572" y="152"/>
                    <a:pt x="1536" y="140"/>
                  </a:cubicBezTo>
                  <a:cubicBezTo>
                    <a:pt x="1275" y="46"/>
                    <a:pt x="1006" y="0"/>
                    <a:pt x="736" y="0"/>
                  </a:cubicBezTo>
                  <a:close/>
                </a:path>
              </a:pathLst>
            </a:custGeom>
            <a:solidFill>
              <a:srgbClr val="1C0D3F"/>
            </a:solidFill>
            <a:ln>
              <a:noFill/>
            </a:ln>
          </p:spPr>
          <p:txBody>
            <a:bodyPr spcFirstLastPara="1" wrap="square" lIns="121900" tIns="121900" rIns="121900" bIns="121900" anchor="ctr" anchorCtr="0">
              <a:noAutofit/>
            </a:bodyPr>
            <a:lstStyle/>
            <a:p>
              <a:endParaRPr sz="2485">
                <a:latin typeface="+mn-lt"/>
              </a:endParaRPr>
            </a:p>
          </p:txBody>
        </p:sp>
        <p:sp>
          <p:nvSpPr>
            <p:cNvPr id="11" name="Google Shape;1703;p42">
              <a:extLst>
                <a:ext uri="{FF2B5EF4-FFF2-40B4-BE49-F238E27FC236}">
                  <a16:creationId xmlns:a16="http://schemas.microsoft.com/office/drawing/2014/main" id="{5F8D4A37-6A88-4620-8585-4E70125FA64F}"/>
                </a:ext>
              </a:extLst>
            </p:cNvPr>
            <p:cNvSpPr/>
            <p:nvPr/>
          </p:nvSpPr>
          <p:spPr>
            <a:xfrm>
              <a:off x="3226446" y="1548502"/>
              <a:ext cx="60389" cy="30218"/>
            </a:xfrm>
            <a:custGeom>
              <a:avLst/>
              <a:gdLst/>
              <a:ahLst/>
              <a:cxnLst/>
              <a:rect l="l" t="t" r="r" b="b"/>
              <a:pathLst>
                <a:path w="1287" h="644" extrusionOk="0">
                  <a:moveTo>
                    <a:pt x="751" y="1"/>
                  </a:moveTo>
                  <a:cubicBezTo>
                    <a:pt x="515" y="1"/>
                    <a:pt x="272" y="55"/>
                    <a:pt x="143" y="158"/>
                  </a:cubicBezTo>
                  <a:cubicBezTo>
                    <a:pt x="24" y="253"/>
                    <a:pt x="0" y="432"/>
                    <a:pt x="84" y="539"/>
                  </a:cubicBezTo>
                  <a:cubicBezTo>
                    <a:pt x="145" y="616"/>
                    <a:pt x="222" y="643"/>
                    <a:pt x="304" y="643"/>
                  </a:cubicBezTo>
                  <a:cubicBezTo>
                    <a:pt x="348" y="643"/>
                    <a:pt x="395" y="635"/>
                    <a:pt x="441" y="622"/>
                  </a:cubicBezTo>
                  <a:cubicBezTo>
                    <a:pt x="691" y="551"/>
                    <a:pt x="929" y="456"/>
                    <a:pt x="1155" y="313"/>
                  </a:cubicBezTo>
                  <a:cubicBezTo>
                    <a:pt x="1215" y="265"/>
                    <a:pt x="1274" y="241"/>
                    <a:pt x="1286" y="146"/>
                  </a:cubicBezTo>
                  <a:cubicBezTo>
                    <a:pt x="1286" y="137"/>
                    <a:pt x="1279" y="114"/>
                    <a:pt x="1271" y="114"/>
                  </a:cubicBezTo>
                  <a:cubicBezTo>
                    <a:pt x="1268" y="114"/>
                    <a:pt x="1265" y="117"/>
                    <a:pt x="1263" y="122"/>
                  </a:cubicBezTo>
                  <a:cubicBezTo>
                    <a:pt x="1148" y="40"/>
                    <a:pt x="952" y="1"/>
                    <a:pt x="751" y="1"/>
                  </a:cubicBezTo>
                  <a:close/>
                </a:path>
              </a:pathLst>
            </a:custGeom>
            <a:solidFill>
              <a:srgbClr val="1C0D3F"/>
            </a:solidFill>
            <a:ln>
              <a:noFill/>
            </a:ln>
          </p:spPr>
          <p:txBody>
            <a:bodyPr spcFirstLastPara="1" wrap="square" lIns="121900" tIns="121900" rIns="121900" bIns="121900" anchor="ctr" anchorCtr="0">
              <a:noAutofit/>
            </a:bodyPr>
            <a:lstStyle/>
            <a:p>
              <a:endParaRPr sz="2485">
                <a:latin typeface="+mn-lt"/>
              </a:endParaRPr>
            </a:p>
          </p:txBody>
        </p:sp>
        <p:sp>
          <p:nvSpPr>
            <p:cNvPr id="12" name="Google Shape;1704;p42">
              <a:extLst>
                <a:ext uri="{FF2B5EF4-FFF2-40B4-BE49-F238E27FC236}">
                  <a16:creationId xmlns:a16="http://schemas.microsoft.com/office/drawing/2014/main" id="{D34AE4F7-ABDA-4D04-A95C-5FE7DD2CC8B3}"/>
                </a:ext>
              </a:extLst>
            </p:cNvPr>
            <p:cNvSpPr/>
            <p:nvPr/>
          </p:nvSpPr>
          <p:spPr>
            <a:xfrm>
              <a:off x="3216404" y="1333644"/>
              <a:ext cx="485507" cy="449095"/>
            </a:xfrm>
            <a:custGeom>
              <a:avLst/>
              <a:gdLst/>
              <a:ahLst/>
              <a:cxnLst/>
              <a:rect l="l" t="t" r="r" b="b"/>
              <a:pathLst>
                <a:path w="10347" h="9571" extrusionOk="0">
                  <a:moveTo>
                    <a:pt x="5226" y="1"/>
                  </a:moveTo>
                  <a:cubicBezTo>
                    <a:pt x="4870" y="1"/>
                    <a:pt x="4515" y="45"/>
                    <a:pt x="4155" y="141"/>
                  </a:cubicBezTo>
                  <a:cubicBezTo>
                    <a:pt x="4120" y="141"/>
                    <a:pt x="4108" y="153"/>
                    <a:pt x="4096" y="153"/>
                  </a:cubicBezTo>
                  <a:cubicBezTo>
                    <a:pt x="3822" y="248"/>
                    <a:pt x="3703" y="427"/>
                    <a:pt x="3679" y="725"/>
                  </a:cubicBezTo>
                  <a:cubicBezTo>
                    <a:pt x="3608" y="1379"/>
                    <a:pt x="3632" y="2046"/>
                    <a:pt x="3620" y="2701"/>
                  </a:cubicBezTo>
                  <a:cubicBezTo>
                    <a:pt x="3608" y="2927"/>
                    <a:pt x="3643" y="3165"/>
                    <a:pt x="3572" y="3404"/>
                  </a:cubicBezTo>
                  <a:cubicBezTo>
                    <a:pt x="3203" y="3451"/>
                    <a:pt x="2846" y="3475"/>
                    <a:pt x="2500" y="3523"/>
                  </a:cubicBezTo>
                  <a:cubicBezTo>
                    <a:pt x="1893" y="3594"/>
                    <a:pt x="1298" y="3689"/>
                    <a:pt x="715" y="3880"/>
                  </a:cubicBezTo>
                  <a:cubicBezTo>
                    <a:pt x="274" y="4023"/>
                    <a:pt x="60" y="4308"/>
                    <a:pt x="36" y="4785"/>
                  </a:cubicBezTo>
                  <a:cubicBezTo>
                    <a:pt x="0" y="5201"/>
                    <a:pt x="72" y="5606"/>
                    <a:pt x="167" y="5987"/>
                  </a:cubicBezTo>
                  <a:cubicBezTo>
                    <a:pt x="250" y="6309"/>
                    <a:pt x="369" y="6404"/>
                    <a:pt x="703" y="6428"/>
                  </a:cubicBezTo>
                  <a:cubicBezTo>
                    <a:pt x="807" y="6434"/>
                    <a:pt x="913" y="6437"/>
                    <a:pt x="1018" y="6437"/>
                  </a:cubicBezTo>
                  <a:cubicBezTo>
                    <a:pt x="1321" y="6437"/>
                    <a:pt x="1626" y="6412"/>
                    <a:pt x="1917" y="6368"/>
                  </a:cubicBezTo>
                  <a:cubicBezTo>
                    <a:pt x="2310" y="6321"/>
                    <a:pt x="2715" y="6249"/>
                    <a:pt x="3096" y="6190"/>
                  </a:cubicBezTo>
                  <a:cubicBezTo>
                    <a:pt x="3157" y="6179"/>
                    <a:pt x="3207" y="6173"/>
                    <a:pt x="3248" y="6173"/>
                  </a:cubicBezTo>
                  <a:cubicBezTo>
                    <a:pt x="3389" y="6173"/>
                    <a:pt x="3427" y="6243"/>
                    <a:pt x="3501" y="6428"/>
                  </a:cubicBezTo>
                  <a:cubicBezTo>
                    <a:pt x="3513" y="6463"/>
                    <a:pt x="3524" y="6511"/>
                    <a:pt x="3524" y="6559"/>
                  </a:cubicBezTo>
                  <a:cubicBezTo>
                    <a:pt x="3572" y="6904"/>
                    <a:pt x="3608" y="7237"/>
                    <a:pt x="3608" y="7583"/>
                  </a:cubicBezTo>
                  <a:cubicBezTo>
                    <a:pt x="3584" y="8106"/>
                    <a:pt x="3608" y="8607"/>
                    <a:pt x="3679" y="9119"/>
                  </a:cubicBezTo>
                  <a:cubicBezTo>
                    <a:pt x="3679" y="9142"/>
                    <a:pt x="3691" y="9178"/>
                    <a:pt x="3691" y="9202"/>
                  </a:cubicBezTo>
                  <a:cubicBezTo>
                    <a:pt x="3739" y="9416"/>
                    <a:pt x="3810" y="9476"/>
                    <a:pt x="4048" y="9500"/>
                  </a:cubicBezTo>
                  <a:cubicBezTo>
                    <a:pt x="4387" y="9546"/>
                    <a:pt x="4722" y="9570"/>
                    <a:pt x="5059" y="9570"/>
                  </a:cubicBezTo>
                  <a:cubicBezTo>
                    <a:pt x="5327" y="9570"/>
                    <a:pt x="5596" y="9555"/>
                    <a:pt x="5870" y="9523"/>
                  </a:cubicBezTo>
                  <a:cubicBezTo>
                    <a:pt x="6322" y="9464"/>
                    <a:pt x="6477" y="9297"/>
                    <a:pt x="6549" y="8833"/>
                  </a:cubicBezTo>
                  <a:cubicBezTo>
                    <a:pt x="6584" y="8630"/>
                    <a:pt x="6561" y="8404"/>
                    <a:pt x="6561" y="8190"/>
                  </a:cubicBezTo>
                  <a:cubicBezTo>
                    <a:pt x="6549" y="7749"/>
                    <a:pt x="6537" y="7285"/>
                    <a:pt x="6537" y="6821"/>
                  </a:cubicBezTo>
                  <a:cubicBezTo>
                    <a:pt x="6537" y="6487"/>
                    <a:pt x="6596" y="6404"/>
                    <a:pt x="6942" y="6368"/>
                  </a:cubicBezTo>
                  <a:cubicBezTo>
                    <a:pt x="7751" y="6261"/>
                    <a:pt x="8573" y="6166"/>
                    <a:pt x="9394" y="6071"/>
                  </a:cubicBezTo>
                  <a:cubicBezTo>
                    <a:pt x="10073" y="5987"/>
                    <a:pt x="10109" y="5999"/>
                    <a:pt x="10275" y="5225"/>
                  </a:cubicBezTo>
                  <a:lnTo>
                    <a:pt x="10275" y="5178"/>
                  </a:lnTo>
                  <a:cubicBezTo>
                    <a:pt x="10347" y="4678"/>
                    <a:pt x="10287" y="4189"/>
                    <a:pt x="10228" y="3701"/>
                  </a:cubicBezTo>
                  <a:cubicBezTo>
                    <a:pt x="10192" y="3427"/>
                    <a:pt x="10132" y="3392"/>
                    <a:pt x="9918" y="3356"/>
                  </a:cubicBezTo>
                  <a:cubicBezTo>
                    <a:pt x="9513" y="3300"/>
                    <a:pt x="9110" y="3275"/>
                    <a:pt x="8709" y="3275"/>
                  </a:cubicBezTo>
                  <a:cubicBezTo>
                    <a:pt x="8166" y="3275"/>
                    <a:pt x="7625" y="3321"/>
                    <a:pt x="7084" y="3404"/>
                  </a:cubicBezTo>
                  <a:cubicBezTo>
                    <a:pt x="7000" y="3412"/>
                    <a:pt x="6910" y="3420"/>
                    <a:pt x="6810" y="3420"/>
                  </a:cubicBezTo>
                  <a:cubicBezTo>
                    <a:pt x="6768" y="3420"/>
                    <a:pt x="6725" y="3419"/>
                    <a:pt x="6680" y="3415"/>
                  </a:cubicBezTo>
                  <a:cubicBezTo>
                    <a:pt x="6596" y="3106"/>
                    <a:pt x="6584" y="2773"/>
                    <a:pt x="6584" y="2451"/>
                  </a:cubicBezTo>
                  <a:cubicBezTo>
                    <a:pt x="6596" y="1880"/>
                    <a:pt x="6596" y="1320"/>
                    <a:pt x="6584" y="748"/>
                  </a:cubicBezTo>
                  <a:cubicBezTo>
                    <a:pt x="6561" y="367"/>
                    <a:pt x="6441" y="153"/>
                    <a:pt x="6144" y="94"/>
                  </a:cubicBezTo>
                  <a:cubicBezTo>
                    <a:pt x="5836" y="33"/>
                    <a:pt x="5531" y="1"/>
                    <a:pt x="5226" y="1"/>
                  </a:cubicBezTo>
                  <a:close/>
                </a:path>
              </a:pathLst>
            </a:custGeom>
            <a:solidFill>
              <a:schemeClr val="accent6"/>
            </a:solidFill>
            <a:ln>
              <a:noFill/>
            </a:ln>
          </p:spPr>
          <p:txBody>
            <a:bodyPr spcFirstLastPara="1" wrap="square" lIns="121900" tIns="121900" rIns="121900" bIns="121900" anchor="ctr" anchorCtr="0">
              <a:noAutofit/>
            </a:bodyPr>
            <a:lstStyle/>
            <a:p>
              <a:endParaRPr sz="2485">
                <a:latin typeface="+mn-lt"/>
              </a:endParaRPr>
            </a:p>
          </p:txBody>
        </p:sp>
        <p:sp>
          <p:nvSpPr>
            <p:cNvPr id="13" name="Google Shape;1705;p42">
              <a:extLst>
                <a:ext uri="{FF2B5EF4-FFF2-40B4-BE49-F238E27FC236}">
                  <a16:creationId xmlns:a16="http://schemas.microsoft.com/office/drawing/2014/main" id="{EB5029CE-AD9D-4263-9EC3-614D7AF8F4E5}"/>
                </a:ext>
              </a:extLst>
            </p:cNvPr>
            <p:cNvSpPr/>
            <p:nvPr/>
          </p:nvSpPr>
          <p:spPr>
            <a:xfrm>
              <a:off x="3201858" y="1320975"/>
              <a:ext cx="531913" cy="492686"/>
            </a:xfrm>
            <a:custGeom>
              <a:avLst/>
              <a:gdLst/>
              <a:ahLst/>
              <a:cxnLst/>
              <a:rect l="l" t="t" r="r" b="b"/>
              <a:pathLst>
                <a:path w="11336" h="10500" extrusionOk="0">
                  <a:moveTo>
                    <a:pt x="5536" y="271"/>
                  </a:moveTo>
                  <a:cubicBezTo>
                    <a:pt x="5841" y="271"/>
                    <a:pt x="6146" y="303"/>
                    <a:pt x="6454" y="364"/>
                  </a:cubicBezTo>
                  <a:cubicBezTo>
                    <a:pt x="6751" y="423"/>
                    <a:pt x="6871" y="637"/>
                    <a:pt x="6894" y="1018"/>
                  </a:cubicBezTo>
                  <a:cubicBezTo>
                    <a:pt x="6906" y="1590"/>
                    <a:pt x="6906" y="2150"/>
                    <a:pt x="6894" y="2721"/>
                  </a:cubicBezTo>
                  <a:cubicBezTo>
                    <a:pt x="6894" y="3043"/>
                    <a:pt x="6906" y="3376"/>
                    <a:pt x="6990" y="3685"/>
                  </a:cubicBezTo>
                  <a:cubicBezTo>
                    <a:pt x="7035" y="3689"/>
                    <a:pt x="7078" y="3690"/>
                    <a:pt x="7120" y="3690"/>
                  </a:cubicBezTo>
                  <a:cubicBezTo>
                    <a:pt x="7220" y="3690"/>
                    <a:pt x="7310" y="3682"/>
                    <a:pt x="7394" y="3674"/>
                  </a:cubicBezTo>
                  <a:cubicBezTo>
                    <a:pt x="7935" y="3591"/>
                    <a:pt x="8476" y="3545"/>
                    <a:pt x="9017" y="3545"/>
                  </a:cubicBezTo>
                  <a:cubicBezTo>
                    <a:pt x="9416" y="3545"/>
                    <a:pt x="9816" y="3570"/>
                    <a:pt x="10216" y="3626"/>
                  </a:cubicBezTo>
                  <a:cubicBezTo>
                    <a:pt x="10490" y="3650"/>
                    <a:pt x="10538" y="3697"/>
                    <a:pt x="10561" y="3971"/>
                  </a:cubicBezTo>
                  <a:cubicBezTo>
                    <a:pt x="10597" y="4459"/>
                    <a:pt x="10645" y="4948"/>
                    <a:pt x="10585" y="5448"/>
                  </a:cubicBezTo>
                  <a:lnTo>
                    <a:pt x="10585" y="5495"/>
                  </a:lnTo>
                  <a:cubicBezTo>
                    <a:pt x="10419" y="6269"/>
                    <a:pt x="10383" y="6257"/>
                    <a:pt x="9704" y="6341"/>
                  </a:cubicBezTo>
                  <a:cubicBezTo>
                    <a:pt x="8883" y="6436"/>
                    <a:pt x="8061" y="6531"/>
                    <a:pt x="7252" y="6638"/>
                  </a:cubicBezTo>
                  <a:cubicBezTo>
                    <a:pt x="6906" y="6674"/>
                    <a:pt x="6847" y="6757"/>
                    <a:pt x="6847" y="7091"/>
                  </a:cubicBezTo>
                  <a:cubicBezTo>
                    <a:pt x="6847" y="7555"/>
                    <a:pt x="6859" y="8019"/>
                    <a:pt x="6871" y="8460"/>
                  </a:cubicBezTo>
                  <a:cubicBezTo>
                    <a:pt x="6871" y="8674"/>
                    <a:pt x="6894" y="8900"/>
                    <a:pt x="6859" y="9103"/>
                  </a:cubicBezTo>
                  <a:cubicBezTo>
                    <a:pt x="6787" y="9567"/>
                    <a:pt x="6632" y="9734"/>
                    <a:pt x="6168" y="9793"/>
                  </a:cubicBezTo>
                  <a:cubicBezTo>
                    <a:pt x="5899" y="9825"/>
                    <a:pt x="5633" y="9840"/>
                    <a:pt x="5367" y="9840"/>
                  </a:cubicBezTo>
                  <a:cubicBezTo>
                    <a:pt x="5032" y="9840"/>
                    <a:pt x="4697" y="9816"/>
                    <a:pt x="4358" y="9770"/>
                  </a:cubicBezTo>
                  <a:cubicBezTo>
                    <a:pt x="4120" y="9746"/>
                    <a:pt x="4049" y="9686"/>
                    <a:pt x="4001" y="9472"/>
                  </a:cubicBezTo>
                  <a:cubicBezTo>
                    <a:pt x="4001" y="9448"/>
                    <a:pt x="3989" y="9412"/>
                    <a:pt x="3989" y="9389"/>
                  </a:cubicBezTo>
                  <a:cubicBezTo>
                    <a:pt x="3918" y="8877"/>
                    <a:pt x="3894" y="8376"/>
                    <a:pt x="3918" y="7853"/>
                  </a:cubicBezTo>
                  <a:cubicBezTo>
                    <a:pt x="3918" y="7507"/>
                    <a:pt x="3882" y="7174"/>
                    <a:pt x="3834" y="6829"/>
                  </a:cubicBezTo>
                  <a:cubicBezTo>
                    <a:pt x="3834" y="6781"/>
                    <a:pt x="3823" y="6733"/>
                    <a:pt x="3811" y="6698"/>
                  </a:cubicBezTo>
                  <a:cubicBezTo>
                    <a:pt x="3737" y="6513"/>
                    <a:pt x="3699" y="6443"/>
                    <a:pt x="3558" y="6443"/>
                  </a:cubicBezTo>
                  <a:cubicBezTo>
                    <a:pt x="3517" y="6443"/>
                    <a:pt x="3467" y="6449"/>
                    <a:pt x="3406" y="6460"/>
                  </a:cubicBezTo>
                  <a:cubicBezTo>
                    <a:pt x="3025" y="6519"/>
                    <a:pt x="2620" y="6591"/>
                    <a:pt x="2227" y="6638"/>
                  </a:cubicBezTo>
                  <a:cubicBezTo>
                    <a:pt x="1936" y="6682"/>
                    <a:pt x="1631" y="6707"/>
                    <a:pt x="1328" y="6707"/>
                  </a:cubicBezTo>
                  <a:cubicBezTo>
                    <a:pt x="1223" y="6707"/>
                    <a:pt x="1117" y="6704"/>
                    <a:pt x="1013" y="6698"/>
                  </a:cubicBezTo>
                  <a:cubicBezTo>
                    <a:pt x="679" y="6674"/>
                    <a:pt x="560" y="6579"/>
                    <a:pt x="477" y="6257"/>
                  </a:cubicBezTo>
                  <a:cubicBezTo>
                    <a:pt x="382" y="5876"/>
                    <a:pt x="310" y="5471"/>
                    <a:pt x="346" y="5055"/>
                  </a:cubicBezTo>
                  <a:cubicBezTo>
                    <a:pt x="370" y="4578"/>
                    <a:pt x="584" y="4293"/>
                    <a:pt x="1025" y="4150"/>
                  </a:cubicBezTo>
                  <a:cubicBezTo>
                    <a:pt x="1608" y="3959"/>
                    <a:pt x="2203" y="3864"/>
                    <a:pt x="2810" y="3793"/>
                  </a:cubicBezTo>
                  <a:cubicBezTo>
                    <a:pt x="3156" y="3745"/>
                    <a:pt x="3513" y="3721"/>
                    <a:pt x="3882" y="3674"/>
                  </a:cubicBezTo>
                  <a:cubicBezTo>
                    <a:pt x="3953" y="3435"/>
                    <a:pt x="3918" y="3197"/>
                    <a:pt x="3930" y="2971"/>
                  </a:cubicBezTo>
                  <a:cubicBezTo>
                    <a:pt x="3942" y="2316"/>
                    <a:pt x="3918" y="1649"/>
                    <a:pt x="3989" y="995"/>
                  </a:cubicBezTo>
                  <a:cubicBezTo>
                    <a:pt x="4013" y="697"/>
                    <a:pt x="4132" y="518"/>
                    <a:pt x="4406" y="423"/>
                  </a:cubicBezTo>
                  <a:cubicBezTo>
                    <a:pt x="4418" y="423"/>
                    <a:pt x="4430" y="411"/>
                    <a:pt x="4465" y="411"/>
                  </a:cubicBezTo>
                  <a:cubicBezTo>
                    <a:pt x="4825" y="315"/>
                    <a:pt x="5180" y="271"/>
                    <a:pt x="5536" y="271"/>
                  </a:cubicBezTo>
                  <a:close/>
                  <a:moveTo>
                    <a:pt x="5591" y="0"/>
                  </a:moveTo>
                  <a:cubicBezTo>
                    <a:pt x="5168" y="0"/>
                    <a:pt x="4746" y="72"/>
                    <a:pt x="4334" y="221"/>
                  </a:cubicBezTo>
                  <a:cubicBezTo>
                    <a:pt x="4311" y="221"/>
                    <a:pt x="4299" y="233"/>
                    <a:pt x="4287" y="233"/>
                  </a:cubicBezTo>
                  <a:cubicBezTo>
                    <a:pt x="3989" y="340"/>
                    <a:pt x="3811" y="578"/>
                    <a:pt x="3751" y="887"/>
                  </a:cubicBezTo>
                  <a:cubicBezTo>
                    <a:pt x="3632" y="1435"/>
                    <a:pt x="3644" y="1983"/>
                    <a:pt x="3656" y="2542"/>
                  </a:cubicBezTo>
                  <a:cubicBezTo>
                    <a:pt x="3656" y="2840"/>
                    <a:pt x="3692" y="3138"/>
                    <a:pt x="3703" y="3412"/>
                  </a:cubicBezTo>
                  <a:cubicBezTo>
                    <a:pt x="3656" y="3443"/>
                    <a:pt x="3608" y="3449"/>
                    <a:pt x="3564" y="3449"/>
                  </a:cubicBezTo>
                  <a:cubicBezTo>
                    <a:pt x="3542" y="3449"/>
                    <a:pt x="3521" y="3447"/>
                    <a:pt x="3501" y="3447"/>
                  </a:cubicBezTo>
                  <a:cubicBezTo>
                    <a:pt x="2549" y="3471"/>
                    <a:pt x="1620" y="3626"/>
                    <a:pt x="739" y="3971"/>
                  </a:cubicBezTo>
                  <a:cubicBezTo>
                    <a:pt x="382" y="4102"/>
                    <a:pt x="167" y="4388"/>
                    <a:pt x="84" y="4757"/>
                  </a:cubicBezTo>
                  <a:cubicBezTo>
                    <a:pt x="1" y="5198"/>
                    <a:pt x="1" y="5650"/>
                    <a:pt x="84" y="6079"/>
                  </a:cubicBezTo>
                  <a:cubicBezTo>
                    <a:pt x="227" y="6793"/>
                    <a:pt x="548" y="7138"/>
                    <a:pt x="1275" y="7257"/>
                  </a:cubicBezTo>
                  <a:cubicBezTo>
                    <a:pt x="1502" y="7294"/>
                    <a:pt x="1729" y="7309"/>
                    <a:pt x="1957" y="7309"/>
                  </a:cubicBezTo>
                  <a:cubicBezTo>
                    <a:pt x="2027" y="7309"/>
                    <a:pt x="2097" y="7308"/>
                    <a:pt x="2168" y="7305"/>
                  </a:cubicBezTo>
                  <a:cubicBezTo>
                    <a:pt x="2632" y="7269"/>
                    <a:pt x="3108" y="7210"/>
                    <a:pt x="3584" y="7126"/>
                  </a:cubicBezTo>
                  <a:cubicBezTo>
                    <a:pt x="3620" y="7495"/>
                    <a:pt x="3644" y="7853"/>
                    <a:pt x="3644" y="8198"/>
                  </a:cubicBezTo>
                  <a:cubicBezTo>
                    <a:pt x="3644" y="8638"/>
                    <a:pt x="3680" y="9067"/>
                    <a:pt x="3763" y="9508"/>
                  </a:cubicBezTo>
                  <a:cubicBezTo>
                    <a:pt x="3775" y="9615"/>
                    <a:pt x="3811" y="9710"/>
                    <a:pt x="3834" y="9817"/>
                  </a:cubicBezTo>
                  <a:cubicBezTo>
                    <a:pt x="3930" y="10174"/>
                    <a:pt x="4132" y="10377"/>
                    <a:pt x="4489" y="10448"/>
                  </a:cubicBezTo>
                  <a:cubicBezTo>
                    <a:pt x="4702" y="10483"/>
                    <a:pt x="4910" y="10499"/>
                    <a:pt x="5117" y="10499"/>
                  </a:cubicBezTo>
                  <a:cubicBezTo>
                    <a:pt x="5686" y="10499"/>
                    <a:pt x="6237" y="10375"/>
                    <a:pt x="6787" y="10174"/>
                  </a:cubicBezTo>
                  <a:cubicBezTo>
                    <a:pt x="6978" y="10103"/>
                    <a:pt x="7097" y="9948"/>
                    <a:pt x="7204" y="9770"/>
                  </a:cubicBezTo>
                  <a:cubicBezTo>
                    <a:pt x="7454" y="9281"/>
                    <a:pt x="7490" y="8757"/>
                    <a:pt x="7466" y="8222"/>
                  </a:cubicBezTo>
                  <a:cubicBezTo>
                    <a:pt x="7454" y="7912"/>
                    <a:pt x="7466" y="7591"/>
                    <a:pt x="7466" y="7257"/>
                  </a:cubicBezTo>
                  <a:cubicBezTo>
                    <a:pt x="7883" y="7257"/>
                    <a:pt x="8335" y="7233"/>
                    <a:pt x="8764" y="7198"/>
                  </a:cubicBezTo>
                  <a:cubicBezTo>
                    <a:pt x="9252" y="7174"/>
                    <a:pt x="9764" y="7150"/>
                    <a:pt x="10252" y="7055"/>
                  </a:cubicBezTo>
                  <a:cubicBezTo>
                    <a:pt x="10895" y="6900"/>
                    <a:pt x="11204" y="6602"/>
                    <a:pt x="11300" y="5995"/>
                  </a:cubicBezTo>
                  <a:cubicBezTo>
                    <a:pt x="11335" y="5388"/>
                    <a:pt x="11252" y="4745"/>
                    <a:pt x="11097" y="4114"/>
                  </a:cubicBezTo>
                  <a:cubicBezTo>
                    <a:pt x="10978" y="3626"/>
                    <a:pt x="10657" y="3340"/>
                    <a:pt x="10145" y="3257"/>
                  </a:cubicBezTo>
                  <a:cubicBezTo>
                    <a:pt x="9782" y="3203"/>
                    <a:pt x="9421" y="3179"/>
                    <a:pt x="9061" y="3179"/>
                  </a:cubicBezTo>
                  <a:cubicBezTo>
                    <a:pt x="8701" y="3179"/>
                    <a:pt x="8341" y="3203"/>
                    <a:pt x="7978" y="3245"/>
                  </a:cubicBezTo>
                  <a:cubicBezTo>
                    <a:pt x="7849" y="3254"/>
                    <a:pt x="7720" y="3292"/>
                    <a:pt x="7585" y="3292"/>
                  </a:cubicBezTo>
                  <a:cubicBezTo>
                    <a:pt x="7546" y="3292"/>
                    <a:pt x="7506" y="3289"/>
                    <a:pt x="7466" y="3281"/>
                  </a:cubicBezTo>
                  <a:cubicBezTo>
                    <a:pt x="7466" y="3162"/>
                    <a:pt x="7466" y="3043"/>
                    <a:pt x="7490" y="2947"/>
                  </a:cubicBezTo>
                  <a:cubicBezTo>
                    <a:pt x="7561" y="2376"/>
                    <a:pt x="7549" y="1804"/>
                    <a:pt x="7454" y="1257"/>
                  </a:cubicBezTo>
                  <a:cubicBezTo>
                    <a:pt x="7371" y="721"/>
                    <a:pt x="7109" y="280"/>
                    <a:pt x="6561" y="125"/>
                  </a:cubicBezTo>
                  <a:cubicBezTo>
                    <a:pt x="6241" y="43"/>
                    <a:pt x="5916" y="0"/>
                    <a:pt x="5591" y="0"/>
                  </a:cubicBezTo>
                  <a:close/>
                </a:path>
              </a:pathLst>
            </a:custGeom>
            <a:solidFill>
              <a:schemeClr val="dk2"/>
            </a:solidFill>
            <a:ln>
              <a:noFill/>
            </a:ln>
          </p:spPr>
          <p:txBody>
            <a:bodyPr spcFirstLastPara="1" wrap="square" lIns="121900" tIns="121900" rIns="121900" bIns="121900" anchor="ctr" anchorCtr="0">
              <a:noAutofit/>
            </a:bodyPr>
            <a:lstStyle/>
            <a:p>
              <a:endParaRPr sz="2485">
                <a:latin typeface="+mn-lt"/>
              </a:endParaRPr>
            </a:p>
          </p:txBody>
        </p:sp>
      </p:grpSp>
      <p:grpSp>
        <p:nvGrpSpPr>
          <p:cNvPr id="14" name="Google Shape;1637;p39"/>
          <p:cNvGrpSpPr/>
          <p:nvPr/>
        </p:nvGrpSpPr>
        <p:grpSpPr>
          <a:xfrm rot="1059618">
            <a:off x="573578" y="5942355"/>
            <a:ext cx="578969" cy="440332"/>
            <a:chOff x="5841679" y="4053505"/>
            <a:chExt cx="278328" cy="211668"/>
          </a:xfrm>
        </p:grpSpPr>
        <p:sp>
          <p:nvSpPr>
            <p:cNvPr id="15" name="Google Shape;1638;p39"/>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3"/>
            </a:solidFill>
            <a:ln>
              <a:noFill/>
            </a:ln>
          </p:spPr>
          <p:txBody>
            <a:bodyPr spcFirstLastPara="1" wrap="square" lIns="121900" tIns="121900" rIns="121900" bIns="121900" anchor="ctr" anchorCtr="0">
              <a:noAutofit/>
            </a:bodyPr>
            <a:lstStyle/>
            <a:p>
              <a:endParaRPr sz="2485">
                <a:latin typeface="+mn-lt"/>
              </a:endParaRPr>
            </a:p>
          </p:txBody>
        </p:sp>
        <p:sp>
          <p:nvSpPr>
            <p:cNvPr id="16" name="Google Shape;1639;p39"/>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5">
                <a:latin typeface="+mn-lt"/>
              </a:endParaRPr>
            </a:p>
          </p:txBody>
        </p:sp>
        <p:sp>
          <p:nvSpPr>
            <p:cNvPr id="17" name="Google Shape;1640;p39"/>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3"/>
            </a:solidFill>
            <a:ln>
              <a:noFill/>
            </a:ln>
          </p:spPr>
          <p:txBody>
            <a:bodyPr spcFirstLastPara="1" wrap="square" lIns="121900" tIns="121900" rIns="121900" bIns="121900" anchor="ctr" anchorCtr="0">
              <a:noAutofit/>
            </a:bodyPr>
            <a:lstStyle/>
            <a:p>
              <a:endParaRPr sz="2485">
                <a:latin typeface="+mn-lt"/>
              </a:endParaRPr>
            </a:p>
          </p:txBody>
        </p:sp>
        <p:sp>
          <p:nvSpPr>
            <p:cNvPr id="18" name="Google Shape;1641;p39"/>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5">
                <a:latin typeface="+mn-lt"/>
              </a:endParaRPr>
            </a:p>
          </p:txBody>
        </p:sp>
      </p:grpSp>
    </p:spTree>
    <p:extLst>
      <p:ext uri="{BB962C8B-B14F-4D97-AF65-F5344CB8AC3E}">
        <p14:creationId xmlns:p14="http://schemas.microsoft.com/office/powerpoint/2010/main" val="11520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id="{FF7D3205-6661-450B-B5E0-47F8CA89B9E2}"/>
              </a:ext>
            </a:extLst>
          </p:cNvPr>
          <p:cNvGrpSpPr/>
          <p:nvPr/>
        </p:nvGrpSpPr>
        <p:grpSpPr>
          <a:xfrm>
            <a:off x="825926" y="668652"/>
            <a:ext cx="4276013" cy="615604"/>
            <a:chOff x="1183343" y="1464304"/>
            <a:chExt cx="4265434" cy="614081"/>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364401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 (theo mẫu).</a:t>
              </a:r>
              <a:endParaRPr sz="2005"/>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1</a:t>
              </a:r>
              <a:endParaRPr sz="1869"/>
            </a:p>
          </p:txBody>
        </p:sp>
      </p:grpSp>
      <p:sp>
        <p:nvSpPr>
          <p:cNvPr id="69" name="TextBox 68">
            <a:extLst>
              <a:ext uri="{FF2B5EF4-FFF2-40B4-BE49-F238E27FC236}">
                <a16:creationId xmlns:a16="http://schemas.microsoft.com/office/drawing/2014/main" id="{7901CBB7-F982-4C94-8215-E0EB4C333CCC}"/>
              </a:ext>
            </a:extLst>
          </p:cNvPr>
          <p:cNvSpPr txBox="1"/>
          <p:nvPr/>
        </p:nvSpPr>
        <p:spPr>
          <a:xfrm>
            <a:off x="3610764" y="1703111"/>
            <a:ext cx="7543377" cy="2036327"/>
          </a:xfrm>
          <a:prstGeom prst="rect">
            <a:avLst/>
          </a:prstGeom>
          <a:noFill/>
        </p:spPr>
        <p:txBody>
          <a:bodyPr wrap="square" rtlCol="0">
            <a:spAutoFit/>
          </a:bodyPr>
          <a:lstStyle/>
          <a:p>
            <a:pPr marL="286457" indent="-286457" algn="just">
              <a:lnSpc>
                <a:spcPct val="150000"/>
              </a:lnSpc>
              <a:buFont typeface="Arial" panose="020B0604020202020204" pitchFamily="34" charset="0"/>
              <a:buChar char="•"/>
            </a:pPr>
            <a:r>
              <a:rPr lang="en-US" sz="2807" dirty="0"/>
              <a:t>2 </a:t>
            </a:r>
            <a:r>
              <a:rPr lang="en-US" sz="2807" dirty="0" err="1"/>
              <a:t>cộng</a:t>
            </a:r>
            <a:r>
              <a:rPr lang="en-US" sz="2807" dirty="0"/>
              <a:t> 3 </a:t>
            </a:r>
            <a:r>
              <a:rPr lang="en-US" sz="2807" dirty="0" err="1"/>
              <a:t>bằng</a:t>
            </a:r>
            <a:r>
              <a:rPr lang="en-US" sz="2807" dirty="0"/>
              <a:t> 5, </a:t>
            </a:r>
            <a:r>
              <a:rPr lang="en-US" sz="2807" err="1"/>
              <a:t>viết</a:t>
            </a:r>
            <a:r>
              <a:rPr lang="en-US" sz="2807"/>
              <a:t> 5.</a:t>
            </a:r>
            <a:endParaRPr lang="en-US" sz="2807" dirty="0"/>
          </a:p>
          <a:p>
            <a:pPr marL="286457" indent="-286457" algn="just">
              <a:lnSpc>
                <a:spcPct val="150000"/>
              </a:lnSpc>
              <a:buFont typeface="Arial" panose="020B0604020202020204" pitchFamily="34" charset="0"/>
              <a:buChar char="•"/>
            </a:pPr>
            <a:r>
              <a:rPr lang="en-US" sz="2807" dirty="0"/>
              <a:t>5 </a:t>
            </a:r>
            <a:r>
              <a:rPr lang="en-US" sz="2807" dirty="0" err="1"/>
              <a:t>cộng</a:t>
            </a:r>
            <a:r>
              <a:rPr lang="en-US" sz="2807" dirty="0"/>
              <a:t> 7 </a:t>
            </a:r>
            <a:r>
              <a:rPr lang="en-US" sz="2807" dirty="0" err="1"/>
              <a:t>bằng</a:t>
            </a:r>
            <a:r>
              <a:rPr lang="en-US" sz="2807" dirty="0"/>
              <a:t> 12, </a:t>
            </a:r>
            <a:r>
              <a:rPr lang="en-US" sz="2807" dirty="0" err="1"/>
              <a:t>viết</a:t>
            </a:r>
            <a:r>
              <a:rPr lang="en-US" sz="2807" dirty="0"/>
              <a:t> 2 </a:t>
            </a:r>
            <a:r>
              <a:rPr lang="en-US" sz="2807" err="1"/>
              <a:t>nhớ</a:t>
            </a:r>
            <a:r>
              <a:rPr lang="en-US" sz="2807"/>
              <a:t> 1.</a:t>
            </a:r>
            <a:endParaRPr lang="en-US" sz="2807" dirty="0"/>
          </a:p>
          <a:p>
            <a:pPr marL="286457" indent="-286457" algn="just">
              <a:lnSpc>
                <a:spcPct val="150000"/>
              </a:lnSpc>
              <a:buFont typeface="Arial" panose="020B0604020202020204" pitchFamily="34" charset="0"/>
              <a:buChar char="•"/>
            </a:pPr>
            <a:r>
              <a:rPr lang="en-US" sz="2807" dirty="0"/>
              <a:t>4 </a:t>
            </a:r>
            <a:r>
              <a:rPr lang="en-US" sz="2807" dirty="0" err="1"/>
              <a:t>thêm</a:t>
            </a:r>
            <a:r>
              <a:rPr lang="en-US" sz="2807" dirty="0"/>
              <a:t> 1 </a:t>
            </a:r>
            <a:r>
              <a:rPr lang="en-US" sz="2807" dirty="0" err="1"/>
              <a:t>bằng</a:t>
            </a:r>
            <a:r>
              <a:rPr lang="en-US" sz="2807" dirty="0"/>
              <a:t> 5, 5 </a:t>
            </a:r>
            <a:r>
              <a:rPr lang="en-US" sz="2807" dirty="0" err="1"/>
              <a:t>thêm</a:t>
            </a:r>
            <a:r>
              <a:rPr lang="en-US" sz="2807" dirty="0"/>
              <a:t> 2 </a:t>
            </a:r>
            <a:r>
              <a:rPr lang="en-US" sz="2807" dirty="0" err="1"/>
              <a:t>bằng</a:t>
            </a:r>
            <a:r>
              <a:rPr lang="en-US" sz="2807" dirty="0"/>
              <a:t> 7, </a:t>
            </a:r>
            <a:r>
              <a:rPr lang="en-US" sz="2807" err="1"/>
              <a:t>viết</a:t>
            </a:r>
            <a:r>
              <a:rPr lang="en-US" sz="2807"/>
              <a:t> 7.</a:t>
            </a:r>
            <a:endParaRPr lang="en-US" sz="2807" dirty="0"/>
          </a:p>
        </p:txBody>
      </p:sp>
      <p:grpSp>
        <p:nvGrpSpPr>
          <p:cNvPr id="70" name="Group 69">
            <a:extLst>
              <a:ext uri="{FF2B5EF4-FFF2-40B4-BE49-F238E27FC236}">
                <a16:creationId xmlns:a16="http://schemas.microsoft.com/office/drawing/2014/main" id="{36814350-A256-4209-93C2-4404807F6F70}"/>
              </a:ext>
            </a:extLst>
          </p:cNvPr>
          <p:cNvGrpSpPr/>
          <p:nvPr/>
        </p:nvGrpSpPr>
        <p:grpSpPr>
          <a:xfrm>
            <a:off x="4535834" y="3967495"/>
            <a:ext cx="1150637" cy="1573379"/>
            <a:chOff x="1566470" y="2095726"/>
            <a:chExt cx="1147790" cy="1569486"/>
          </a:xfrm>
        </p:grpSpPr>
        <p:grpSp>
          <p:nvGrpSpPr>
            <p:cNvPr id="71" name="Group 70">
              <a:extLst>
                <a:ext uri="{FF2B5EF4-FFF2-40B4-BE49-F238E27FC236}">
                  <a16:creationId xmlns:a16="http://schemas.microsoft.com/office/drawing/2014/main" id="{F848418F-565C-4B6A-BCBB-73DEA8C7717F}"/>
                </a:ext>
              </a:extLst>
            </p:cNvPr>
            <p:cNvGrpSpPr/>
            <p:nvPr/>
          </p:nvGrpSpPr>
          <p:grpSpPr>
            <a:xfrm>
              <a:off x="1566470" y="2095726"/>
              <a:ext cx="1147790" cy="1569486"/>
              <a:chOff x="1697011" y="2095726"/>
              <a:chExt cx="1147790" cy="1569486"/>
            </a:xfrm>
          </p:grpSpPr>
          <p:sp>
            <p:nvSpPr>
              <p:cNvPr id="73" name="TextBox 72">
                <a:extLst>
                  <a:ext uri="{FF2B5EF4-FFF2-40B4-BE49-F238E27FC236}">
                    <a16:creationId xmlns:a16="http://schemas.microsoft.com/office/drawing/2014/main" id="{37725254-067F-44A7-A297-79D625817732}"/>
                  </a:ext>
                </a:extLst>
              </p:cNvPr>
              <p:cNvSpPr txBox="1"/>
              <p:nvPr/>
            </p:nvSpPr>
            <p:spPr>
              <a:xfrm>
                <a:off x="1934771" y="2095726"/>
                <a:ext cx="910030" cy="1569486"/>
              </a:xfrm>
              <a:prstGeom prst="rect">
                <a:avLst/>
              </a:prstGeom>
              <a:noFill/>
            </p:spPr>
            <p:txBody>
              <a:bodyPr wrap="square" rtlCol="0">
                <a:spAutoFit/>
              </a:bodyPr>
              <a:lstStyle/>
              <a:p>
                <a:pPr>
                  <a:lnSpc>
                    <a:spcPct val="150000"/>
                  </a:lnSpc>
                </a:pPr>
                <a:r>
                  <a:rPr lang="en-US" sz="3208" dirty="0"/>
                  <a:t>381</a:t>
                </a:r>
              </a:p>
              <a:p>
                <a:pPr>
                  <a:lnSpc>
                    <a:spcPct val="150000"/>
                  </a:lnSpc>
                </a:pPr>
                <a:r>
                  <a:rPr lang="en-US" sz="3208" dirty="0"/>
                  <a:t>342</a:t>
                </a:r>
              </a:p>
            </p:txBody>
          </p:sp>
          <p:sp>
            <p:nvSpPr>
              <p:cNvPr id="74" name="TextBox 73">
                <a:extLst>
                  <a:ext uri="{FF2B5EF4-FFF2-40B4-BE49-F238E27FC236}">
                    <a16:creationId xmlns:a16="http://schemas.microsoft.com/office/drawing/2014/main" id="{4206D5D4-763B-4F8A-9896-04F46AD14AF3}"/>
                  </a:ext>
                </a:extLst>
              </p:cNvPr>
              <p:cNvSpPr txBox="1"/>
              <p:nvPr/>
            </p:nvSpPr>
            <p:spPr>
              <a:xfrm>
                <a:off x="1697011" y="2418890"/>
                <a:ext cx="237760" cy="830796"/>
              </a:xfrm>
              <a:prstGeom prst="rect">
                <a:avLst/>
              </a:prstGeom>
              <a:noFill/>
            </p:spPr>
            <p:txBody>
              <a:bodyPr wrap="square" rtlCol="0">
                <a:spAutoFit/>
              </a:bodyPr>
              <a:lstStyle/>
              <a:p>
                <a:pPr>
                  <a:lnSpc>
                    <a:spcPct val="150000"/>
                  </a:lnSpc>
                </a:pPr>
                <a:r>
                  <a:rPr lang="en-US" sz="3208" dirty="0"/>
                  <a:t>+</a:t>
                </a:r>
              </a:p>
            </p:txBody>
          </p:sp>
        </p:grpSp>
        <p:cxnSp>
          <p:nvCxnSpPr>
            <p:cNvPr id="72" name="Straight Connector 71">
              <a:extLst>
                <a:ext uri="{FF2B5EF4-FFF2-40B4-BE49-F238E27FC236}">
                  <a16:creationId xmlns:a16="http://schemas.microsoft.com/office/drawing/2014/main" id="{E9EBA376-BFF0-480F-A3BE-108084CD2677}"/>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5CB42197-33CC-492E-AB4A-4BB50CCE7B7F}"/>
              </a:ext>
            </a:extLst>
          </p:cNvPr>
          <p:cNvGrpSpPr/>
          <p:nvPr/>
        </p:nvGrpSpPr>
        <p:grpSpPr>
          <a:xfrm>
            <a:off x="7831975" y="3967495"/>
            <a:ext cx="1150637" cy="1573379"/>
            <a:chOff x="1566470" y="2095726"/>
            <a:chExt cx="1147790" cy="1569486"/>
          </a:xfrm>
        </p:grpSpPr>
        <p:grpSp>
          <p:nvGrpSpPr>
            <p:cNvPr id="77" name="Group 76">
              <a:extLst>
                <a:ext uri="{FF2B5EF4-FFF2-40B4-BE49-F238E27FC236}">
                  <a16:creationId xmlns:a16="http://schemas.microsoft.com/office/drawing/2014/main" id="{3D601AE8-3F5F-470F-9B55-6EB91D854CA3}"/>
                </a:ext>
              </a:extLst>
            </p:cNvPr>
            <p:cNvGrpSpPr/>
            <p:nvPr/>
          </p:nvGrpSpPr>
          <p:grpSpPr>
            <a:xfrm>
              <a:off x="1566470" y="2095726"/>
              <a:ext cx="1147790" cy="1569486"/>
              <a:chOff x="1697011" y="2095726"/>
              <a:chExt cx="1147790" cy="1569486"/>
            </a:xfrm>
          </p:grpSpPr>
          <p:sp>
            <p:nvSpPr>
              <p:cNvPr id="79" name="TextBox 78">
                <a:extLst>
                  <a:ext uri="{FF2B5EF4-FFF2-40B4-BE49-F238E27FC236}">
                    <a16:creationId xmlns:a16="http://schemas.microsoft.com/office/drawing/2014/main" id="{5A2DEEB4-DB41-4863-AF85-0D13CF858C12}"/>
                  </a:ext>
                </a:extLst>
              </p:cNvPr>
              <p:cNvSpPr txBox="1"/>
              <p:nvPr/>
            </p:nvSpPr>
            <p:spPr>
              <a:xfrm>
                <a:off x="1934771" y="2095726"/>
                <a:ext cx="910030" cy="1569486"/>
              </a:xfrm>
              <a:prstGeom prst="rect">
                <a:avLst/>
              </a:prstGeom>
              <a:noFill/>
            </p:spPr>
            <p:txBody>
              <a:bodyPr wrap="square" rtlCol="0">
                <a:spAutoFit/>
              </a:bodyPr>
              <a:lstStyle/>
              <a:p>
                <a:pPr>
                  <a:lnSpc>
                    <a:spcPct val="150000"/>
                  </a:lnSpc>
                </a:pPr>
                <a:r>
                  <a:rPr lang="en-US" sz="3208" dirty="0"/>
                  <a:t>550</a:t>
                </a:r>
              </a:p>
              <a:p>
                <a:pPr>
                  <a:lnSpc>
                    <a:spcPct val="150000"/>
                  </a:lnSpc>
                </a:pPr>
                <a:r>
                  <a:rPr lang="en-US" sz="3208" dirty="0"/>
                  <a:t>193</a:t>
                </a:r>
              </a:p>
            </p:txBody>
          </p:sp>
          <p:sp>
            <p:nvSpPr>
              <p:cNvPr id="80" name="TextBox 79">
                <a:extLst>
                  <a:ext uri="{FF2B5EF4-FFF2-40B4-BE49-F238E27FC236}">
                    <a16:creationId xmlns:a16="http://schemas.microsoft.com/office/drawing/2014/main" id="{57AC2CAC-EC81-4602-AD87-0D6419B33B10}"/>
                  </a:ext>
                </a:extLst>
              </p:cNvPr>
              <p:cNvSpPr txBox="1"/>
              <p:nvPr/>
            </p:nvSpPr>
            <p:spPr>
              <a:xfrm>
                <a:off x="1697011" y="2418890"/>
                <a:ext cx="237760" cy="830796"/>
              </a:xfrm>
              <a:prstGeom prst="rect">
                <a:avLst/>
              </a:prstGeom>
              <a:noFill/>
            </p:spPr>
            <p:txBody>
              <a:bodyPr wrap="square" rtlCol="0">
                <a:spAutoFit/>
              </a:bodyPr>
              <a:lstStyle/>
              <a:p>
                <a:pPr>
                  <a:lnSpc>
                    <a:spcPct val="150000"/>
                  </a:lnSpc>
                </a:pPr>
                <a:r>
                  <a:rPr lang="en-US" sz="3208" dirty="0"/>
                  <a:t>+</a:t>
                </a:r>
              </a:p>
            </p:txBody>
          </p:sp>
        </p:grpSp>
        <p:cxnSp>
          <p:nvCxnSpPr>
            <p:cNvPr id="78" name="Straight Connector 77">
              <a:extLst>
                <a:ext uri="{FF2B5EF4-FFF2-40B4-BE49-F238E27FC236}">
                  <a16:creationId xmlns:a16="http://schemas.microsoft.com/office/drawing/2014/main" id="{37298F49-A837-4EC7-B060-BF96FD3CA82E}"/>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C5935743-2F90-4D8A-8196-73CFD1064E56}"/>
              </a:ext>
            </a:extLst>
          </p:cNvPr>
          <p:cNvSpPr txBox="1"/>
          <p:nvPr/>
        </p:nvSpPr>
        <p:spPr>
          <a:xfrm>
            <a:off x="5221325" y="5322329"/>
            <a:ext cx="518443" cy="832857"/>
          </a:xfrm>
          <a:prstGeom prst="rect">
            <a:avLst/>
          </a:prstGeom>
          <a:noFill/>
        </p:spPr>
        <p:txBody>
          <a:bodyPr wrap="square" rtlCol="0">
            <a:spAutoFit/>
          </a:bodyPr>
          <a:lstStyle/>
          <a:p>
            <a:pPr>
              <a:lnSpc>
                <a:spcPct val="150000"/>
              </a:lnSpc>
            </a:pPr>
            <a:r>
              <a:rPr lang="en-US" sz="3208">
                <a:solidFill>
                  <a:srgbClr val="C00000"/>
                </a:solidFill>
              </a:rPr>
              <a:t>3</a:t>
            </a:r>
            <a:endParaRPr lang="en-US" sz="3208" dirty="0">
              <a:solidFill>
                <a:srgbClr val="C00000"/>
              </a:solidFill>
            </a:endParaRPr>
          </a:p>
        </p:txBody>
      </p:sp>
      <p:sp>
        <p:nvSpPr>
          <p:cNvPr id="83" name="TextBox 82">
            <a:extLst>
              <a:ext uri="{FF2B5EF4-FFF2-40B4-BE49-F238E27FC236}">
                <a16:creationId xmlns:a16="http://schemas.microsoft.com/office/drawing/2014/main" id="{7BFC0335-C1B6-4B81-AC9C-A6DD13AF4C2B}"/>
              </a:ext>
            </a:extLst>
          </p:cNvPr>
          <p:cNvSpPr txBox="1"/>
          <p:nvPr/>
        </p:nvSpPr>
        <p:spPr>
          <a:xfrm>
            <a:off x="4973697" y="5322329"/>
            <a:ext cx="353667" cy="832857"/>
          </a:xfrm>
          <a:prstGeom prst="rect">
            <a:avLst/>
          </a:prstGeom>
          <a:noFill/>
        </p:spPr>
        <p:txBody>
          <a:bodyPr wrap="square" rtlCol="0">
            <a:spAutoFit/>
          </a:bodyPr>
          <a:lstStyle/>
          <a:p>
            <a:pPr>
              <a:lnSpc>
                <a:spcPct val="150000"/>
              </a:lnSpc>
            </a:pPr>
            <a:r>
              <a:rPr lang="en-US" sz="3208">
                <a:solidFill>
                  <a:srgbClr val="C00000"/>
                </a:solidFill>
              </a:rPr>
              <a:t>2</a:t>
            </a:r>
            <a:endParaRPr lang="en-US" sz="3208" dirty="0">
              <a:solidFill>
                <a:srgbClr val="C00000"/>
              </a:solidFill>
            </a:endParaRPr>
          </a:p>
        </p:txBody>
      </p:sp>
      <p:sp>
        <p:nvSpPr>
          <p:cNvPr id="84" name="TextBox 83">
            <a:extLst>
              <a:ext uri="{FF2B5EF4-FFF2-40B4-BE49-F238E27FC236}">
                <a16:creationId xmlns:a16="http://schemas.microsoft.com/office/drawing/2014/main" id="{6D0960F0-0A5B-4896-A700-D6DC54D260F4}"/>
              </a:ext>
            </a:extLst>
          </p:cNvPr>
          <p:cNvSpPr txBox="1"/>
          <p:nvPr/>
        </p:nvSpPr>
        <p:spPr>
          <a:xfrm>
            <a:off x="4732412" y="5322329"/>
            <a:ext cx="401677" cy="832857"/>
          </a:xfrm>
          <a:prstGeom prst="rect">
            <a:avLst/>
          </a:prstGeom>
          <a:noFill/>
        </p:spPr>
        <p:txBody>
          <a:bodyPr wrap="square" rtlCol="0">
            <a:spAutoFit/>
          </a:bodyPr>
          <a:lstStyle/>
          <a:p>
            <a:pPr>
              <a:lnSpc>
                <a:spcPct val="150000"/>
              </a:lnSpc>
            </a:pPr>
            <a:r>
              <a:rPr lang="en-US" sz="3208">
                <a:solidFill>
                  <a:srgbClr val="C00000"/>
                </a:solidFill>
              </a:rPr>
              <a:t>7</a:t>
            </a:r>
            <a:endParaRPr lang="en-US" sz="3208" dirty="0">
              <a:solidFill>
                <a:srgbClr val="C00000"/>
              </a:solidFill>
            </a:endParaRPr>
          </a:p>
        </p:txBody>
      </p:sp>
      <p:sp>
        <p:nvSpPr>
          <p:cNvPr id="85" name="TextBox 84">
            <a:extLst>
              <a:ext uri="{FF2B5EF4-FFF2-40B4-BE49-F238E27FC236}">
                <a16:creationId xmlns:a16="http://schemas.microsoft.com/office/drawing/2014/main" id="{E34F8F03-E990-4454-B2E9-DB579246AD84}"/>
              </a:ext>
            </a:extLst>
          </p:cNvPr>
          <p:cNvSpPr txBox="1"/>
          <p:nvPr/>
        </p:nvSpPr>
        <p:spPr>
          <a:xfrm>
            <a:off x="8550875" y="5322329"/>
            <a:ext cx="518443" cy="832857"/>
          </a:xfrm>
          <a:prstGeom prst="rect">
            <a:avLst/>
          </a:prstGeom>
          <a:noFill/>
        </p:spPr>
        <p:txBody>
          <a:bodyPr wrap="square" rtlCol="0">
            <a:spAutoFit/>
          </a:bodyPr>
          <a:lstStyle/>
          <a:p>
            <a:pPr>
              <a:lnSpc>
                <a:spcPct val="150000"/>
              </a:lnSpc>
            </a:pPr>
            <a:r>
              <a:rPr lang="en-US" sz="3208">
                <a:solidFill>
                  <a:srgbClr val="C00000"/>
                </a:solidFill>
              </a:rPr>
              <a:t>3</a:t>
            </a:r>
            <a:endParaRPr lang="en-US" sz="3208" dirty="0">
              <a:solidFill>
                <a:srgbClr val="C00000"/>
              </a:solidFill>
            </a:endParaRPr>
          </a:p>
        </p:txBody>
      </p:sp>
      <p:sp>
        <p:nvSpPr>
          <p:cNvPr id="86" name="TextBox 85">
            <a:extLst>
              <a:ext uri="{FF2B5EF4-FFF2-40B4-BE49-F238E27FC236}">
                <a16:creationId xmlns:a16="http://schemas.microsoft.com/office/drawing/2014/main" id="{152C9452-BEB4-459C-B7FF-7B1D9C9AFCBB}"/>
              </a:ext>
            </a:extLst>
          </p:cNvPr>
          <p:cNvSpPr txBox="1"/>
          <p:nvPr/>
        </p:nvSpPr>
        <p:spPr>
          <a:xfrm>
            <a:off x="8330732" y="5322329"/>
            <a:ext cx="353667" cy="832857"/>
          </a:xfrm>
          <a:prstGeom prst="rect">
            <a:avLst/>
          </a:prstGeom>
          <a:noFill/>
        </p:spPr>
        <p:txBody>
          <a:bodyPr wrap="square" rtlCol="0">
            <a:spAutoFit/>
          </a:bodyPr>
          <a:lstStyle/>
          <a:p>
            <a:pPr>
              <a:lnSpc>
                <a:spcPct val="150000"/>
              </a:lnSpc>
            </a:pPr>
            <a:r>
              <a:rPr lang="en-US" sz="3208">
                <a:solidFill>
                  <a:srgbClr val="C00000"/>
                </a:solidFill>
              </a:rPr>
              <a:t>4</a:t>
            </a:r>
            <a:endParaRPr lang="en-US" sz="3208" dirty="0">
              <a:solidFill>
                <a:srgbClr val="C00000"/>
              </a:solidFill>
            </a:endParaRPr>
          </a:p>
        </p:txBody>
      </p:sp>
      <p:sp>
        <p:nvSpPr>
          <p:cNvPr id="87" name="TextBox 86">
            <a:extLst>
              <a:ext uri="{FF2B5EF4-FFF2-40B4-BE49-F238E27FC236}">
                <a16:creationId xmlns:a16="http://schemas.microsoft.com/office/drawing/2014/main" id="{57779074-09D8-4685-81C6-1F7D37D749C2}"/>
              </a:ext>
            </a:extLst>
          </p:cNvPr>
          <p:cNvSpPr txBox="1"/>
          <p:nvPr/>
        </p:nvSpPr>
        <p:spPr>
          <a:xfrm>
            <a:off x="8125824" y="5322329"/>
            <a:ext cx="401677" cy="832857"/>
          </a:xfrm>
          <a:prstGeom prst="rect">
            <a:avLst/>
          </a:prstGeom>
          <a:noFill/>
        </p:spPr>
        <p:txBody>
          <a:bodyPr wrap="square" rtlCol="0">
            <a:spAutoFit/>
          </a:bodyPr>
          <a:lstStyle/>
          <a:p>
            <a:pPr>
              <a:lnSpc>
                <a:spcPct val="150000"/>
              </a:lnSpc>
            </a:pPr>
            <a:r>
              <a:rPr lang="en-US" sz="3208">
                <a:solidFill>
                  <a:srgbClr val="C00000"/>
                </a:solidFill>
              </a:rPr>
              <a:t>7</a:t>
            </a:r>
            <a:endParaRPr lang="en-US" sz="3208" dirty="0">
              <a:solidFill>
                <a:srgbClr val="C00000"/>
              </a:solidFill>
            </a:endParaRPr>
          </a:p>
        </p:txBody>
      </p:sp>
      <p:pic>
        <p:nvPicPr>
          <p:cNvPr id="28" name="Picture 27">
            <a:extLst>
              <a:ext uri="{FF2B5EF4-FFF2-40B4-BE49-F238E27FC236}">
                <a16:creationId xmlns:a16="http://schemas.microsoft.com/office/drawing/2014/main" id="{FB31BF77-B7B5-487C-B4DF-5D7B23E366FE}"/>
              </a:ext>
            </a:extLst>
          </p:cNvPr>
          <p:cNvPicPr>
            <a:picLocks noChangeAspect="1"/>
          </p:cNvPicPr>
          <p:nvPr/>
        </p:nvPicPr>
        <p:blipFill rotWithShape="1">
          <a:blip r:embed="rId4">
            <a:extLst>
              <a:ext uri="{28A0092B-C50C-407E-A947-70E740481C1C}">
                <a14:useLocalDpi xmlns:a14="http://schemas.microsoft.com/office/drawing/2010/main" val="0"/>
              </a:ext>
            </a:extLst>
          </a:blip>
          <a:srcRect l="63714" r="1"/>
          <a:stretch/>
        </p:blipFill>
        <p:spPr>
          <a:xfrm>
            <a:off x="695974" y="1609243"/>
            <a:ext cx="2716247" cy="2744285"/>
          </a:xfrm>
          <a:prstGeom prst="rect">
            <a:avLst/>
          </a:prstGeom>
        </p:spPr>
      </p:pic>
      <p:sp>
        <p:nvSpPr>
          <p:cNvPr id="30" name="TextBox 29">
            <a:extLst>
              <a:ext uri="{FF2B5EF4-FFF2-40B4-BE49-F238E27FC236}">
                <a16:creationId xmlns:a16="http://schemas.microsoft.com/office/drawing/2014/main" id="{7346D25F-76BA-4DD4-9F03-71A58B963A9F}"/>
              </a:ext>
            </a:extLst>
          </p:cNvPr>
          <p:cNvSpPr txBox="1"/>
          <p:nvPr/>
        </p:nvSpPr>
        <p:spPr>
          <a:xfrm>
            <a:off x="1850879" y="1879262"/>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5</a:t>
            </a:r>
            <a:endParaRPr lang="en-US" sz="2607" b="1" dirty="0">
              <a:solidFill>
                <a:srgbClr val="7030A0"/>
              </a:solidFill>
              <a:latin typeface="HP001 4 hàng" panose="020B0603050302020204" pitchFamily="34" charset="0"/>
            </a:endParaRPr>
          </a:p>
        </p:txBody>
      </p:sp>
      <p:sp>
        <p:nvSpPr>
          <p:cNvPr id="31" name="TextBox 30">
            <a:extLst>
              <a:ext uri="{FF2B5EF4-FFF2-40B4-BE49-F238E27FC236}">
                <a16:creationId xmlns:a16="http://schemas.microsoft.com/office/drawing/2014/main" id="{126FF4B6-9394-44F1-9FF2-2EB076E031D8}"/>
              </a:ext>
            </a:extLst>
          </p:cNvPr>
          <p:cNvSpPr txBox="1"/>
          <p:nvPr/>
        </p:nvSpPr>
        <p:spPr>
          <a:xfrm>
            <a:off x="1661161" y="1880585"/>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4</a:t>
            </a:r>
            <a:endParaRPr lang="en-US" sz="2607" b="1" dirty="0">
              <a:solidFill>
                <a:srgbClr val="7030A0"/>
              </a:solidFill>
              <a:latin typeface="HP001 4 hàng" panose="020B0603050302020204" pitchFamily="34" charset="0"/>
            </a:endParaRPr>
          </a:p>
        </p:txBody>
      </p:sp>
      <p:sp>
        <p:nvSpPr>
          <p:cNvPr id="32" name="TextBox 31">
            <a:extLst>
              <a:ext uri="{FF2B5EF4-FFF2-40B4-BE49-F238E27FC236}">
                <a16:creationId xmlns:a16="http://schemas.microsoft.com/office/drawing/2014/main" id="{40728704-3C2B-4853-B8C7-408D813929A8}"/>
              </a:ext>
            </a:extLst>
          </p:cNvPr>
          <p:cNvSpPr txBox="1"/>
          <p:nvPr/>
        </p:nvSpPr>
        <p:spPr>
          <a:xfrm>
            <a:off x="1854914" y="2414433"/>
            <a:ext cx="336239" cy="493533"/>
          </a:xfrm>
          <a:prstGeom prst="rect">
            <a:avLst/>
          </a:prstGeom>
          <a:noFill/>
        </p:spPr>
        <p:txBody>
          <a:bodyPr wrap="square" rtlCol="0">
            <a:spAutoFit/>
          </a:bodyPr>
          <a:lstStyle/>
          <a:p>
            <a:pPr defTabSz="629198"/>
            <a:r>
              <a:rPr lang="en-US" sz="2607" b="1" dirty="0">
                <a:solidFill>
                  <a:srgbClr val="7030A0"/>
                </a:solidFill>
                <a:latin typeface="HP001 4 hàng" panose="020B0603050302020204" pitchFamily="34" charset="0"/>
              </a:rPr>
              <a:t>7</a:t>
            </a:r>
          </a:p>
        </p:txBody>
      </p:sp>
      <p:sp>
        <p:nvSpPr>
          <p:cNvPr id="33" name="TextBox 32">
            <a:extLst>
              <a:ext uri="{FF2B5EF4-FFF2-40B4-BE49-F238E27FC236}">
                <a16:creationId xmlns:a16="http://schemas.microsoft.com/office/drawing/2014/main" id="{40728704-3C2B-4853-B8C7-408D813929A8}"/>
              </a:ext>
            </a:extLst>
          </p:cNvPr>
          <p:cNvSpPr txBox="1"/>
          <p:nvPr/>
        </p:nvSpPr>
        <p:spPr>
          <a:xfrm>
            <a:off x="2032270" y="1866429"/>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2</a:t>
            </a:r>
            <a:endParaRPr lang="en-US" sz="2607" b="1" dirty="0">
              <a:solidFill>
                <a:srgbClr val="7030A0"/>
              </a:solidFill>
              <a:latin typeface="HP001 4 hàng" panose="020B0603050302020204" pitchFamily="34" charset="0"/>
            </a:endParaRPr>
          </a:p>
        </p:txBody>
      </p:sp>
      <p:sp>
        <p:nvSpPr>
          <p:cNvPr id="34" name="TextBox 33">
            <a:extLst>
              <a:ext uri="{FF2B5EF4-FFF2-40B4-BE49-F238E27FC236}">
                <a16:creationId xmlns:a16="http://schemas.microsoft.com/office/drawing/2014/main" id="{40728704-3C2B-4853-B8C7-408D813929A8}"/>
              </a:ext>
            </a:extLst>
          </p:cNvPr>
          <p:cNvSpPr txBox="1"/>
          <p:nvPr/>
        </p:nvSpPr>
        <p:spPr>
          <a:xfrm>
            <a:off x="2036609" y="2418630"/>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3</a:t>
            </a:r>
            <a:endParaRPr lang="en-US" sz="2607" b="1" dirty="0">
              <a:solidFill>
                <a:srgbClr val="7030A0"/>
              </a:solidFill>
              <a:latin typeface="HP001 4 hàng" panose="020B0603050302020204" pitchFamily="34" charset="0"/>
            </a:endParaRPr>
          </a:p>
        </p:txBody>
      </p:sp>
      <p:cxnSp>
        <p:nvCxnSpPr>
          <p:cNvPr id="35" name="Straight Connector 34">
            <a:extLst>
              <a:ext uri="{FF2B5EF4-FFF2-40B4-BE49-F238E27FC236}">
                <a16:creationId xmlns:a16="http://schemas.microsoft.com/office/drawing/2014/main" id="{8A3D6F1B-068B-49FE-8E06-474AA83F5971}"/>
              </a:ext>
            </a:extLst>
          </p:cNvPr>
          <p:cNvCxnSpPr>
            <a:cxnSpLocks/>
          </p:cNvCxnSpPr>
          <p:nvPr/>
        </p:nvCxnSpPr>
        <p:spPr>
          <a:xfrm>
            <a:off x="1774564" y="2834892"/>
            <a:ext cx="53921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26FF4B6-9394-44F1-9FF2-2EB076E031D8}"/>
              </a:ext>
            </a:extLst>
          </p:cNvPr>
          <p:cNvSpPr txBox="1"/>
          <p:nvPr/>
        </p:nvSpPr>
        <p:spPr>
          <a:xfrm>
            <a:off x="1654686" y="2409091"/>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2</a:t>
            </a:r>
            <a:endParaRPr lang="en-US" sz="2607" b="1" dirty="0">
              <a:solidFill>
                <a:srgbClr val="7030A0"/>
              </a:solidFill>
              <a:latin typeface="HP001 4 hàng" panose="020B0603050302020204" pitchFamily="34" charset="0"/>
            </a:endParaRPr>
          </a:p>
        </p:txBody>
      </p:sp>
      <p:sp>
        <p:nvSpPr>
          <p:cNvPr id="37" name="TextBox 36">
            <a:extLst>
              <a:ext uri="{FF2B5EF4-FFF2-40B4-BE49-F238E27FC236}">
                <a16:creationId xmlns:a16="http://schemas.microsoft.com/office/drawing/2014/main" id="{885BA8A2-60A4-4F0D-BC60-F14C4BD8AB59}"/>
              </a:ext>
            </a:extLst>
          </p:cNvPr>
          <p:cNvSpPr txBox="1"/>
          <p:nvPr/>
        </p:nvSpPr>
        <p:spPr>
          <a:xfrm>
            <a:off x="1499590" y="2128009"/>
            <a:ext cx="336239" cy="524311"/>
          </a:xfrm>
          <a:prstGeom prst="rect">
            <a:avLst/>
          </a:prstGeom>
          <a:noFill/>
        </p:spPr>
        <p:txBody>
          <a:bodyPr wrap="square" rtlCol="0">
            <a:spAutoFit/>
          </a:bodyPr>
          <a:lstStyle/>
          <a:p>
            <a:pPr defTabSz="629198"/>
            <a:r>
              <a:rPr lang="en-US" sz="2807" b="1" dirty="0">
                <a:solidFill>
                  <a:srgbClr val="7030A0"/>
                </a:solidFill>
                <a:latin typeface="HP001 4 hàng" panose="020B0603050302020204" pitchFamily="34" charset="0"/>
              </a:rPr>
              <a:t>+</a:t>
            </a:r>
          </a:p>
        </p:txBody>
      </p:sp>
      <p:sp>
        <p:nvSpPr>
          <p:cNvPr id="38" name="TextBox 37">
            <a:extLst>
              <a:ext uri="{FF2B5EF4-FFF2-40B4-BE49-F238E27FC236}">
                <a16:creationId xmlns:a16="http://schemas.microsoft.com/office/drawing/2014/main" id="{885BA8A2-60A4-4F0D-BC60-F14C4BD8AB59}"/>
              </a:ext>
            </a:extLst>
          </p:cNvPr>
          <p:cNvSpPr txBox="1"/>
          <p:nvPr/>
        </p:nvSpPr>
        <p:spPr>
          <a:xfrm>
            <a:off x="1653262" y="2928008"/>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7</a:t>
            </a:r>
            <a:endParaRPr lang="en-US" sz="2807" b="1" dirty="0">
              <a:solidFill>
                <a:srgbClr val="7030A0"/>
              </a:solidFill>
              <a:latin typeface="HP001 4 hàng" panose="020B0603050302020204" pitchFamily="34" charset="0"/>
            </a:endParaRPr>
          </a:p>
        </p:txBody>
      </p:sp>
      <p:sp>
        <p:nvSpPr>
          <p:cNvPr id="39" name="TextBox 38">
            <a:extLst>
              <a:ext uri="{FF2B5EF4-FFF2-40B4-BE49-F238E27FC236}">
                <a16:creationId xmlns:a16="http://schemas.microsoft.com/office/drawing/2014/main" id="{885BA8A2-60A4-4F0D-BC60-F14C4BD8AB59}"/>
              </a:ext>
            </a:extLst>
          </p:cNvPr>
          <p:cNvSpPr txBox="1"/>
          <p:nvPr/>
        </p:nvSpPr>
        <p:spPr>
          <a:xfrm>
            <a:off x="1812907" y="2927124"/>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2</a:t>
            </a:r>
            <a:endParaRPr lang="en-US" sz="2807" b="1" dirty="0">
              <a:solidFill>
                <a:srgbClr val="7030A0"/>
              </a:solidFill>
              <a:latin typeface="HP001 4 hàng" panose="020B0603050302020204" pitchFamily="34" charset="0"/>
            </a:endParaRPr>
          </a:p>
        </p:txBody>
      </p:sp>
      <p:sp>
        <p:nvSpPr>
          <p:cNvPr id="40" name="TextBox 39">
            <a:extLst>
              <a:ext uri="{FF2B5EF4-FFF2-40B4-BE49-F238E27FC236}">
                <a16:creationId xmlns:a16="http://schemas.microsoft.com/office/drawing/2014/main" id="{885BA8A2-60A4-4F0D-BC60-F14C4BD8AB59}"/>
              </a:ext>
            </a:extLst>
          </p:cNvPr>
          <p:cNvSpPr txBox="1"/>
          <p:nvPr/>
        </p:nvSpPr>
        <p:spPr>
          <a:xfrm>
            <a:off x="2032270" y="2927124"/>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5</a:t>
            </a:r>
            <a:endParaRPr lang="en-US" sz="2807" b="1" dirty="0">
              <a:solidFill>
                <a:srgbClr val="7030A0"/>
              </a:solidFill>
              <a:latin typeface="HP001 4 hàng" panose="020B0603050302020204" pitchFamily="34" charset="0"/>
            </a:endParaRPr>
          </a:p>
        </p:txBody>
      </p:sp>
      <p:sp>
        <p:nvSpPr>
          <p:cNvPr id="2" name="TextBox 1"/>
          <p:cNvSpPr txBox="1"/>
          <p:nvPr/>
        </p:nvSpPr>
        <p:spPr>
          <a:xfrm>
            <a:off x="3949025" y="4229756"/>
            <a:ext cx="584679" cy="524311"/>
          </a:xfrm>
          <a:prstGeom prst="rect">
            <a:avLst/>
          </a:prstGeom>
          <a:noFill/>
        </p:spPr>
        <p:txBody>
          <a:bodyPr wrap="square" rtlCol="0">
            <a:spAutoFit/>
          </a:bodyPr>
          <a:lstStyle/>
          <a:p>
            <a:r>
              <a:rPr lang="vi-VN" sz="2807">
                <a:latin typeface="+mj-lt"/>
              </a:rPr>
              <a:t>a)</a:t>
            </a:r>
            <a:endParaRPr lang="en-US" sz="2807">
              <a:latin typeface="+mj-lt"/>
            </a:endParaRPr>
          </a:p>
        </p:txBody>
      </p:sp>
      <p:sp>
        <p:nvSpPr>
          <p:cNvPr id="43" name="TextBox 42"/>
          <p:cNvSpPr txBox="1"/>
          <p:nvPr/>
        </p:nvSpPr>
        <p:spPr>
          <a:xfrm>
            <a:off x="7175393" y="4183472"/>
            <a:ext cx="584679" cy="524311"/>
          </a:xfrm>
          <a:prstGeom prst="rect">
            <a:avLst/>
          </a:prstGeom>
          <a:noFill/>
        </p:spPr>
        <p:txBody>
          <a:bodyPr wrap="square" rtlCol="0">
            <a:spAutoFit/>
          </a:bodyPr>
          <a:lstStyle/>
          <a:p>
            <a:r>
              <a:rPr lang="vi-VN" sz="2807">
                <a:latin typeface="+mj-lt"/>
              </a:rPr>
              <a:t>b)</a:t>
            </a:r>
            <a:endParaRPr lang="en-US" sz="2807">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left)">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9">
                                            <p:txEl>
                                              <p:pRg st="0" end="0"/>
                                            </p:txEl>
                                          </p:spTgt>
                                        </p:tgtEl>
                                        <p:attrNameLst>
                                          <p:attrName>style.visibility</p:attrName>
                                        </p:attrNameLst>
                                      </p:cBhvr>
                                      <p:to>
                                        <p:strVal val="visible"/>
                                      </p:to>
                                    </p:set>
                                    <p:animEffect transition="in" filter="fade">
                                      <p:cBhvr>
                                        <p:cTn id="65" dur="500"/>
                                        <p:tgtEl>
                                          <p:spTgt spid="69">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9">
                                            <p:txEl>
                                              <p:pRg st="1" end="1"/>
                                            </p:txEl>
                                          </p:spTgt>
                                        </p:tgtEl>
                                        <p:attrNameLst>
                                          <p:attrName>style.visibility</p:attrName>
                                        </p:attrNameLst>
                                      </p:cBhvr>
                                      <p:to>
                                        <p:strVal val="visible"/>
                                      </p:to>
                                    </p:set>
                                    <p:animEffect transition="in" filter="fade">
                                      <p:cBhvr>
                                        <p:cTn id="75" dur="500"/>
                                        <p:tgtEl>
                                          <p:spTgt spid="69">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9">
                                            <p:txEl>
                                              <p:pRg st="2" end="2"/>
                                            </p:txEl>
                                          </p:spTgt>
                                        </p:tgtEl>
                                        <p:attrNameLst>
                                          <p:attrName>style.visibility</p:attrName>
                                        </p:attrNameLst>
                                      </p:cBhvr>
                                      <p:to>
                                        <p:strVal val="visible"/>
                                      </p:to>
                                    </p:set>
                                    <p:animEffect transition="in" filter="fade">
                                      <p:cBhvr>
                                        <p:cTn id="85" dur="500"/>
                                        <p:tgtEl>
                                          <p:spTgt spid="69">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fade">
                                      <p:cBhvr>
                                        <p:cTn id="100" dur="500"/>
                                        <p:tgtEl>
                                          <p:spTgt spid="70"/>
                                        </p:tgtEl>
                                      </p:cBhvr>
                                    </p:animEffect>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1000"/>
                                        <p:tgtEl>
                                          <p:spTgt spid="82"/>
                                        </p:tgtEl>
                                      </p:cBhvr>
                                    </p:animEffect>
                                    <p:anim calcmode="lin" valueType="num">
                                      <p:cBhvr>
                                        <p:cTn id="106" dur="1000" fill="hold"/>
                                        <p:tgtEl>
                                          <p:spTgt spid="82"/>
                                        </p:tgtEl>
                                        <p:attrNameLst>
                                          <p:attrName>ppt_x</p:attrName>
                                        </p:attrNameLst>
                                      </p:cBhvr>
                                      <p:tavLst>
                                        <p:tav tm="0">
                                          <p:val>
                                            <p:strVal val="#ppt_x"/>
                                          </p:val>
                                        </p:tav>
                                        <p:tav tm="100000">
                                          <p:val>
                                            <p:strVal val="#ppt_x"/>
                                          </p:val>
                                        </p:tav>
                                      </p:tavLst>
                                    </p:anim>
                                    <p:anim calcmode="lin" valueType="num">
                                      <p:cBhvr>
                                        <p:cTn id="107" dur="10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83"/>
                                        </p:tgtEl>
                                        <p:attrNameLst>
                                          <p:attrName>style.visibility</p:attrName>
                                        </p:attrNameLst>
                                      </p:cBhvr>
                                      <p:to>
                                        <p:strVal val="visible"/>
                                      </p:to>
                                    </p:set>
                                    <p:animEffect transition="in" filter="fade">
                                      <p:cBhvr>
                                        <p:cTn id="112" dur="1000"/>
                                        <p:tgtEl>
                                          <p:spTgt spid="83"/>
                                        </p:tgtEl>
                                      </p:cBhvr>
                                    </p:animEffect>
                                    <p:anim calcmode="lin" valueType="num">
                                      <p:cBhvr>
                                        <p:cTn id="113" dur="1000" fill="hold"/>
                                        <p:tgtEl>
                                          <p:spTgt spid="83"/>
                                        </p:tgtEl>
                                        <p:attrNameLst>
                                          <p:attrName>ppt_x</p:attrName>
                                        </p:attrNameLst>
                                      </p:cBhvr>
                                      <p:tavLst>
                                        <p:tav tm="0">
                                          <p:val>
                                            <p:strVal val="#ppt_x"/>
                                          </p:val>
                                        </p:tav>
                                        <p:tav tm="100000">
                                          <p:val>
                                            <p:strVal val="#ppt_x"/>
                                          </p:val>
                                        </p:tav>
                                      </p:tavLst>
                                    </p:anim>
                                    <p:anim calcmode="lin" valueType="num">
                                      <p:cBhvr>
                                        <p:cTn id="114" dur="1000" fill="hold"/>
                                        <p:tgtEl>
                                          <p:spTgt spid="8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fade">
                                      <p:cBhvr>
                                        <p:cTn id="119" dur="1000"/>
                                        <p:tgtEl>
                                          <p:spTgt spid="84"/>
                                        </p:tgtEl>
                                      </p:cBhvr>
                                    </p:animEffect>
                                    <p:anim calcmode="lin" valueType="num">
                                      <p:cBhvr>
                                        <p:cTn id="120" dur="1000" fill="hold"/>
                                        <p:tgtEl>
                                          <p:spTgt spid="84"/>
                                        </p:tgtEl>
                                        <p:attrNameLst>
                                          <p:attrName>ppt_x</p:attrName>
                                        </p:attrNameLst>
                                      </p:cBhvr>
                                      <p:tavLst>
                                        <p:tav tm="0">
                                          <p:val>
                                            <p:strVal val="#ppt_x"/>
                                          </p:val>
                                        </p:tav>
                                        <p:tav tm="100000">
                                          <p:val>
                                            <p:strVal val="#ppt_x"/>
                                          </p:val>
                                        </p:tav>
                                      </p:tavLst>
                                    </p:anim>
                                    <p:anim calcmode="lin" valueType="num">
                                      <p:cBhvr>
                                        <p:cTn id="121" dur="1000" fill="hold"/>
                                        <p:tgtEl>
                                          <p:spTgt spid="8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43"/>
                                        </p:tgtEl>
                                        <p:attrNameLst>
                                          <p:attrName>style.visibility</p:attrName>
                                        </p:attrNameLst>
                                      </p:cBhvr>
                                      <p:to>
                                        <p:strVal val="visible"/>
                                      </p:to>
                                    </p:set>
                                    <p:animEffect transition="in" filter="fade">
                                      <p:cBhvr>
                                        <p:cTn id="126" dur="500"/>
                                        <p:tgtEl>
                                          <p:spTgt spid="43"/>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76"/>
                                        </p:tgtEl>
                                        <p:attrNameLst>
                                          <p:attrName>style.visibility</p:attrName>
                                        </p:attrNameLst>
                                      </p:cBhvr>
                                      <p:to>
                                        <p:strVal val="visible"/>
                                      </p:to>
                                    </p:set>
                                    <p:animEffect transition="in" filter="fade">
                                      <p:cBhvr>
                                        <p:cTn id="131" dur="500"/>
                                        <p:tgtEl>
                                          <p:spTgt spid="76"/>
                                        </p:tgtEl>
                                      </p:cBhvr>
                                    </p:animEffect>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1000"/>
                                        <p:tgtEl>
                                          <p:spTgt spid="85"/>
                                        </p:tgtEl>
                                      </p:cBhvr>
                                    </p:animEffect>
                                    <p:anim calcmode="lin" valueType="num">
                                      <p:cBhvr>
                                        <p:cTn id="137" dur="1000" fill="hold"/>
                                        <p:tgtEl>
                                          <p:spTgt spid="85"/>
                                        </p:tgtEl>
                                        <p:attrNameLst>
                                          <p:attrName>ppt_x</p:attrName>
                                        </p:attrNameLst>
                                      </p:cBhvr>
                                      <p:tavLst>
                                        <p:tav tm="0">
                                          <p:val>
                                            <p:strVal val="#ppt_x"/>
                                          </p:val>
                                        </p:tav>
                                        <p:tav tm="100000">
                                          <p:val>
                                            <p:strVal val="#ppt_x"/>
                                          </p:val>
                                        </p:tav>
                                      </p:tavLst>
                                    </p:anim>
                                    <p:anim calcmode="lin" valueType="num">
                                      <p:cBhvr>
                                        <p:cTn id="138" dur="1000" fill="hold"/>
                                        <p:tgtEl>
                                          <p:spTgt spid="8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3" name="click.wav"/>
                                        </p:tgtEl>
                                      </p:cMediaNode>
                                    </p:audio>
                                  </p:sub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grpId="0" nodeType="clickEffect">
                                  <p:stCondLst>
                                    <p:cond delay="0"/>
                                  </p:stCondLst>
                                  <p:childTnLst>
                                    <p:set>
                                      <p:cBhvr>
                                        <p:cTn id="142" dur="1" fill="hold">
                                          <p:stCondLst>
                                            <p:cond delay="0"/>
                                          </p:stCondLst>
                                        </p:cTn>
                                        <p:tgtEl>
                                          <p:spTgt spid="86"/>
                                        </p:tgtEl>
                                        <p:attrNameLst>
                                          <p:attrName>style.visibility</p:attrName>
                                        </p:attrNameLst>
                                      </p:cBhvr>
                                      <p:to>
                                        <p:strVal val="visible"/>
                                      </p:to>
                                    </p:set>
                                    <p:animEffect transition="in" filter="fade">
                                      <p:cBhvr>
                                        <p:cTn id="143" dur="1000"/>
                                        <p:tgtEl>
                                          <p:spTgt spid="86"/>
                                        </p:tgtEl>
                                      </p:cBhvr>
                                    </p:animEffect>
                                    <p:anim calcmode="lin" valueType="num">
                                      <p:cBhvr>
                                        <p:cTn id="144" dur="1000" fill="hold"/>
                                        <p:tgtEl>
                                          <p:spTgt spid="86"/>
                                        </p:tgtEl>
                                        <p:attrNameLst>
                                          <p:attrName>ppt_x</p:attrName>
                                        </p:attrNameLst>
                                      </p:cBhvr>
                                      <p:tavLst>
                                        <p:tav tm="0">
                                          <p:val>
                                            <p:strVal val="#ppt_x"/>
                                          </p:val>
                                        </p:tav>
                                        <p:tav tm="100000">
                                          <p:val>
                                            <p:strVal val="#ppt_x"/>
                                          </p:val>
                                        </p:tav>
                                      </p:tavLst>
                                    </p:anim>
                                    <p:anim calcmode="lin" valueType="num">
                                      <p:cBhvr>
                                        <p:cTn id="145"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1"/>
                                            </p:cond>
                                          </p:stCondLst>
                                          <p:endCondLst>
                                            <p:cond evt="onStopAudio" delay="0">
                                              <p:tgtEl>
                                                <p:sldTgt/>
                                              </p:tgtEl>
                                            </p:cond>
                                          </p:endCondLst>
                                        </p:cTn>
                                        <p:tgtEl>
                                          <p:sndTgt r:embed="rId3" name="click.wav"/>
                                        </p:tgtEl>
                                      </p:cMediaNode>
                                    </p:audio>
                                  </p:sub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87"/>
                                        </p:tgtEl>
                                        <p:attrNameLst>
                                          <p:attrName>style.visibility</p:attrName>
                                        </p:attrNameLst>
                                      </p:cBhvr>
                                      <p:to>
                                        <p:strVal val="visible"/>
                                      </p:to>
                                    </p:set>
                                    <p:animEffect transition="in" filter="fade">
                                      <p:cBhvr>
                                        <p:cTn id="150" dur="1000"/>
                                        <p:tgtEl>
                                          <p:spTgt spid="87"/>
                                        </p:tgtEl>
                                      </p:cBhvr>
                                    </p:animEffect>
                                    <p:anim calcmode="lin" valueType="num">
                                      <p:cBhvr>
                                        <p:cTn id="151" dur="1000" fill="hold"/>
                                        <p:tgtEl>
                                          <p:spTgt spid="87"/>
                                        </p:tgtEl>
                                        <p:attrNameLst>
                                          <p:attrName>ppt_x</p:attrName>
                                        </p:attrNameLst>
                                      </p:cBhvr>
                                      <p:tavLst>
                                        <p:tav tm="0">
                                          <p:val>
                                            <p:strVal val="#ppt_x"/>
                                          </p:val>
                                        </p:tav>
                                        <p:tav tm="100000">
                                          <p:val>
                                            <p:strVal val="#ppt_x"/>
                                          </p:val>
                                        </p:tav>
                                      </p:tavLst>
                                    </p:anim>
                                    <p:anim calcmode="lin" valueType="num">
                                      <p:cBhvr>
                                        <p:cTn id="152" dur="1000" fill="hold"/>
                                        <p:tgtEl>
                                          <p:spTgt spid="8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uiExpand="1" build="p"/>
      <p:bldP spid="82" grpId="0"/>
      <p:bldP spid="83" grpId="0"/>
      <p:bldP spid="84" grpId="0"/>
      <p:bldP spid="85" grpId="0"/>
      <p:bldP spid="86" grpId="0"/>
      <p:bldP spid="87" grpId="0"/>
      <p:bldP spid="30" grpId="0"/>
      <p:bldP spid="31" grpId="0"/>
      <p:bldP spid="32" grpId="0"/>
      <p:bldP spid="33" grpId="0"/>
      <p:bldP spid="34" grpId="0"/>
      <p:bldP spid="36" grpId="0"/>
      <p:bldP spid="37" grpId="0"/>
      <p:bldP spid="38" grpId="0"/>
      <p:bldP spid="39" grpId="0" uiExpand="1"/>
      <p:bldP spid="40" grpId="0" uiExpand="1"/>
      <p:bldP spid="2"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1F5B1D2-199A-4F30-A8AD-7E95D3C0B1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2" t="46913" r="11724" b="-1059"/>
          <a:stretch/>
        </p:blipFill>
        <p:spPr bwMode="auto">
          <a:xfrm>
            <a:off x="-497825" y="2302558"/>
            <a:ext cx="13165874" cy="435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3EA7249-72B6-44E2-B86D-5D56BF456BF7}"/>
              </a:ext>
            </a:extLst>
          </p:cNvPr>
          <p:cNvSpPr/>
          <p:nvPr/>
        </p:nvSpPr>
        <p:spPr>
          <a:xfrm>
            <a:off x="1173238" y="2782213"/>
            <a:ext cx="1212191"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457</a:t>
            </a:r>
            <a:endParaRPr lang="vi-VN" sz="4411" b="1" dirty="0">
              <a:solidFill>
                <a:srgbClr val="7030A0"/>
              </a:solidFill>
              <a:latin typeface="HP001 4 hàng" pitchFamily="34" charset="0"/>
            </a:endParaRPr>
          </a:p>
        </p:txBody>
      </p:sp>
      <p:sp>
        <p:nvSpPr>
          <p:cNvPr id="4" name="Rectangle 3">
            <a:extLst>
              <a:ext uri="{FF2B5EF4-FFF2-40B4-BE49-F238E27FC236}">
                <a16:creationId xmlns:a16="http://schemas.microsoft.com/office/drawing/2014/main" id="{BF05A203-EFCE-43E4-8AD1-A6104493A629}"/>
              </a:ext>
            </a:extLst>
          </p:cNvPr>
          <p:cNvSpPr/>
          <p:nvPr/>
        </p:nvSpPr>
        <p:spPr>
          <a:xfrm>
            <a:off x="853717" y="3735530"/>
            <a:ext cx="1830020"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452</a:t>
            </a:r>
            <a:endParaRPr lang="vi-VN" sz="4411" b="1" dirty="0">
              <a:solidFill>
                <a:srgbClr val="7030A0"/>
              </a:solidFill>
              <a:latin typeface="HP001 4 hàng" pitchFamily="34" charset="0"/>
            </a:endParaRPr>
          </a:p>
        </p:txBody>
      </p:sp>
      <p:sp>
        <p:nvSpPr>
          <p:cNvPr id="5" name="Rectangle 4">
            <a:extLst>
              <a:ext uri="{FF2B5EF4-FFF2-40B4-BE49-F238E27FC236}">
                <a16:creationId xmlns:a16="http://schemas.microsoft.com/office/drawing/2014/main" id="{9A8D8E42-0913-4FCB-B009-46A2A8DDAB1B}"/>
              </a:ext>
            </a:extLst>
          </p:cNvPr>
          <p:cNvSpPr/>
          <p:nvPr/>
        </p:nvSpPr>
        <p:spPr>
          <a:xfrm>
            <a:off x="817935" y="3227503"/>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6" name="Straight Connector 5">
            <a:extLst>
              <a:ext uri="{FF2B5EF4-FFF2-40B4-BE49-F238E27FC236}">
                <a16:creationId xmlns:a16="http://schemas.microsoft.com/office/drawing/2014/main" id="{4B7ED280-8E06-46A7-AA80-FCBC1155A4AA}"/>
              </a:ext>
            </a:extLst>
          </p:cNvPr>
          <p:cNvCxnSpPr>
            <a:cxnSpLocks/>
          </p:cNvCxnSpPr>
          <p:nvPr/>
        </p:nvCxnSpPr>
        <p:spPr>
          <a:xfrm>
            <a:off x="1283008" y="4412141"/>
            <a:ext cx="9454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147ED7B-B7C1-4694-9AA8-02F356C533DA}"/>
              </a:ext>
            </a:extLst>
          </p:cNvPr>
          <p:cNvSpPr/>
          <p:nvPr/>
        </p:nvSpPr>
        <p:spPr>
          <a:xfrm>
            <a:off x="1831715"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8" name="Rectangle 7">
            <a:extLst>
              <a:ext uri="{FF2B5EF4-FFF2-40B4-BE49-F238E27FC236}">
                <a16:creationId xmlns:a16="http://schemas.microsoft.com/office/drawing/2014/main" id="{0A883E55-6B8E-4FBE-938D-883E5374EFE7}"/>
              </a:ext>
            </a:extLst>
          </p:cNvPr>
          <p:cNvSpPr/>
          <p:nvPr/>
        </p:nvSpPr>
        <p:spPr>
          <a:xfrm>
            <a:off x="1494550" y="4677089"/>
            <a:ext cx="529311"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0</a:t>
            </a:r>
            <a:endParaRPr lang="vi-VN" sz="4411" b="1" dirty="0">
              <a:solidFill>
                <a:srgbClr val="7030A0"/>
              </a:solidFill>
              <a:latin typeface="HP001 4 hàng" pitchFamily="34" charset="0"/>
            </a:endParaRPr>
          </a:p>
        </p:txBody>
      </p:sp>
      <p:sp>
        <p:nvSpPr>
          <p:cNvPr id="9" name="Rectangle 8">
            <a:extLst>
              <a:ext uri="{FF2B5EF4-FFF2-40B4-BE49-F238E27FC236}">
                <a16:creationId xmlns:a16="http://schemas.microsoft.com/office/drawing/2014/main" id="{D78D72C5-C659-4CB7-A89A-EA1ADE497BC2}"/>
              </a:ext>
            </a:extLst>
          </p:cNvPr>
          <p:cNvSpPr/>
          <p:nvPr/>
        </p:nvSpPr>
        <p:spPr>
          <a:xfrm>
            <a:off x="3968390" y="2791296"/>
            <a:ext cx="1263487"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326</a:t>
            </a:r>
            <a:endParaRPr lang="vi-VN" sz="4411" b="1" dirty="0">
              <a:solidFill>
                <a:srgbClr val="7030A0"/>
              </a:solidFill>
              <a:latin typeface="HP001 4 hàng" pitchFamily="34" charset="0"/>
            </a:endParaRPr>
          </a:p>
        </p:txBody>
      </p:sp>
      <p:sp>
        <p:nvSpPr>
          <p:cNvPr id="10" name="Rectangle 9">
            <a:extLst>
              <a:ext uri="{FF2B5EF4-FFF2-40B4-BE49-F238E27FC236}">
                <a16:creationId xmlns:a16="http://schemas.microsoft.com/office/drawing/2014/main" id="{8346ED1D-88E3-4FC6-84CD-43844B8EF34C}"/>
              </a:ext>
            </a:extLst>
          </p:cNvPr>
          <p:cNvSpPr/>
          <p:nvPr/>
        </p:nvSpPr>
        <p:spPr>
          <a:xfrm>
            <a:off x="3934595" y="3741741"/>
            <a:ext cx="1637424"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29</a:t>
            </a:r>
            <a:endParaRPr lang="vi-VN" sz="4411" b="1" dirty="0">
              <a:solidFill>
                <a:srgbClr val="7030A0"/>
              </a:solidFill>
              <a:latin typeface="HP001 4 hàng" pitchFamily="34" charset="0"/>
            </a:endParaRPr>
          </a:p>
        </p:txBody>
      </p:sp>
      <p:sp>
        <p:nvSpPr>
          <p:cNvPr id="11" name="Rectangle 10">
            <a:extLst>
              <a:ext uri="{FF2B5EF4-FFF2-40B4-BE49-F238E27FC236}">
                <a16:creationId xmlns:a16="http://schemas.microsoft.com/office/drawing/2014/main" id="{0DCE34C5-7AAC-4009-9150-D77BE95F055F}"/>
              </a:ext>
            </a:extLst>
          </p:cNvPr>
          <p:cNvSpPr/>
          <p:nvPr/>
        </p:nvSpPr>
        <p:spPr>
          <a:xfrm>
            <a:off x="3672831"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12" name="Straight Connector 11">
            <a:extLst>
              <a:ext uri="{FF2B5EF4-FFF2-40B4-BE49-F238E27FC236}">
                <a16:creationId xmlns:a16="http://schemas.microsoft.com/office/drawing/2014/main" id="{D7EAE150-09C7-4F92-ACFB-DE9167B001D6}"/>
              </a:ext>
            </a:extLst>
          </p:cNvPr>
          <p:cNvCxnSpPr>
            <a:cxnSpLocks/>
          </p:cNvCxnSpPr>
          <p:nvPr/>
        </p:nvCxnSpPr>
        <p:spPr>
          <a:xfrm>
            <a:off x="4106305" y="4427947"/>
            <a:ext cx="9626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0376E79-6D27-4E39-89DD-B655398C2BD6}"/>
              </a:ext>
            </a:extLst>
          </p:cNvPr>
          <p:cNvSpPr/>
          <p:nvPr/>
        </p:nvSpPr>
        <p:spPr>
          <a:xfrm>
            <a:off x="4686003" y="4677089"/>
            <a:ext cx="52450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a:t>
            </a:r>
            <a:endParaRPr lang="vi-VN" sz="4411" b="1" dirty="0">
              <a:solidFill>
                <a:srgbClr val="7030A0"/>
              </a:solidFill>
              <a:latin typeface="HP001 4 hàng" pitchFamily="34" charset="0"/>
            </a:endParaRPr>
          </a:p>
        </p:txBody>
      </p:sp>
      <p:sp>
        <p:nvSpPr>
          <p:cNvPr id="14" name="Rectangle 13">
            <a:extLst>
              <a:ext uri="{FF2B5EF4-FFF2-40B4-BE49-F238E27FC236}">
                <a16:creationId xmlns:a16="http://schemas.microsoft.com/office/drawing/2014/main" id="{D3CF1317-A66B-461C-B54D-1D2A560128B1}"/>
              </a:ext>
            </a:extLst>
          </p:cNvPr>
          <p:cNvSpPr/>
          <p:nvPr/>
        </p:nvSpPr>
        <p:spPr>
          <a:xfrm>
            <a:off x="4342051" y="4692894"/>
            <a:ext cx="52450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a:t>
            </a:r>
            <a:endParaRPr lang="vi-VN" sz="4411" b="1" dirty="0">
              <a:solidFill>
                <a:srgbClr val="7030A0"/>
              </a:solidFill>
              <a:latin typeface="HP001 4 hàng" pitchFamily="34" charset="0"/>
            </a:endParaRPr>
          </a:p>
        </p:txBody>
      </p:sp>
      <p:sp>
        <p:nvSpPr>
          <p:cNvPr id="15" name="Rectangle 14">
            <a:extLst>
              <a:ext uri="{FF2B5EF4-FFF2-40B4-BE49-F238E27FC236}">
                <a16:creationId xmlns:a16="http://schemas.microsoft.com/office/drawing/2014/main" id="{BA670A03-6034-4E9B-801B-171DC1440FD1}"/>
              </a:ext>
            </a:extLst>
          </p:cNvPr>
          <p:cNvSpPr/>
          <p:nvPr/>
        </p:nvSpPr>
        <p:spPr>
          <a:xfrm>
            <a:off x="6751674" y="2802712"/>
            <a:ext cx="1409024"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762</a:t>
            </a:r>
            <a:endParaRPr lang="vi-VN" sz="4411" b="1" dirty="0">
              <a:solidFill>
                <a:srgbClr val="7030A0"/>
              </a:solidFill>
              <a:latin typeface="HP001 4 hàng" pitchFamily="34" charset="0"/>
            </a:endParaRPr>
          </a:p>
        </p:txBody>
      </p:sp>
      <p:sp>
        <p:nvSpPr>
          <p:cNvPr id="16" name="Rectangle 15">
            <a:extLst>
              <a:ext uri="{FF2B5EF4-FFF2-40B4-BE49-F238E27FC236}">
                <a16:creationId xmlns:a16="http://schemas.microsoft.com/office/drawing/2014/main" id="{DCEF7A5A-AC0D-47C4-8443-68B055AFBCAD}"/>
              </a:ext>
            </a:extLst>
          </p:cNvPr>
          <p:cNvSpPr/>
          <p:nvPr/>
        </p:nvSpPr>
        <p:spPr>
          <a:xfrm>
            <a:off x="6926415" y="3768963"/>
            <a:ext cx="1203670"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184</a:t>
            </a:r>
            <a:endParaRPr lang="vi-VN" sz="4411" b="1" dirty="0">
              <a:solidFill>
                <a:srgbClr val="7030A0"/>
              </a:solidFill>
              <a:latin typeface="HP001 4 hàng" pitchFamily="34" charset="0"/>
            </a:endParaRPr>
          </a:p>
        </p:txBody>
      </p:sp>
      <p:sp>
        <p:nvSpPr>
          <p:cNvPr id="17" name="Rectangle 16">
            <a:extLst>
              <a:ext uri="{FF2B5EF4-FFF2-40B4-BE49-F238E27FC236}">
                <a16:creationId xmlns:a16="http://schemas.microsoft.com/office/drawing/2014/main" id="{C980EF73-DCA3-45B5-B8E4-E8E95218513B}"/>
              </a:ext>
            </a:extLst>
          </p:cNvPr>
          <p:cNvSpPr/>
          <p:nvPr/>
        </p:nvSpPr>
        <p:spPr>
          <a:xfrm>
            <a:off x="6530143"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18" name="Straight Connector 17">
            <a:extLst>
              <a:ext uri="{FF2B5EF4-FFF2-40B4-BE49-F238E27FC236}">
                <a16:creationId xmlns:a16="http://schemas.microsoft.com/office/drawing/2014/main" id="{C538FBEF-1877-4F01-873C-112DDD1B3537}"/>
              </a:ext>
            </a:extLst>
          </p:cNvPr>
          <p:cNvCxnSpPr>
            <a:cxnSpLocks/>
          </p:cNvCxnSpPr>
          <p:nvPr/>
        </p:nvCxnSpPr>
        <p:spPr>
          <a:xfrm>
            <a:off x="6963619" y="4412141"/>
            <a:ext cx="94085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4ED248F-B345-4C04-954F-5D2D8A3FFA10}"/>
              </a:ext>
            </a:extLst>
          </p:cNvPr>
          <p:cNvSpPr/>
          <p:nvPr/>
        </p:nvSpPr>
        <p:spPr>
          <a:xfrm>
            <a:off x="7511124" y="4692894"/>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6</a:t>
            </a:r>
            <a:endParaRPr lang="vi-VN" sz="4411" b="1" dirty="0">
              <a:solidFill>
                <a:srgbClr val="7030A0"/>
              </a:solidFill>
              <a:latin typeface="HP001 4 hàng" pitchFamily="34" charset="0"/>
            </a:endParaRPr>
          </a:p>
        </p:txBody>
      </p:sp>
      <p:sp>
        <p:nvSpPr>
          <p:cNvPr id="20" name="Rectangle 19">
            <a:extLst>
              <a:ext uri="{FF2B5EF4-FFF2-40B4-BE49-F238E27FC236}">
                <a16:creationId xmlns:a16="http://schemas.microsoft.com/office/drawing/2014/main" id="{C22921CE-6170-4F20-84E1-47FD9FD693C3}"/>
              </a:ext>
            </a:extLst>
          </p:cNvPr>
          <p:cNvSpPr/>
          <p:nvPr/>
        </p:nvSpPr>
        <p:spPr>
          <a:xfrm>
            <a:off x="7172702" y="4692894"/>
            <a:ext cx="545342"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4</a:t>
            </a:r>
            <a:endParaRPr lang="vi-VN" sz="4411" b="1" dirty="0">
              <a:solidFill>
                <a:srgbClr val="7030A0"/>
              </a:solidFill>
              <a:latin typeface="HP001 4 hàng" pitchFamily="34" charset="0"/>
            </a:endParaRPr>
          </a:p>
        </p:txBody>
      </p:sp>
      <p:sp>
        <p:nvSpPr>
          <p:cNvPr id="21" name="Rectangle 20">
            <a:extLst>
              <a:ext uri="{FF2B5EF4-FFF2-40B4-BE49-F238E27FC236}">
                <a16:creationId xmlns:a16="http://schemas.microsoft.com/office/drawing/2014/main" id="{A5756F86-FCD6-4972-97B5-7B8B35FE79C0}"/>
              </a:ext>
            </a:extLst>
          </p:cNvPr>
          <p:cNvSpPr/>
          <p:nvPr/>
        </p:nvSpPr>
        <p:spPr>
          <a:xfrm>
            <a:off x="9684349" y="2791296"/>
            <a:ext cx="1236236"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546</a:t>
            </a:r>
            <a:endParaRPr lang="vi-VN" sz="4411" b="1" dirty="0">
              <a:solidFill>
                <a:srgbClr val="7030A0"/>
              </a:solidFill>
              <a:latin typeface="HP001 4 hàng" pitchFamily="34" charset="0"/>
            </a:endParaRPr>
          </a:p>
        </p:txBody>
      </p:sp>
      <p:sp>
        <p:nvSpPr>
          <p:cNvPr id="22" name="Rectangle 21">
            <a:extLst>
              <a:ext uri="{FF2B5EF4-FFF2-40B4-BE49-F238E27FC236}">
                <a16:creationId xmlns:a16="http://schemas.microsoft.com/office/drawing/2014/main" id="{67837222-ADE4-4766-AA3A-FD1A86966663}"/>
              </a:ext>
            </a:extLst>
          </p:cNvPr>
          <p:cNvSpPr/>
          <p:nvPr/>
        </p:nvSpPr>
        <p:spPr>
          <a:xfrm>
            <a:off x="9761577" y="3725936"/>
            <a:ext cx="1104790"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172</a:t>
            </a:r>
            <a:endParaRPr lang="vi-VN" sz="4411" b="1" dirty="0">
              <a:solidFill>
                <a:srgbClr val="7030A0"/>
              </a:solidFill>
              <a:latin typeface="HP001 4 hàng" pitchFamily="34" charset="0"/>
            </a:endParaRPr>
          </a:p>
        </p:txBody>
      </p:sp>
      <p:sp>
        <p:nvSpPr>
          <p:cNvPr id="23" name="Rectangle 22">
            <a:extLst>
              <a:ext uri="{FF2B5EF4-FFF2-40B4-BE49-F238E27FC236}">
                <a16:creationId xmlns:a16="http://schemas.microsoft.com/office/drawing/2014/main" id="{C337F265-A087-443C-B4C0-C8604A8B57D1}"/>
              </a:ext>
            </a:extLst>
          </p:cNvPr>
          <p:cNvSpPr/>
          <p:nvPr/>
        </p:nvSpPr>
        <p:spPr>
          <a:xfrm>
            <a:off x="9372905"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24" name="Straight Connector 23">
            <a:extLst>
              <a:ext uri="{FF2B5EF4-FFF2-40B4-BE49-F238E27FC236}">
                <a16:creationId xmlns:a16="http://schemas.microsoft.com/office/drawing/2014/main" id="{8B881047-E599-4B73-B636-036444F400A1}"/>
              </a:ext>
            </a:extLst>
          </p:cNvPr>
          <p:cNvCxnSpPr>
            <a:cxnSpLocks/>
          </p:cNvCxnSpPr>
          <p:nvPr/>
        </p:nvCxnSpPr>
        <p:spPr>
          <a:xfrm>
            <a:off x="9822176" y="4412141"/>
            <a:ext cx="91830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2F67397-32DD-4A67-9B6D-7664930D46AB}"/>
              </a:ext>
            </a:extLst>
          </p:cNvPr>
          <p:cNvSpPr/>
          <p:nvPr/>
        </p:nvSpPr>
        <p:spPr>
          <a:xfrm>
            <a:off x="10376551" y="4677089"/>
            <a:ext cx="50847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8</a:t>
            </a:r>
            <a:endParaRPr lang="vi-VN" sz="4411" b="1" dirty="0">
              <a:solidFill>
                <a:srgbClr val="7030A0"/>
              </a:solidFill>
              <a:latin typeface="HP001 4 hàng" pitchFamily="34" charset="0"/>
            </a:endParaRPr>
          </a:p>
        </p:txBody>
      </p:sp>
      <p:sp>
        <p:nvSpPr>
          <p:cNvPr id="26" name="Rectangle 25">
            <a:extLst>
              <a:ext uri="{FF2B5EF4-FFF2-40B4-BE49-F238E27FC236}">
                <a16:creationId xmlns:a16="http://schemas.microsoft.com/office/drawing/2014/main" id="{A7BE91C3-64C9-4335-8B69-9BA52B6FF294}"/>
              </a:ext>
            </a:extLst>
          </p:cNvPr>
          <p:cNvSpPr/>
          <p:nvPr/>
        </p:nvSpPr>
        <p:spPr>
          <a:xfrm>
            <a:off x="10095266" y="4677089"/>
            <a:ext cx="386644"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a:t>
            </a:r>
            <a:endParaRPr lang="vi-VN" sz="4411" b="1" dirty="0">
              <a:solidFill>
                <a:srgbClr val="7030A0"/>
              </a:solidFill>
              <a:latin typeface="HP001 4 hàng" pitchFamily="34" charset="0"/>
            </a:endParaRPr>
          </a:p>
        </p:txBody>
      </p:sp>
      <p:grpSp>
        <p:nvGrpSpPr>
          <p:cNvPr id="27" name="Google Shape;4386;p6">
            <a:extLst>
              <a:ext uri="{FF2B5EF4-FFF2-40B4-BE49-F238E27FC236}">
                <a16:creationId xmlns:a16="http://schemas.microsoft.com/office/drawing/2014/main" id="{6C90B0BA-3409-4C26-BDCB-937AD5AADE90}"/>
              </a:ext>
            </a:extLst>
          </p:cNvPr>
          <p:cNvGrpSpPr/>
          <p:nvPr/>
        </p:nvGrpSpPr>
        <p:grpSpPr>
          <a:xfrm>
            <a:off x="433214" y="260760"/>
            <a:ext cx="7047583" cy="615604"/>
            <a:chOff x="1183343" y="1464304"/>
            <a:chExt cx="7030148" cy="614080"/>
          </a:xfrm>
        </p:grpSpPr>
        <p:sp>
          <p:nvSpPr>
            <p:cNvPr id="28" name="Google Shape;4387;p6">
              <a:extLst>
                <a:ext uri="{FF2B5EF4-FFF2-40B4-BE49-F238E27FC236}">
                  <a16:creationId xmlns:a16="http://schemas.microsoft.com/office/drawing/2014/main" id="{44A3C0BF-7DB6-412B-B060-46F9B1C689B4}"/>
                </a:ext>
              </a:extLst>
            </p:cNvPr>
            <p:cNvSpPr txBox="1"/>
            <p:nvPr/>
          </p:nvSpPr>
          <p:spPr>
            <a:xfrm>
              <a:off x="1804762" y="1493653"/>
              <a:ext cx="6408729" cy="584731"/>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Đặt tính rồi tính.</a:t>
              </a:r>
              <a:endParaRPr sz="2005"/>
            </a:p>
          </p:txBody>
        </p:sp>
        <p:sp>
          <p:nvSpPr>
            <p:cNvPr id="29" name="Google Shape;4388;p6">
              <a:extLst>
                <a:ext uri="{FF2B5EF4-FFF2-40B4-BE49-F238E27FC236}">
                  <a16:creationId xmlns:a16="http://schemas.microsoft.com/office/drawing/2014/main" id="{EE02FE6F-563E-4C72-82E7-B0BCE1319401}"/>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2</a:t>
              </a:r>
              <a:endParaRPr sz="1869"/>
            </a:p>
          </p:txBody>
        </p:sp>
      </p:grpSp>
      <p:sp>
        <p:nvSpPr>
          <p:cNvPr id="30" name="TextBox 29">
            <a:extLst>
              <a:ext uri="{FF2B5EF4-FFF2-40B4-BE49-F238E27FC236}">
                <a16:creationId xmlns:a16="http://schemas.microsoft.com/office/drawing/2014/main" id="{3A05FBFD-0BA5-47E3-94B6-A8D64BC81691}"/>
              </a:ext>
            </a:extLst>
          </p:cNvPr>
          <p:cNvSpPr txBox="1"/>
          <p:nvPr/>
        </p:nvSpPr>
        <p:spPr>
          <a:xfrm>
            <a:off x="523559" y="1236307"/>
            <a:ext cx="11144883" cy="585994"/>
          </a:xfrm>
          <a:prstGeom prst="rect">
            <a:avLst/>
          </a:prstGeom>
          <a:solidFill>
            <a:srgbClr val="FFFF99"/>
          </a:solidFill>
          <a:effectLst>
            <a:softEdge rad="127000"/>
          </a:effectLst>
        </p:spPr>
        <p:txBody>
          <a:bodyPr wrap="square" rtlCol="0">
            <a:spAutoFit/>
          </a:bodyPr>
          <a:lstStyle/>
          <a:p>
            <a:pPr algn="ctr"/>
            <a:r>
              <a:rPr lang="en-US" sz="3208"/>
              <a:t>457 + 452          326 + 29           762 + 184        546 + 172 </a:t>
            </a:r>
            <a:endParaRPr lang="en-US" sz="3208" dirty="0"/>
          </a:p>
        </p:txBody>
      </p:sp>
      <p:sp>
        <p:nvSpPr>
          <p:cNvPr id="31" name="Rectangle 30">
            <a:extLst>
              <a:ext uri="{FF2B5EF4-FFF2-40B4-BE49-F238E27FC236}">
                <a16:creationId xmlns:a16="http://schemas.microsoft.com/office/drawing/2014/main" id="{C9942254-6C54-4BF2-AF95-34AFA7A0AE16}"/>
              </a:ext>
            </a:extLst>
          </p:cNvPr>
          <p:cNvSpPr/>
          <p:nvPr/>
        </p:nvSpPr>
        <p:spPr>
          <a:xfrm>
            <a:off x="1149507"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34" name="Rectangle 33">
            <a:extLst>
              <a:ext uri="{FF2B5EF4-FFF2-40B4-BE49-F238E27FC236}">
                <a16:creationId xmlns:a16="http://schemas.microsoft.com/office/drawing/2014/main" id="{F79B2E97-7E0E-450D-B4D8-7FDA0290E79B}"/>
              </a:ext>
            </a:extLst>
          </p:cNvPr>
          <p:cNvSpPr/>
          <p:nvPr/>
        </p:nvSpPr>
        <p:spPr>
          <a:xfrm>
            <a:off x="3987900" y="4677089"/>
            <a:ext cx="521297"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3</a:t>
            </a:r>
            <a:endParaRPr lang="vi-VN" sz="4411" b="1" dirty="0">
              <a:solidFill>
                <a:srgbClr val="7030A0"/>
              </a:solidFill>
              <a:latin typeface="HP001 4 hàng" pitchFamily="34" charset="0"/>
            </a:endParaRPr>
          </a:p>
        </p:txBody>
      </p:sp>
      <p:sp>
        <p:nvSpPr>
          <p:cNvPr id="36" name="Rectangle 35">
            <a:extLst>
              <a:ext uri="{FF2B5EF4-FFF2-40B4-BE49-F238E27FC236}">
                <a16:creationId xmlns:a16="http://schemas.microsoft.com/office/drawing/2014/main" id="{4CC55F96-8A75-460D-B90C-74E6DFFD6D36}"/>
              </a:ext>
            </a:extLst>
          </p:cNvPr>
          <p:cNvSpPr/>
          <p:nvPr/>
        </p:nvSpPr>
        <p:spPr>
          <a:xfrm>
            <a:off x="6843951"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37" name="Rectangle 36">
            <a:extLst>
              <a:ext uri="{FF2B5EF4-FFF2-40B4-BE49-F238E27FC236}">
                <a16:creationId xmlns:a16="http://schemas.microsoft.com/office/drawing/2014/main" id="{F621B1A0-E267-4240-9E09-38795A0351E7}"/>
              </a:ext>
            </a:extLst>
          </p:cNvPr>
          <p:cNvSpPr/>
          <p:nvPr/>
        </p:nvSpPr>
        <p:spPr>
          <a:xfrm>
            <a:off x="9697021" y="4677089"/>
            <a:ext cx="511679"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7</a:t>
            </a:r>
            <a:endParaRPr lang="vi-VN" sz="4411" b="1" dirty="0">
              <a:solidFill>
                <a:srgbClr val="7030A0"/>
              </a:solidFill>
              <a:latin typeface="HP001 4 hàng" pitchFamily="34" charset="0"/>
            </a:endParaRPr>
          </a:p>
        </p:txBody>
      </p:sp>
      <p:sp>
        <p:nvSpPr>
          <p:cNvPr id="32" name="TextBox 31"/>
          <p:cNvSpPr txBox="1"/>
          <p:nvPr/>
        </p:nvSpPr>
        <p:spPr>
          <a:xfrm>
            <a:off x="1589401" y="5736009"/>
            <a:ext cx="11391995" cy="584775"/>
          </a:xfrm>
          <a:prstGeom prst="rect">
            <a:avLst/>
          </a:prstGeom>
          <a:noFill/>
        </p:spPr>
        <p:txBody>
          <a:bodyPr wrap="square" rtlCol="0">
            <a:spAutoFit/>
          </a:bodyPr>
          <a:lstStyle/>
          <a:p>
            <a:r>
              <a:rPr lang="en-US" sz="3200" b="1">
                <a:latin typeface="HP001 4 hàng" panose="020B0603050302020204" pitchFamily="34" charset="0"/>
              </a:rPr>
              <a:t>? Phép tính nào khác với phép tính còn lại?</a:t>
            </a:r>
          </a:p>
        </p:txBody>
      </p:sp>
      <p:sp>
        <p:nvSpPr>
          <p:cNvPr id="33" name="Rectangle 32"/>
          <p:cNvSpPr/>
          <p:nvPr/>
        </p:nvSpPr>
        <p:spPr>
          <a:xfrm>
            <a:off x="3200400" y="2392326"/>
            <a:ext cx="2623189" cy="296648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6041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10"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500"/>
                                        <p:tgtEl>
                                          <p:spTgt spid="2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500"/>
                                        <p:tgtEl>
                                          <p:spTgt spid="2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fade">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25"/>
                                        </p:tgtEl>
                                        <p:attrNameLst>
                                          <p:attrName>style.visibility</p:attrName>
                                        </p:attrNameLst>
                                      </p:cBhvr>
                                      <p:to>
                                        <p:strVal val="visible"/>
                                      </p:to>
                                    </p:set>
                                    <p:animEffect transition="in" filter="fade">
                                      <p:cBhvr>
                                        <p:cTn id="120" dur="500"/>
                                        <p:tgtEl>
                                          <p:spTgt spid="25"/>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26"/>
                                        </p:tgtEl>
                                        <p:attrNameLst>
                                          <p:attrName>style.visibility</p:attrName>
                                        </p:attrNameLst>
                                      </p:cBhvr>
                                      <p:to>
                                        <p:strVal val="visible"/>
                                      </p:to>
                                    </p:set>
                                    <p:animEffect transition="in" filter="fade">
                                      <p:cBhvr>
                                        <p:cTn id="125" dur="500"/>
                                        <p:tgtEl>
                                          <p:spTgt spid="26"/>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500"/>
                                        <p:tgtEl>
                                          <p:spTgt spid="3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500"/>
                                        <p:tgtEl>
                                          <p:spTgt spid="32"/>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P spid="11" grpId="0"/>
      <p:bldP spid="13" grpId="0"/>
      <p:bldP spid="14" grpId="0"/>
      <p:bldP spid="15" grpId="0"/>
      <p:bldP spid="16" grpId="0"/>
      <p:bldP spid="17" grpId="0"/>
      <p:bldP spid="19" grpId="0"/>
      <p:bldP spid="20" grpId="0"/>
      <p:bldP spid="21" grpId="0"/>
      <p:bldP spid="22" grpId="0"/>
      <p:bldP spid="23" grpId="0"/>
      <p:bldP spid="25" grpId="0"/>
      <p:bldP spid="26" grpId="0"/>
      <p:bldP spid="30" grpId="0" animBg="1"/>
      <p:bldP spid="31" grpId="0"/>
      <p:bldP spid="34" grpId="0"/>
      <p:bldP spid="36" grpId="0"/>
      <p:bldP spid="37" grpId="0"/>
      <p:bldP spid="32" grpId="0"/>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id="{FF7D3205-6661-450B-B5E0-47F8CA89B9E2}"/>
              </a:ext>
            </a:extLst>
          </p:cNvPr>
          <p:cNvGrpSpPr/>
          <p:nvPr/>
        </p:nvGrpSpPr>
        <p:grpSpPr>
          <a:xfrm>
            <a:off x="542128" y="572435"/>
            <a:ext cx="4989488" cy="615604"/>
            <a:chOff x="1183343" y="1464304"/>
            <a:chExt cx="4977144" cy="614081"/>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435572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a:t>
              </a:r>
              <a:r>
                <a:rPr lang="vi-VN" sz="3208">
                  <a:solidFill>
                    <a:schemeClr val="dk1"/>
                  </a:solidFill>
                </a:rPr>
                <a:t> nhẩm</a:t>
              </a:r>
              <a:r>
                <a:rPr lang="en-US" sz="3208">
                  <a:solidFill>
                    <a:schemeClr val="dk1"/>
                  </a:solidFill>
                </a:rPr>
                <a:t> (theo mẫu).</a:t>
              </a:r>
              <a:endParaRPr sz="2005"/>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3</a:t>
              </a:r>
              <a:endParaRPr sz="1869"/>
            </a:p>
          </p:txBody>
        </p:sp>
      </p:grpSp>
      <p:sp>
        <p:nvSpPr>
          <p:cNvPr id="28" name="TextBox 27">
            <a:extLst>
              <a:ext uri="{FF2B5EF4-FFF2-40B4-BE49-F238E27FC236}">
                <a16:creationId xmlns:a16="http://schemas.microsoft.com/office/drawing/2014/main" id="{1C82AAAA-02D9-4049-9840-DBB83A091749}"/>
              </a:ext>
            </a:extLst>
          </p:cNvPr>
          <p:cNvSpPr txBox="1"/>
          <p:nvPr/>
        </p:nvSpPr>
        <p:spPr>
          <a:xfrm>
            <a:off x="797602" y="1497170"/>
            <a:ext cx="5482895" cy="2684325"/>
          </a:xfrm>
          <a:prstGeom prst="rect">
            <a:avLst/>
          </a:prstGeom>
          <a:noFill/>
        </p:spPr>
        <p:txBody>
          <a:bodyPr wrap="square" rtlCol="0">
            <a:spAutoFit/>
          </a:bodyPr>
          <a:lstStyle/>
          <a:p>
            <a:pPr>
              <a:lnSpc>
                <a:spcPct val="150000"/>
              </a:lnSpc>
            </a:pPr>
            <a:r>
              <a:rPr lang="en-US" sz="2807" dirty="0" err="1"/>
              <a:t>Mẫu</a:t>
            </a:r>
            <a:r>
              <a:rPr lang="en-US" sz="2807" dirty="0"/>
              <a:t>:</a:t>
            </a:r>
          </a:p>
          <a:p>
            <a:pPr>
              <a:lnSpc>
                <a:spcPct val="150000"/>
              </a:lnSpc>
            </a:pPr>
            <a:r>
              <a:rPr lang="en-US" sz="2807" dirty="0"/>
              <a:t>400 + 200 = ?</a:t>
            </a:r>
          </a:p>
          <a:p>
            <a:pPr>
              <a:lnSpc>
                <a:spcPct val="150000"/>
              </a:lnSpc>
            </a:pPr>
            <a:r>
              <a:rPr lang="en-US" sz="2807" dirty="0" err="1"/>
              <a:t>Nhẩm</a:t>
            </a:r>
            <a:r>
              <a:rPr lang="en-US" sz="2807" dirty="0"/>
              <a:t>: 4 </a:t>
            </a:r>
            <a:r>
              <a:rPr lang="en-US" sz="2807" dirty="0" err="1"/>
              <a:t>trăm</a:t>
            </a:r>
            <a:r>
              <a:rPr lang="en-US" sz="2807" dirty="0"/>
              <a:t> + 2 </a:t>
            </a:r>
            <a:r>
              <a:rPr lang="en-US" sz="2807" dirty="0" err="1"/>
              <a:t>trăm</a:t>
            </a:r>
            <a:r>
              <a:rPr lang="en-US" sz="2807" dirty="0"/>
              <a:t> = 6 </a:t>
            </a:r>
            <a:r>
              <a:rPr lang="en-US" sz="2807" dirty="0" err="1"/>
              <a:t>trăm</a:t>
            </a:r>
            <a:r>
              <a:rPr lang="en-US" sz="2807" dirty="0"/>
              <a:t>.</a:t>
            </a:r>
          </a:p>
          <a:p>
            <a:pPr>
              <a:lnSpc>
                <a:spcPct val="150000"/>
              </a:lnSpc>
            </a:pPr>
            <a:r>
              <a:rPr lang="en-US" sz="2807" dirty="0"/>
              <a:t>            400   +   200  =  600</a:t>
            </a:r>
          </a:p>
        </p:txBody>
      </p:sp>
      <p:sp>
        <p:nvSpPr>
          <p:cNvPr id="29" name="TextBox 28">
            <a:extLst>
              <a:ext uri="{FF2B5EF4-FFF2-40B4-BE49-F238E27FC236}">
                <a16:creationId xmlns:a16="http://schemas.microsoft.com/office/drawing/2014/main" id="{7123663D-D751-4D63-920F-63DBC8BD5CEF}"/>
              </a:ext>
            </a:extLst>
          </p:cNvPr>
          <p:cNvSpPr txBox="1"/>
          <p:nvPr/>
        </p:nvSpPr>
        <p:spPr>
          <a:xfrm>
            <a:off x="6527818" y="1497170"/>
            <a:ext cx="5482895" cy="2684325"/>
          </a:xfrm>
          <a:prstGeom prst="rect">
            <a:avLst/>
          </a:prstGeom>
          <a:noFill/>
        </p:spPr>
        <p:txBody>
          <a:bodyPr wrap="square" rtlCol="0">
            <a:spAutoFit/>
          </a:bodyPr>
          <a:lstStyle/>
          <a:p>
            <a:pPr>
              <a:lnSpc>
                <a:spcPct val="150000"/>
              </a:lnSpc>
            </a:pPr>
            <a:endParaRPr lang="en-US" sz="2807" dirty="0"/>
          </a:p>
          <a:p>
            <a:pPr>
              <a:lnSpc>
                <a:spcPct val="150000"/>
              </a:lnSpc>
            </a:pPr>
            <a:r>
              <a:rPr lang="en-US" sz="2807" dirty="0"/>
              <a:t>300 + 700 = ?</a:t>
            </a:r>
          </a:p>
          <a:p>
            <a:pPr>
              <a:lnSpc>
                <a:spcPct val="150000"/>
              </a:lnSpc>
            </a:pPr>
            <a:r>
              <a:rPr lang="en-US" sz="2807" dirty="0" err="1"/>
              <a:t>Nhẩm</a:t>
            </a:r>
            <a:r>
              <a:rPr lang="en-US" sz="2807" dirty="0"/>
              <a:t>: 3 </a:t>
            </a:r>
            <a:r>
              <a:rPr lang="en-US" sz="2807" dirty="0" err="1"/>
              <a:t>trăm</a:t>
            </a:r>
            <a:r>
              <a:rPr lang="en-US" sz="2807" dirty="0"/>
              <a:t> + 7 </a:t>
            </a:r>
            <a:r>
              <a:rPr lang="en-US" sz="2807" dirty="0" err="1"/>
              <a:t>trăm</a:t>
            </a:r>
            <a:r>
              <a:rPr lang="en-US" sz="2807" dirty="0"/>
              <a:t> = 10 </a:t>
            </a:r>
            <a:r>
              <a:rPr lang="en-US" sz="2807" dirty="0" err="1"/>
              <a:t>trăm</a:t>
            </a:r>
            <a:r>
              <a:rPr lang="en-US" sz="2807" dirty="0"/>
              <a:t>.</a:t>
            </a:r>
          </a:p>
          <a:p>
            <a:pPr>
              <a:lnSpc>
                <a:spcPct val="150000"/>
              </a:lnSpc>
            </a:pPr>
            <a:r>
              <a:rPr lang="en-US" sz="2807" dirty="0"/>
              <a:t>            300   +   700  =  1000</a:t>
            </a:r>
          </a:p>
        </p:txBody>
      </p:sp>
      <p:sp>
        <p:nvSpPr>
          <p:cNvPr id="30" name="TextBox 29">
            <a:extLst>
              <a:ext uri="{FF2B5EF4-FFF2-40B4-BE49-F238E27FC236}">
                <a16:creationId xmlns:a16="http://schemas.microsoft.com/office/drawing/2014/main" id="{97A8E021-FFDF-4086-8734-88D044C27E5F}"/>
              </a:ext>
            </a:extLst>
          </p:cNvPr>
          <p:cNvSpPr txBox="1"/>
          <p:nvPr/>
        </p:nvSpPr>
        <p:spPr>
          <a:xfrm>
            <a:off x="665151" y="4349034"/>
            <a:ext cx="4581991" cy="740331"/>
          </a:xfrm>
          <a:prstGeom prst="rect">
            <a:avLst/>
          </a:prstGeom>
          <a:noFill/>
        </p:spPr>
        <p:txBody>
          <a:bodyPr wrap="square" rtlCol="0">
            <a:spAutoFit/>
          </a:bodyPr>
          <a:lstStyle/>
          <a:p>
            <a:pPr>
              <a:lnSpc>
                <a:spcPct val="150000"/>
              </a:lnSpc>
            </a:pPr>
            <a:r>
              <a:rPr lang="en-US" sz="2807">
                <a:solidFill>
                  <a:schemeClr val="tx1"/>
                </a:solidFill>
              </a:rPr>
              <a:t>a) 200 </a:t>
            </a:r>
            <a:r>
              <a:rPr lang="en-US" sz="2807" dirty="0">
                <a:solidFill>
                  <a:schemeClr val="tx1"/>
                </a:solidFill>
              </a:rPr>
              <a:t>+ 600 </a:t>
            </a:r>
            <a:r>
              <a:rPr lang="en-US" sz="2807">
                <a:solidFill>
                  <a:schemeClr val="tx1"/>
                </a:solidFill>
              </a:rPr>
              <a:t>= </a:t>
            </a:r>
            <a:endParaRPr lang="en-US" sz="2807" dirty="0">
              <a:solidFill>
                <a:srgbClr val="C00000"/>
              </a:solidFill>
            </a:endParaRPr>
          </a:p>
        </p:txBody>
      </p:sp>
      <p:sp>
        <p:nvSpPr>
          <p:cNvPr id="31" name="TextBox 30">
            <a:extLst>
              <a:ext uri="{FF2B5EF4-FFF2-40B4-BE49-F238E27FC236}">
                <a16:creationId xmlns:a16="http://schemas.microsoft.com/office/drawing/2014/main" id="{A8FC0EE0-4AC4-44F0-B878-B1721E78F5FE}"/>
              </a:ext>
            </a:extLst>
          </p:cNvPr>
          <p:cNvSpPr txBox="1"/>
          <p:nvPr/>
        </p:nvSpPr>
        <p:spPr>
          <a:xfrm>
            <a:off x="665145" y="5151118"/>
            <a:ext cx="4359891" cy="740331"/>
          </a:xfrm>
          <a:prstGeom prst="rect">
            <a:avLst/>
          </a:prstGeom>
          <a:noFill/>
        </p:spPr>
        <p:txBody>
          <a:bodyPr wrap="square" rtlCol="0">
            <a:spAutoFit/>
          </a:bodyPr>
          <a:lstStyle/>
          <a:p>
            <a:pPr>
              <a:lnSpc>
                <a:spcPct val="150000"/>
              </a:lnSpc>
            </a:pPr>
            <a:r>
              <a:rPr lang="en-US" sz="2807">
                <a:solidFill>
                  <a:schemeClr val="tx1"/>
                </a:solidFill>
              </a:rPr>
              <a:t>b) 500 </a:t>
            </a:r>
            <a:r>
              <a:rPr lang="en-US" sz="2807" dirty="0">
                <a:solidFill>
                  <a:schemeClr val="tx1"/>
                </a:solidFill>
              </a:rPr>
              <a:t>+ 400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2" name="TextBox 31">
            <a:extLst>
              <a:ext uri="{FF2B5EF4-FFF2-40B4-BE49-F238E27FC236}">
                <a16:creationId xmlns:a16="http://schemas.microsoft.com/office/drawing/2014/main" id="{9552FDDC-53A8-472E-926E-44586547B031}"/>
              </a:ext>
            </a:extLst>
          </p:cNvPr>
          <p:cNvSpPr txBox="1"/>
          <p:nvPr/>
        </p:nvSpPr>
        <p:spPr>
          <a:xfrm>
            <a:off x="6595929" y="4349034"/>
            <a:ext cx="4359891" cy="740331"/>
          </a:xfrm>
          <a:prstGeom prst="rect">
            <a:avLst/>
          </a:prstGeom>
          <a:noFill/>
        </p:spPr>
        <p:txBody>
          <a:bodyPr wrap="square" rtlCol="0">
            <a:spAutoFit/>
          </a:bodyPr>
          <a:lstStyle/>
          <a:p>
            <a:pPr>
              <a:lnSpc>
                <a:spcPct val="150000"/>
              </a:lnSpc>
            </a:pPr>
            <a:r>
              <a:rPr lang="en-US" sz="2807">
                <a:solidFill>
                  <a:schemeClr val="tx1"/>
                </a:solidFill>
              </a:rPr>
              <a:t>c) 400 </a:t>
            </a:r>
            <a:r>
              <a:rPr lang="en-US" sz="2807" dirty="0">
                <a:solidFill>
                  <a:schemeClr val="tx1"/>
                </a:solidFill>
              </a:rPr>
              <a:t>+ 600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3" name="TextBox 32">
            <a:extLst>
              <a:ext uri="{FF2B5EF4-FFF2-40B4-BE49-F238E27FC236}">
                <a16:creationId xmlns:a16="http://schemas.microsoft.com/office/drawing/2014/main" id="{04CE5328-E980-4D85-91B2-682188D0A482}"/>
              </a:ext>
            </a:extLst>
          </p:cNvPr>
          <p:cNvSpPr txBox="1"/>
          <p:nvPr/>
        </p:nvSpPr>
        <p:spPr>
          <a:xfrm>
            <a:off x="6595939" y="5151118"/>
            <a:ext cx="4509276" cy="740331"/>
          </a:xfrm>
          <a:prstGeom prst="rect">
            <a:avLst/>
          </a:prstGeom>
          <a:noFill/>
        </p:spPr>
        <p:txBody>
          <a:bodyPr wrap="square" rtlCol="0">
            <a:spAutoFit/>
          </a:bodyPr>
          <a:lstStyle/>
          <a:p>
            <a:pPr>
              <a:lnSpc>
                <a:spcPct val="150000"/>
              </a:lnSpc>
            </a:pPr>
            <a:r>
              <a:rPr lang="en-US" sz="2807">
                <a:solidFill>
                  <a:schemeClr val="tx1"/>
                </a:solidFill>
              </a:rPr>
              <a:t>d) 100 </a:t>
            </a:r>
            <a:r>
              <a:rPr lang="en-US" sz="2807" dirty="0">
                <a:solidFill>
                  <a:schemeClr val="tx1"/>
                </a:solidFill>
              </a:rPr>
              <a:t>+ </a:t>
            </a:r>
            <a:r>
              <a:rPr lang="en-US" sz="2807">
                <a:solidFill>
                  <a:schemeClr val="tx1"/>
                </a:solidFill>
              </a:rPr>
              <a:t>900 =</a:t>
            </a:r>
            <a:r>
              <a:rPr lang="vi-VN" sz="2807">
                <a:solidFill>
                  <a:srgbClr val="C00000"/>
                </a:solidFill>
              </a:rPr>
              <a:t>  </a:t>
            </a:r>
            <a:endParaRPr lang="en-US" sz="2807" dirty="0">
              <a:solidFill>
                <a:srgbClr val="C00000"/>
              </a:solidFill>
            </a:endParaRPr>
          </a:p>
        </p:txBody>
      </p:sp>
      <p:sp>
        <p:nvSpPr>
          <p:cNvPr id="7" name="TextBox 6"/>
          <p:cNvSpPr txBox="1"/>
          <p:nvPr/>
        </p:nvSpPr>
        <p:spPr>
          <a:xfrm>
            <a:off x="4045157" y="4484977"/>
            <a:ext cx="979887" cy="524311"/>
          </a:xfrm>
          <a:prstGeom prst="rect">
            <a:avLst/>
          </a:prstGeom>
          <a:noFill/>
        </p:spPr>
        <p:txBody>
          <a:bodyPr wrap="square" rtlCol="0">
            <a:spAutoFit/>
          </a:bodyPr>
          <a:lstStyle/>
          <a:p>
            <a:r>
              <a:rPr lang="vi-VN" sz="2807">
                <a:solidFill>
                  <a:srgbClr val="FF0000"/>
                </a:solidFill>
              </a:rPr>
              <a:t>8</a:t>
            </a:r>
            <a:r>
              <a:rPr lang="en-US" sz="2807">
                <a:solidFill>
                  <a:srgbClr val="FF0000"/>
                </a:solidFill>
              </a:rPr>
              <a:t>00</a:t>
            </a:r>
          </a:p>
        </p:txBody>
      </p:sp>
      <p:sp>
        <p:nvSpPr>
          <p:cNvPr id="23" name="TextBox 22"/>
          <p:cNvSpPr txBox="1"/>
          <p:nvPr/>
        </p:nvSpPr>
        <p:spPr>
          <a:xfrm>
            <a:off x="3999807" y="5287062"/>
            <a:ext cx="979887" cy="524311"/>
          </a:xfrm>
          <a:prstGeom prst="rect">
            <a:avLst/>
          </a:prstGeom>
          <a:noFill/>
        </p:spPr>
        <p:txBody>
          <a:bodyPr wrap="square" rtlCol="0">
            <a:spAutoFit/>
          </a:bodyPr>
          <a:lstStyle/>
          <a:p>
            <a:r>
              <a:rPr lang="vi-VN" sz="2807">
                <a:solidFill>
                  <a:srgbClr val="FF0000"/>
                </a:solidFill>
              </a:rPr>
              <a:t>9</a:t>
            </a:r>
            <a:r>
              <a:rPr lang="en-US" sz="2807">
                <a:solidFill>
                  <a:srgbClr val="FF0000"/>
                </a:solidFill>
              </a:rPr>
              <a:t>00</a:t>
            </a:r>
          </a:p>
        </p:txBody>
      </p:sp>
      <p:sp>
        <p:nvSpPr>
          <p:cNvPr id="26" name="TextBox 25"/>
          <p:cNvSpPr txBox="1"/>
          <p:nvPr/>
        </p:nvSpPr>
        <p:spPr>
          <a:xfrm>
            <a:off x="10356863" y="4459736"/>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
        <p:nvSpPr>
          <p:cNvPr id="27" name="TextBox 26"/>
          <p:cNvSpPr txBox="1"/>
          <p:nvPr/>
        </p:nvSpPr>
        <p:spPr>
          <a:xfrm>
            <a:off x="10356863" y="5323017"/>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Tree>
    <p:controls>
      <mc:AlternateContent xmlns:mc="http://schemas.openxmlformats.org/markup-compatibility/2006">
        <mc:Choice xmlns:v="urn:schemas-microsoft-com:vml" Requires="v">
          <p:control spid="1070" name="TextBox1" r:id="rId2" imgW="704880" imgH="485640"/>
        </mc:Choice>
        <mc:Fallback>
          <p:control name="TextBox1" r:id="rId2" imgW="704880" imgH="485640">
            <p:pic>
              <p:nvPicPr>
                <p:cNvPr id="21" name="TextBox1">
                  <a:extLst>
                    <a:ext uri="{FF2B5EF4-FFF2-40B4-BE49-F238E27FC236}">
                      <a16:creationId xmlns:a16="http://schemas.microsoft.com/office/drawing/2014/main" id="{1861BFDA-18E5-41F7-B284-5A7768A9877A}"/>
                    </a:ext>
                  </a:extLst>
                </p:cNvPr>
                <p:cNvPicPr>
                  <a:picLocks/>
                </p:cNvPicPr>
                <p:nvPr/>
              </p:nvPicPr>
              <p:blipFill>
                <a:blip r:embed="rId8"/>
                <a:stretch>
                  <a:fillRect/>
                </a:stretch>
              </p:blipFill>
              <p:spPr>
                <a:xfrm>
                  <a:off x="3185180" y="4520924"/>
                  <a:ext cx="707720" cy="488571"/>
                </a:xfrm>
                <a:prstGeom prst="rect">
                  <a:avLst/>
                </a:prstGeom>
              </p:spPr>
            </p:pic>
          </p:control>
        </mc:Fallback>
      </mc:AlternateContent>
      <mc:AlternateContent xmlns:mc="http://schemas.openxmlformats.org/markup-compatibility/2006">
        <mc:Choice xmlns:v="urn:schemas-microsoft-com:vml" Requires="v">
          <p:control spid="1071" name="TextBox2" r:id="rId3" imgW="704880" imgH="485640"/>
        </mc:Choice>
        <mc:Fallback>
          <p:control name="TextBox2" r:id="rId3" imgW="704880" imgH="485640">
            <p:pic>
              <p:nvPicPr>
                <p:cNvPr id="22" name="TextBox2">
                  <a:extLst>
                    <a:ext uri="{FF2B5EF4-FFF2-40B4-BE49-F238E27FC236}">
                      <a16:creationId xmlns:a16="http://schemas.microsoft.com/office/drawing/2014/main" id="{4425D90B-CDE4-4BBF-AAC9-91A9B28359D2}"/>
                    </a:ext>
                  </a:extLst>
                </p:cNvPr>
                <p:cNvPicPr>
                  <a:picLocks/>
                </p:cNvPicPr>
                <p:nvPr/>
              </p:nvPicPr>
              <p:blipFill>
                <a:blip r:embed="rId8"/>
                <a:stretch>
                  <a:fillRect/>
                </a:stretch>
              </p:blipFill>
              <p:spPr>
                <a:xfrm>
                  <a:off x="3185179" y="5277073"/>
                  <a:ext cx="707720" cy="488571"/>
                </a:xfrm>
                <a:prstGeom prst="rect">
                  <a:avLst/>
                </a:prstGeom>
              </p:spPr>
            </p:pic>
          </p:control>
        </mc:Fallback>
      </mc:AlternateContent>
      <mc:AlternateContent xmlns:mc="http://schemas.openxmlformats.org/markup-compatibility/2006">
        <mc:Choice xmlns:v="urn:schemas-microsoft-com:vml" Requires="v">
          <p:control spid="1072" name="TextBox3" r:id="rId4" imgW="1038240" imgH="485640"/>
        </mc:Choice>
        <mc:Fallback>
          <p:control name="TextBox3" r:id="rId4" imgW="1038240" imgH="485640">
            <p:pic>
              <p:nvPicPr>
                <p:cNvPr id="24" name="TextBox3">
                  <a:extLst>
                    <a:ext uri="{FF2B5EF4-FFF2-40B4-BE49-F238E27FC236}">
                      <a16:creationId xmlns:a16="http://schemas.microsoft.com/office/drawing/2014/main" id="{EE969DDB-9486-461B-9DB4-C1B0BD0D6028}"/>
                    </a:ext>
                  </a:extLst>
                </p:cNvPr>
                <p:cNvPicPr>
                  <a:picLocks/>
                </p:cNvPicPr>
                <p:nvPr/>
              </p:nvPicPr>
              <p:blipFill>
                <a:blip r:embed="rId9"/>
                <a:stretch>
                  <a:fillRect/>
                </a:stretch>
              </p:blipFill>
              <p:spPr>
                <a:xfrm>
                  <a:off x="9150917" y="4520924"/>
                  <a:ext cx="1043071" cy="488571"/>
                </a:xfrm>
                <a:prstGeom prst="rect">
                  <a:avLst/>
                </a:prstGeom>
              </p:spPr>
            </p:pic>
          </p:control>
        </mc:Fallback>
      </mc:AlternateContent>
      <mc:AlternateContent xmlns:mc="http://schemas.openxmlformats.org/markup-compatibility/2006">
        <mc:Choice xmlns:v="urn:schemas-microsoft-com:vml" Requires="v">
          <p:control spid="1073" name="TextBox4" r:id="rId5" imgW="1038240" imgH="485640"/>
        </mc:Choice>
        <mc:Fallback>
          <p:control name="TextBox4" r:id="rId5" imgW="1038240" imgH="485640">
            <p:pic>
              <p:nvPicPr>
                <p:cNvPr id="25" name="TextBox4">
                  <a:extLst>
                    <a:ext uri="{FF2B5EF4-FFF2-40B4-BE49-F238E27FC236}">
                      <a16:creationId xmlns:a16="http://schemas.microsoft.com/office/drawing/2014/main" id="{486306D8-F6CB-4AE2-B62C-7525D4D51293}"/>
                    </a:ext>
                  </a:extLst>
                </p:cNvPr>
                <p:cNvPicPr>
                  <a:picLocks/>
                </p:cNvPicPr>
                <p:nvPr/>
              </p:nvPicPr>
              <p:blipFill>
                <a:blip r:embed="rId9"/>
                <a:stretch>
                  <a:fillRect/>
                </a:stretch>
              </p:blipFill>
              <p:spPr>
                <a:xfrm>
                  <a:off x="9150917" y="5323009"/>
                  <a:ext cx="1043071" cy="488571"/>
                </a:xfrm>
                <a:prstGeom prst="rect">
                  <a:avLst/>
                </a:prstGeom>
              </p:spPr>
            </p:pic>
          </p:control>
        </mc:Fallback>
      </mc:AlternateContent>
    </p:controls>
    <p:extLst>
      <p:ext uri="{BB962C8B-B14F-4D97-AF65-F5344CB8AC3E}">
        <p14:creationId xmlns:p14="http://schemas.microsoft.com/office/powerpoint/2010/main" val="19916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animEffect transition="in" filter="wipe(left)">
                                      <p:cBhvr>
                                        <p:cTn id="15" dur="500"/>
                                        <p:tgtEl>
                                          <p:spTgt spid="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8">
                                            <p:txEl>
                                              <p:pRg st="2" end="2"/>
                                            </p:txEl>
                                          </p:spTgt>
                                        </p:tgtEl>
                                        <p:attrNameLst>
                                          <p:attrName>style.visibility</p:attrName>
                                        </p:attrNameLst>
                                      </p:cBhvr>
                                      <p:to>
                                        <p:strVal val="visible"/>
                                      </p:to>
                                    </p:set>
                                    <p:animEffect transition="in" filter="wipe(left)">
                                      <p:cBhvr>
                                        <p:cTn id="20" dur="500"/>
                                        <p:tgtEl>
                                          <p:spTgt spid="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xEl>
                                              <p:pRg st="3" end="3"/>
                                            </p:txEl>
                                          </p:spTgt>
                                        </p:tgtEl>
                                        <p:attrNameLst>
                                          <p:attrName>style.visibility</p:attrName>
                                        </p:attrNameLst>
                                      </p:cBhvr>
                                      <p:to>
                                        <p:strVal val="visible"/>
                                      </p:to>
                                    </p:set>
                                    <p:animEffect transition="in" filter="wipe(left)">
                                      <p:cBhvr>
                                        <p:cTn id="25" dur="500"/>
                                        <p:tgtEl>
                                          <p:spTgt spid="2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xEl>
                                              <p:pRg st="1" end="1"/>
                                            </p:txEl>
                                          </p:spTgt>
                                        </p:tgtEl>
                                        <p:attrNameLst>
                                          <p:attrName>style.visibility</p:attrName>
                                        </p:attrNameLst>
                                      </p:cBhvr>
                                      <p:to>
                                        <p:strVal val="visible"/>
                                      </p:to>
                                    </p:set>
                                    <p:animEffect transition="in" filter="wipe(left)">
                                      <p:cBhvr>
                                        <p:cTn id="30" dur="500"/>
                                        <p:tgtEl>
                                          <p:spTgt spid="2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xEl>
                                              <p:pRg st="2" end="2"/>
                                            </p:txEl>
                                          </p:spTgt>
                                        </p:tgtEl>
                                        <p:attrNameLst>
                                          <p:attrName>style.visibility</p:attrName>
                                        </p:attrNameLst>
                                      </p:cBhvr>
                                      <p:to>
                                        <p:strVal val="visible"/>
                                      </p:to>
                                    </p:set>
                                    <p:animEffect transition="in" filter="wipe(left)">
                                      <p:cBhvr>
                                        <p:cTn id="35" dur="500"/>
                                        <p:tgtEl>
                                          <p:spTgt spid="2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xEl>
                                              <p:pRg st="3" end="3"/>
                                            </p:txEl>
                                          </p:spTgt>
                                        </p:tgtEl>
                                        <p:attrNameLst>
                                          <p:attrName>style.visibility</p:attrName>
                                        </p:attrNameLst>
                                      </p:cBhvr>
                                      <p:to>
                                        <p:strVal val="visible"/>
                                      </p:to>
                                    </p:set>
                                    <p:animEffect transition="in" filter="wipe(left)">
                                      <p:cBhvr>
                                        <p:cTn id="40" dur="500"/>
                                        <p:tgtEl>
                                          <p:spTgt spid="2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7" grpId="0"/>
      <p:bldP spid="23"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5" name="Oval 14">
            <a:extLst>
              <a:ext uri="{FF2B5EF4-FFF2-40B4-BE49-F238E27FC236}">
                <a16:creationId xmlns:a16="http://schemas.microsoft.com/office/drawing/2014/main" id="{9941FAB2-C050-4D58-8403-3469CC18AAAB}"/>
              </a:ext>
            </a:extLst>
          </p:cNvPr>
          <p:cNvSpPr/>
          <p:nvPr/>
        </p:nvSpPr>
        <p:spPr>
          <a:xfrm>
            <a:off x="1000519" y="1432171"/>
            <a:ext cx="1974903" cy="4896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nvGrpSpPr>
          <p:cNvPr id="17" name="Google Shape;4386;p6">
            <a:extLst>
              <a:ext uri="{FF2B5EF4-FFF2-40B4-BE49-F238E27FC236}">
                <a16:creationId xmlns:a16="http://schemas.microsoft.com/office/drawing/2014/main" id="{FF7D3205-6661-450B-B5E0-47F8CA89B9E2}"/>
              </a:ext>
            </a:extLst>
          </p:cNvPr>
          <p:cNvGrpSpPr/>
          <p:nvPr/>
        </p:nvGrpSpPr>
        <p:grpSpPr>
          <a:xfrm>
            <a:off x="377561" y="311967"/>
            <a:ext cx="11814449" cy="2173787"/>
            <a:chOff x="1183343" y="1464304"/>
            <a:chExt cx="11785221" cy="2168409"/>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11163802" cy="2139060"/>
            </a:xfrm>
            <a:prstGeom prst="rect">
              <a:avLst/>
            </a:prstGeom>
            <a:noFill/>
            <a:ln>
              <a:noFill/>
            </a:ln>
          </p:spPr>
          <p:txBody>
            <a:bodyPr spcFirstLastPara="1" wrap="square" lIns="91652" tIns="45813" rIns="91652" bIns="45813" anchor="t" anchorCtr="0">
              <a:spAutoFit/>
            </a:bodyPr>
            <a:lstStyle/>
            <a:p>
              <a:pPr>
                <a:lnSpc>
                  <a:spcPts val="4011"/>
                </a:lnSpc>
              </a:pPr>
              <a:r>
                <a:rPr lang="en-US" sz="3208"/>
                <a:t>Một đàn sếu bay về phương nam tránh rét. Ngày thứ nhất, đàn sếu bay được 248 km. Ngày thứ hai, đàn sếu bay được nhiều hơn ngày thứ nhất 70 km. Hỏi ngày thứ hai đàn sếu bay được bao nhiêu ki-lô-mét?</a:t>
              </a:r>
              <a:endParaRPr lang="en-US" sz="3208" dirty="0"/>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3</a:t>
              </a:r>
              <a:endParaRPr sz="1869"/>
            </a:p>
          </p:txBody>
        </p:sp>
      </p:grpSp>
      <p:cxnSp>
        <p:nvCxnSpPr>
          <p:cNvPr id="6" name="Straight Connector 5">
            <a:extLst>
              <a:ext uri="{FF2B5EF4-FFF2-40B4-BE49-F238E27FC236}">
                <a16:creationId xmlns:a16="http://schemas.microsoft.com/office/drawing/2014/main" id="{373B8C57-B4D1-431F-B5B8-DACA4076CB50}"/>
              </a:ext>
            </a:extLst>
          </p:cNvPr>
          <p:cNvCxnSpPr>
            <a:cxnSpLocks/>
          </p:cNvCxnSpPr>
          <p:nvPr/>
        </p:nvCxnSpPr>
        <p:spPr>
          <a:xfrm>
            <a:off x="8970960" y="883971"/>
            <a:ext cx="2660203"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F628B5D0-B6F4-447F-97C9-3ABFEAAE1124}"/>
              </a:ext>
            </a:extLst>
          </p:cNvPr>
          <p:cNvCxnSpPr>
            <a:cxnSpLocks/>
          </p:cNvCxnSpPr>
          <p:nvPr/>
        </p:nvCxnSpPr>
        <p:spPr>
          <a:xfrm>
            <a:off x="6958448" y="1921444"/>
            <a:ext cx="4660744" cy="0"/>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5AC2574B-1FC9-479F-A2FC-582BBFF2BA27}"/>
              </a:ext>
            </a:extLst>
          </p:cNvPr>
          <p:cNvSpPr txBox="1"/>
          <p:nvPr/>
        </p:nvSpPr>
        <p:spPr>
          <a:xfrm>
            <a:off x="949562" y="3169313"/>
            <a:ext cx="3536375" cy="647741"/>
          </a:xfrm>
          <a:prstGeom prst="rect">
            <a:avLst/>
          </a:prstGeom>
          <a:noFill/>
        </p:spPr>
        <p:txBody>
          <a:bodyPr wrap="square" rtlCol="0">
            <a:spAutoFit/>
          </a:bodyPr>
          <a:lstStyle/>
          <a:p>
            <a:pPr algn="just"/>
            <a:r>
              <a:rPr lang="en-US" sz="3609" i="1">
                <a:latin typeface="Arial" panose="020B0604020202020204" pitchFamily="34" charset="0"/>
                <a:cs typeface="Arial" panose="020B0604020202020204" pitchFamily="34" charset="0"/>
              </a:rPr>
              <a:t>Tóm tắt:</a:t>
            </a:r>
            <a:endParaRPr lang="vi-VN" sz="3609"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DB83CB7-8658-46ED-9E36-050398D27614}"/>
              </a:ext>
            </a:extLst>
          </p:cNvPr>
          <p:cNvSpPr txBox="1"/>
          <p:nvPr/>
        </p:nvSpPr>
        <p:spPr>
          <a:xfrm>
            <a:off x="978911" y="4026629"/>
            <a:ext cx="6347204"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nhất: 248 km</a:t>
            </a:r>
            <a:endParaRPr lang="vi-VN" sz="3609"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C024DA9-3EE6-40EC-A9B9-8F32A1EB158C}"/>
              </a:ext>
            </a:extLst>
          </p:cNvPr>
          <p:cNvSpPr txBox="1"/>
          <p:nvPr/>
        </p:nvSpPr>
        <p:spPr>
          <a:xfrm>
            <a:off x="978901" y="4777898"/>
            <a:ext cx="11213099"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hai nhiều hơn: 70 km</a:t>
            </a:r>
            <a:endParaRPr lang="vi-VN" sz="3609"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C98BC4D-006C-4715-AC32-4CE4651A22BD}"/>
              </a:ext>
            </a:extLst>
          </p:cNvPr>
          <p:cNvSpPr txBox="1"/>
          <p:nvPr/>
        </p:nvSpPr>
        <p:spPr>
          <a:xfrm>
            <a:off x="949563" y="5529163"/>
            <a:ext cx="9584612"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hai bay được: … km?</a:t>
            </a:r>
            <a:endParaRPr lang="vi-VN" sz="3609" dirty="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2D5D84FC-6DF8-474B-AAF4-01E52AF92AD8}"/>
              </a:ext>
            </a:extLst>
          </p:cNvPr>
          <p:cNvCxnSpPr>
            <a:cxnSpLocks/>
          </p:cNvCxnSpPr>
          <p:nvPr/>
        </p:nvCxnSpPr>
        <p:spPr>
          <a:xfrm>
            <a:off x="1117928" y="1357035"/>
            <a:ext cx="4727709"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9AD0005D-2492-41F5-A5A3-6945FEE84547}"/>
              </a:ext>
            </a:extLst>
          </p:cNvPr>
          <p:cNvCxnSpPr>
            <a:cxnSpLocks/>
          </p:cNvCxnSpPr>
          <p:nvPr/>
        </p:nvCxnSpPr>
        <p:spPr>
          <a:xfrm>
            <a:off x="6096000" y="1350373"/>
            <a:ext cx="5730517"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4C3ED88A-D145-4D97-8042-4C916ED57A80}"/>
              </a:ext>
            </a:extLst>
          </p:cNvPr>
          <p:cNvCxnSpPr>
            <a:cxnSpLocks/>
          </p:cNvCxnSpPr>
          <p:nvPr/>
        </p:nvCxnSpPr>
        <p:spPr>
          <a:xfrm>
            <a:off x="1117927" y="1921828"/>
            <a:ext cx="5554213"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12C862C4-C42A-42C1-8482-AFBAA83E316E}"/>
              </a:ext>
            </a:extLst>
          </p:cNvPr>
          <p:cNvCxnSpPr>
            <a:cxnSpLocks/>
          </p:cNvCxnSpPr>
          <p:nvPr/>
        </p:nvCxnSpPr>
        <p:spPr>
          <a:xfrm>
            <a:off x="1102130" y="2408333"/>
            <a:ext cx="5478329" cy="3483"/>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960973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p:bldP spid="10"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1B260A2-A459-4B56-9DAE-F9E83203CA94}"/>
              </a:ext>
            </a:extLst>
          </p:cNvPr>
          <p:cNvGrpSpPr/>
          <p:nvPr/>
        </p:nvGrpSpPr>
        <p:grpSpPr>
          <a:xfrm>
            <a:off x="485231" y="267656"/>
            <a:ext cx="10511855" cy="1692771"/>
            <a:chOff x="1296327" y="1567956"/>
            <a:chExt cx="10172498" cy="1692771"/>
          </a:xfrm>
        </p:grpSpPr>
        <p:sp>
          <p:nvSpPr>
            <p:cNvPr id="11" name="TextBox 10">
              <a:extLst>
                <a:ext uri="{FF2B5EF4-FFF2-40B4-BE49-F238E27FC236}">
                  <a16:creationId xmlns:a16="http://schemas.microsoft.com/office/drawing/2014/main" id="{910C7A14-519B-4839-994E-ED3C834A8938}"/>
                </a:ext>
              </a:extLst>
            </p:cNvPr>
            <p:cNvSpPr txBox="1"/>
            <p:nvPr/>
          </p:nvSpPr>
          <p:spPr>
            <a:xfrm>
              <a:off x="1866915" y="1567956"/>
              <a:ext cx="9601910" cy="16927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err="1">
                  <a:ln>
                    <a:noFill/>
                  </a:ln>
                  <a:solidFill>
                    <a:prstClr val="black"/>
                  </a:solidFill>
                  <a:effectLst/>
                  <a:uLnTx/>
                  <a:uFillTx/>
                  <a:latin typeface="+mj-lt"/>
                </a:rPr>
                <a:t>Một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về</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phương</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nam</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tránh</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rét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nhất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248 km.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hai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nhiều</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hơn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nhất</a:t>
              </a:r>
              <a:r>
                <a:rPr kumimoji="0" lang="en-US" sz="2600" b="0" i="0" u="none" strike="noStrike" kern="0" cap="none" spc="0" normalizeH="0" baseline="0" noProof="0" dirty="0">
                  <a:ln>
                    <a:noFill/>
                  </a:ln>
                  <a:solidFill>
                    <a:prstClr val="black"/>
                  </a:solidFill>
                  <a:effectLst/>
                  <a:uLnTx/>
                  <a:uFillTx/>
                  <a:latin typeface="+mj-lt"/>
                </a:rPr>
                <a:t> 70 km. </a:t>
              </a:r>
              <a:r>
                <a:rPr kumimoji="0" lang="en-US" sz="2600" b="0" i="0" u="none" strike="noStrike" kern="0" cap="none" spc="0" normalizeH="0" baseline="0" noProof="0" dirty="0" err="1">
                  <a:ln>
                    <a:noFill/>
                  </a:ln>
                  <a:solidFill>
                    <a:prstClr val="black"/>
                  </a:solidFill>
                  <a:effectLst/>
                  <a:uLnTx/>
                  <a:uFillTx/>
                  <a:latin typeface="+mj-lt"/>
                </a:rPr>
                <a:t>Hỏi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hai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bao</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nhiêu</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ki-lô-mét</a:t>
              </a:r>
              <a:r>
                <a:rPr kumimoji="0" lang="en-US" sz="2600" b="0" i="0" u="none" strike="noStrike" kern="0" cap="none" spc="0" normalizeH="0" baseline="0" noProof="0" dirty="0">
                  <a:ln>
                    <a:noFill/>
                  </a:ln>
                  <a:solidFill>
                    <a:prstClr val="black"/>
                  </a:solidFill>
                  <a:effectLst/>
                  <a:uLnTx/>
                  <a:uFillTx/>
                  <a:latin typeface="+mj-lt"/>
                </a:rPr>
                <a:t>?</a:t>
              </a:r>
            </a:p>
          </p:txBody>
        </p:sp>
        <p:sp>
          <p:nvSpPr>
            <p:cNvPr id="12" name="Oval 11">
              <a:extLst>
                <a:ext uri="{FF2B5EF4-FFF2-40B4-BE49-F238E27FC236}">
                  <a16:creationId xmlns:a16="http://schemas.microsoft.com/office/drawing/2014/main" id="{20595BA0-7919-43D9-8571-40D143BC7BF4}"/>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mj-lt"/>
                  <a:ea typeface="+mn-ea"/>
                  <a:cs typeface="+mn-cs"/>
                </a:rPr>
                <a:t>4</a:t>
              </a:r>
            </a:p>
          </p:txBody>
        </p:sp>
      </p:grpSp>
      <p:sp>
        <p:nvSpPr>
          <p:cNvPr id="13" name="TextBox 12">
            <a:extLst>
              <a:ext uri="{FF2B5EF4-FFF2-40B4-BE49-F238E27FC236}">
                <a16:creationId xmlns:a16="http://schemas.microsoft.com/office/drawing/2014/main" id="{34EAD575-CCFF-43F1-B5A2-420184791BBD}"/>
              </a:ext>
            </a:extLst>
          </p:cNvPr>
          <p:cNvSpPr txBox="1"/>
          <p:nvPr/>
        </p:nvSpPr>
        <p:spPr>
          <a:xfrm>
            <a:off x="485231" y="1648624"/>
            <a:ext cx="8417358" cy="1569660"/>
          </a:xfrm>
          <a:prstGeom prst="rect">
            <a:avLst/>
          </a:prstGeom>
          <a:noFill/>
        </p:spPr>
        <p:txBody>
          <a:bodyPr wrap="square" rtlCol="0">
            <a:spAutoFit/>
          </a:bodyPr>
          <a:lstStyle/>
          <a:p>
            <a:pPr algn="ctr"/>
            <a:r>
              <a:rPr lang="en-US" sz="2400" dirty="0" err="1">
                <a:solidFill>
                  <a:srgbClr val="FF0000"/>
                </a:solidFill>
                <a:latin typeface="+mj-lt"/>
              </a:rPr>
              <a:t>Tóm</a:t>
            </a:r>
            <a:r>
              <a:rPr lang="en-US" sz="2400" dirty="0">
                <a:solidFill>
                  <a:srgbClr val="FF0000"/>
                </a:solidFill>
                <a:latin typeface="+mj-lt"/>
              </a:rPr>
              <a:t> </a:t>
            </a:r>
            <a:r>
              <a:rPr lang="en-US" sz="2400" dirty="0" err="1">
                <a:solidFill>
                  <a:srgbClr val="FF0000"/>
                </a:solidFill>
                <a:latin typeface="+mj-lt"/>
              </a:rPr>
              <a:t>tắt</a:t>
            </a:r>
            <a:r>
              <a:rPr lang="en-US" sz="2400" dirty="0">
                <a:solidFill>
                  <a:srgbClr val="FF0000"/>
                </a:solidFill>
                <a:latin typeface="+mj-lt"/>
              </a:rPr>
              <a:t>:</a:t>
            </a:r>
          </a:p>
          <a:p>
            <a:r>
              <a:rPr lang="en-US" sz="2400" dirty="0" err="1">
                <a:solidFill>
                  <a:prstClr val="black"/>
                </a:solidFill>
                <a:latin typeface="+mj-lt"/>
              </a:rPr>
              <a:t>Ngày</a:t>
            </a:r>
            <a:r>
              <a:rPr lang="en-US" sz="2400" dirty="0">
                <a:solidFill>
                  <a:prstClr val="black"/>
                </a:solidFill>
                <a:latin typeface="+mj-lt"/>
              </a:rPr>
              <a:t> </a:t>
            </a:r>
            <a:r>
              <a:rPr lang="en-US" sz="2400" dirty="0" err="1">
                <a:solidFill>
                  <a:prstClr val="black"/>
                </a:solidFill>
                <a:latin typeface="+mj-lt"/>
              </a:rPr>
              <a:t>thứ</a:t>
            </a:r>
            <a:r>
              <a:rPr lang="en-US" sz="2400" dirty="0">
                <a:solidFill>
                  <a:prstClr val="black"/>
                </a:solidFill>
                <a:latin typeface="+mj-lt"/>
              </a:rPr>
              <a:t> </a:t>
            </a:r>
            <a:r>
              <a:rPr lang="en-US" sz="2400" dirty="0" err="1">
                <a:solidFill>
                  <a:prstClr val="black"/>
                </a:solidFill>
                <a:latin typeface="+mj-lt"/>
              </a:rPr>
              <a:t>nhất</a:t>
            </a:r>
            <a:r>
              <a:rPr lang="en-US" sz="2400" dirty="0">
                <a:solidFill>
                  <a:prstClr val="black"/>
                </a:solidFill>
                <a:latin typeface="+mj-lt"/>
              </a:rPr>
              <a:t>: 248km</a:t>
            </a:r>
          </a:p>
          <a:p>
            <a:r>
              <a:rPr lang="en-US" sz="2400" dirty="0" err="1">
                <a:solidFill>
                  <a:prstClr val="black"/>
                </a:solidFill>
                <a:latin typeface="+mj-lt"/>
              </a:rPr>
              <a:t>Ngày</a:t>
            </a:r>
            <a:r>
              <a:rPr lang="en-US" sz="2400" dirty="0">
                <a:solidFill>
                  <a:prstClr val="black"/>
                </a:solidFill>
                <a:latin typeface="+mj-lt"/>
              </a:rPr>
              <a:t> </a:t>
            </a:r>
            <a:r>
              <a:rPr lang="en-US" sz="2400" dirty="0" err="1">
                <a:solidFill>
                  <a:prstClr val="black"/>
                </a:solidFill>
                <a:latin typeface="+mj-lt"/>
              </a:rPr>
              <a:t>thứ</a:t>
            </a:r>
            <a:r>
              <a:rPr lang="en-US" sz="2400" dirty="0">
                <a:solidFill>
                  <a:prstClr val="black"/>
                </a:solidFill>
                <a:latin typeface="+mj-lt"/>
              </a:rPr>
              <a:t> </a:t>
            </a:r>
            <a:r>
              <a:rPr lang="en-US" sz="2400" dirty="0" err="1">
                <a:solidFill>
                  <a:prstClr val="black"/>
                </a:solidFill>
                <a:latin typeface="+mj-lt"/>
              </a:rPr>
              <a:t>hai</a:t>
            </a:r>
            <a:r>
              <a:rPr lang="en-US" sz="2400" dirty="0">
                <a:solidFill>
                  <a:prstClr val="black"/>
                </a:solidFill>
                <a:latin typeface="+mj-lt"/>
              </a:rPr>
              <a:t> bay </a:t>
            </a:r>
            <a:r>
              <a:rPr lang="en-US" sz="2400" dirty="0" err="1">
                <a:solidFill>
                  <a:prstClr val="black"/>
                </a:solidFill>
                <a:latin typeface="+mj-lt"/>
              </a:rPr>
              <a:t>được</a:t>
            </a:r>
            <a:r>
              <a:rPr lang="en-US" sz="2400" dirty="0">
                <a:solidFill>
                  <a:prstClr val="black"/>
                </a:solidFill>
                <a:latin typeface="+mj-lt"/>
              </a:rPr>
              <a:t> </a:t>
            </a:r>
            <a:r>
              <a:rPr lang="en-US" sz="2400" dirty="0" err="1">
                <a:solidFill>
                  <a:prstClr val="black"/>
                </a:solidFill>
                <a:latin typeface="+mj-lt"/>
              </a:rPr>
              <a:t>nhiều</a:t>
            </a:r>
            <a:r>
              <a:rPr lang="en-US" sz="2400" dirty="0">
                <a:solidFill>
                  <a:prstClr val="black"/>
                </a:solidFill>
                <a:latin typeface="+mj-lt"/>
              </a:rPr>
              <a:t> </a:t>
            </a:r>
            <a:r>
              <a:rPr lang="en-US" sz="2400" dirty="0" err="1">
                <a:solidFill>
                  <a:prstClr val="black"/>
                </a:solidFill>
                <a:latin typeface="+mj-lt"/>
              </a:rPr>
              <a:t>hơn</a:t>
            </a:r>
            <a:r>
              <a:rPr lang="en-US" sz="2400" dirty="0">
                <a:solidFill>
                  <a:prstClr val="black"/>
                </a:solidFill>
                <a:latin typeface="+mj-lt"/>
              </a:rPr>
              <a:t>: 70km</a:t>
            </a:r>
          </a:p>
          <a:p>
            <a:r>
              <a:rPr lang="en-US" sz="2400" dirty="0" err="1">
                <a:solidFill>
                  <a:prstClr val="black"/>
                </a:solidFill>
                <a:latin typeface="+mj-lt"/>
              </a:rPr>
              <a:t>Ngày</a:t>
            </a:r>
            <a:r>
              <a:rPr lang="en-US" sz="2400" dirty="0">
                <a:solidFill>
                  <a:prstClr val="black"/>
                </a:solidFill>
                <a:latin typeface="+mj-lt"/>
              </a:rPr>
              <a:t> </a:t>
            </a:r>
            <a:r>
              <a:rPr lang="en-US" sz="2400" err="1">
                <a:solidFill>
                  <a:prstClr val="black"/>
                </a:solidFill>
                <a:latin typeface="+mj-lt"/>
              </a:rPr>
              <a:t>thứ</a:t>
            </a:r>
            <a:r>
              <a:rPr lang="en-US" sz="2400">
                <a:solidFill>
                  <a:prstClr val="black"/>
                </a:solidFill>
                <a:latin typeface="+mj-lt"/>
              </a:rPr>
              <a:t> hai</a:t>
            </a:r>
            <a:r>
              <a:rPr lang="vi-VN" sz="2400">
                <a:solidFill>
                  <a:prstClr val="black"/>
                </a:solidFill>
                <a:latin typeface="+mj-lt"/>
              </a:rPr>
              <a:t> </a:t>
            </a:r>
            <a:r>
              <a:rPr lang="vi-VN" sz="2400">
                <a:solidFill>
                  <a:prstClr val="black"/>
                </a:solidFill>
                <a:latin typeface="+mn-lt"/>
              </a:rPr>
              <a:t>bay được</a:t>
            </a:r>
            <a:r>
              <a:rPr lang="en-US" sz="2400">
                <a:solidFill>
                  <a:prstClr val="black"/>
                </a:solidFill>
                <a:latin typeface="+mj-lt"/>
              </a:rPr>
              <a:t>: </a:t>
            </a:r>
            <a:r>
              <a:rPr lang="en-US" sz="2400" dirty="0">
                <a:solidFill>
                  <a:prstClr val="black"/>
                </a:solidFill>
                <a:latin typeface="+mj-lt"/>
              </a:rPr>
              <a:t>… km?</a:t>
            </a:r>
          </a:p>
        </p:txBody>
      </p:sp>
      <p:grpSp>
        <p:nvGrpSpPr>
          <p:cNvPr id="16" name="Group 15">
            <a:extLst>
              <a:ext uri="{FF2B5EF4-FFF2-40B4-BE49-F238E27FC236}">
                <a16:creationId xmlns:a16="http://schemas.microsoft.com/office/drawing/2014/main" id="{AC0F9959-A062-4D68-B546-4BE5464E04FD}"/>
              </a:ext>
            </a:extLst>
          </p:cNvPr>
          <p:cNvGrpSpPr/>
          <p:nvPr/>
        </p:nvGrpSpPr>
        <p:grpSpPr>
          <a:xfrm>
            <a:off x="5021600" y="3608614"/>
            <a:ext cx="6755241" cy="2965607"/>
            <a:chOff x="3993411" y="2994024"/>
            <a:chExt cx="5149523" cy="1903369"/>
          </a:xfrm>
        </p:grpSpPr>
        <p:cxnSp>
          <p:nvCxnSpPr>
            <p:cNvPr id="17" name="Straight Connector 16">
              <a:extLst>
                <a:ext uri="{FF2B5EF4-FFF2-40B4-BE49-F238E27FC236}">
                  <a16:creationId xmlns:a16="http://schemas.microsoft.com/office/drawing/2014/main" id="{A4D42C00-D482-4B04-8112-E3D70AA09085}"/>
                </a:ext>
              </a:extLst>
            </p:cNvPr>
            <p:cNvCxnSpPr>
              <a:cxnSpLocks/>
            </p:cNvCxnSpPr>
            <p:nvPr/>
          </p:nvCxnSpPr>
          <p:spPr>
            <a:xfrm>
              <a:off x="3993411" y="2994024"/>
              <a:ext cx="0" cy="1903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D65E488-19FC-41F4-AAC3-9A7D7EF439F8}"/>
                </a:ext>
              </a:extLst>
            </p:cNvPr>
            <p:cNvGrpSpPr/>
            <p:nvPr/>
          </p:nvGrpSpPr>
          <p:grpSpPr>
            <a:xfrm>
              <a:off x="4004124" y="3013489"/>
              <a:ext cx="5138810" cy="1883904"/>
              <a:chOff x="4004124" y="3013489"/>
              <a:chExt cx="5138810" cy="1883904"/>
            </a:xfrm>
          </p:grpSpPr>
          <p:pic>
            <p:nvPicPr>
              <p:cNvPr id="19" name="Picture 18">
                <a:extLst>
                  <a:ext uri="{FF2B5EF4-FFF2-40B4-BE49-F238E27FC236}">
                    <a16:creationId xmlns:a16="http://schemas.microsoft.com/office/drawing/2014/main" id="{4227E834-77A7-4C52-A308-364B96047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124" y="3013489"/>
                <a:ext cx="5138810" cy="1883904"/>
              </a:xfrm>
              <a:prstGeom prst="rect">
                <a:avLst/>
              </a:prstGeom>
            </p:spPr>
          </p:pic>
          <p:sp>
            <p:nvSpPr>
              <p:cNvPr id="20" name="TextBox 19">
                <a:extLst>
                  <a:ext uri="{FF2B5EF4-FFF2-40B4-BE49-F238E27FC236}">
                    <a16:creationId xmlns:a16="http://schemas.microsoft.com/office/drawing/2014/main" id="{583F2B3C-7EB7-4775-BCA8-15C99445FA09}"/>
                  </a:ext>
                </a:extLst>
              </p:cNvPr>
              <p:cNvSpPr txBox="1"/>
              <p:nvPr/>
            </p:nvSpPr>
            <p:spPr>
              <a:xfrm>
                <a:off x="5282773" y="3219305"/>
                <a:ext cx="1942011" cy="335764"/>
              </a:xfrm>
              <a:prstGeom prst="rect">
                <a:avLst/>
              </a:prstGeom>
              <a:noFill/>
            </p:spPr>
            <p:txBody>
              <a:bodyPr wrap="square">
                <a:spAutoFit/>
              </a:bodyPr>
              <a:lstStyle/>
              <a:p>
                <a:pPr marL="0" marR="0" lvl="0" indent="0" algn="ctr" defTabSz="6851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Bài</a:t>
                </a:r>
                <a:r>
                  <a:rPr kumimoji="0" lang="en-US" sz="2400" b="1" i="0" u="none" strike="noStrike" kern="1200" cap="none" spc="0" normalizeH="0" baseline="0" noProof="0" dirty="0">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giải</a:t>
                </a:r>
                <a:endParaRPr kumimoji="0" lang="en-US" sz="2400" b="1" i="0" u="none" strike="noStrike" kern="1200" cap="none" spc="0" normalizeH="0" baseline="0" noProof="0" dirty="0">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grpSp>
      </p:grpSp>
      <p:sp>
        <p:nvSpPr>
          <p:cNvPr id="21" name="Text Box 2"/>
          <p:cNvSpPr txBox="1">
            <a:spLocks noChangeArrowheads="1"/>
          </p:cNvSpPr>
          <p:nvPr/>
        </p:nvSpPr>
        <p:spPr bwMode="auto">
          <a:xfrm>
            <a:off x="5423616" y="4552794"/>
            <a:ext cx="11068787"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vi-VN" altLang="en-US" sz="2300" b="1">
                <a:solidFill>
                  <a:srgbClr val="7030A0"/>
                </a:solidFill>
                <a:latin typeface="HP001 4 hàng" pitchFamily="34" charset="0"/>
              </a:rPr>
              <a:t>Ngày </a:t>
            </a:r>
            <a:r>
              <a:rPr lang="el-GR" altLang="en-US" sz="2300" b="1">
                <a:solidFill>
                  <a:srgbClr val="7030A0"/>
                </a:solidFill>
                <a:latin typeface="HP001 4 hàng" pitchFamily="34" charset="0"/>
              </a:rPr>
              <a:t>κ</a:t>
            </a:r>
            <a:r>
              <a:rPr lang="vi-VN" altLang="en-US" sz="2300" b="1">
                <a:solidFill>
                  <a:srgbClr val="7030A0"/>
                </a:solidFill>
                <a:latin typeface="HP001 4 hàng" pitchFamily="34" charset="0"/>
              </a:rPr>
              <a:t>ứ hai đàn sĞu bay đư</a:t>
            </a:r>
            <a:r>
              <a:rPr lang="el-GR" altLang="en-US" sz="2300" b="1">
                <a:solidFill>
                  <a:srgbClr val="7030A0"/>
                </a:solidFill>
                <a:latin typeface="HP001 4 hàng" pitchFamily="34" charset="0"/>
              </a:rPr>
              <a:t>ϑ </a:t>
            </a:r>
            <a:r>
              <a:rPr lang="vi-VN" altLang="en-US" sz="2300" b="1">
                <a:solidFill>
                  <a:srgbClr val="7030A0"/>
                </a:solidFill>
                <a:latin typeface="HP001 4 hàng" pitchFamily="34" charset="0"/>
              </a:rPr>
              <a:t>số ki-lô-</a:t>
            </a:r>
            <a:r>
              <a:rPr lang="el-GR" altLang="en-US" sz="2300" b="1">
                <a:solidFill>
                  <a:srgbClr val="7030A0"/>
                </a:solidFill>
                <a:latin typeface="HP001 4 hàng" pitchFamily="34" charset="0"/>
              </a:rPr>
              <a:t>Ε˛</a:t>
            </a:r>
            <a:r>
              <a:rPr lang="vi-VN" altLang="en-US" sz="2300" b="1">
                <a:solidFill>
                  <a:srgbClr val="7030A0"/>
                </a:solidFill>
                <a:latin typeface="HP001 4 hàng" pitchFamily="34" charset="0"/>
              </a:rPr>
              <a:t>t là:</a:t>
            </a:r>
            <a:endParaRPr lang="en-US" altLang="en-US" sz="2300" b="1" dirty="0">
              <a:solidFill>
                <a:srgbClr val="7030A0"/>
              </a:solidFill>
              <a:latin typeface="HP001 4 hàng" pitchFamily="34" charset="0"/>
            </a:endParaRPr>
          </a:p>
        </p:txBody>
      </p:sp>
      <p:sp>
        <p:nvSpPr>
          <p:cNvPr id="22" name="Text Box 2"/>
          <p:cNvSpPr txBox="1">
            <a:spLocks noChangeArrowheads="1"/>
          </p:cNvSpPr>
          <p:nvPr/>
        </p:nvSpPr>
        <p:spPr bwMode="auto">
          <a:xfrm>
            <a:off x="5870630" y="5126864"/>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300" b="1">
                <a:solidFill>
                  <a:srgbClr val="7030A0"/>
                </a:solidFill>
                <a:latin typeface="HP001 4 hàng" pitchFamily="34" charset="0"/>
              </a:rPr>
              <a:t>248 + 70 = 318 (km)</a:t>
            </a:r>
            <a:endParaRPr lang="en-US" altLang="en-US" sz="2300" b="1" dirty="0">
              <a:solidFill>
                <a:srgbClr val="7030A0"/>
              </a:solidFill>
              <a:latin typeface="HP001 4 hàng" pitchFamily="34" charset="0"/>
            </a:endParaRPr>
          </a:p>
        </p:txBody>
      </p:sp>
      <p:sp>
        <p:nvSpPr>
          <p:cNvPr id="23" name="Text Box 2"/>
          <p:cNvSpPr txBox="1">
            <a:spLocks noChangeArrowheads="1"/>
          </p:cNvSpPr>
          <p:nvPr/>
        </p:nvSpPr>
        <p:spPr bwMode="auto">
          <a:xfrm>
            <a:off x="6873095" y="5700934"/>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300" b="1">
                <a:solidFill>
                  <a:srgbClr val="7030A0"/>
                </a:solidFill>
                <a:latin typeface="HP001 4 hàng" pitchFamily="34" charset="0"/>
              </a:rPr>
              <a:t>Đáp số: 318 </a:t>
            </a:r>
            <a:r>
              <a:rPr lang="vi-VN" altLang="en-US" sz="2300" b="1">
                <a:solidFill>
                  <a:srgbClr val="7030A0"/>
                </a:solidFill>
                <a:latin typeface="HP001 4 hàng" pitchFamily="34" charset="0"/>
              </a:rPr>
              <a:t>km</a:t>
            </a:r>
            <a:endParaRPr lang="en-US" altLang="en-US" sz="2300" b="1" dirty="0">
              <a:solidFill>
                <a:srgbClr val="7030A0"/>
              </a:solidFill>
              <a:latin typeface="HP001 4 hàng" pitchFamily="34" charset="0"/>
            </a:endParaRPr>
          </a:p>
        </p:txBody>
      </p:sp>
    </p:spTree>
    <p:extLst>
      <p:ext uri="{BB962C8B-B14F-4D97-AF65-F5344CB8AC3E}">
        <p14:creationId xmlns:p14="http://schemas.microsoft.com/office/powerpoint/2010/main" val="866508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id="{FF7D3205-6661-450B-B5E0-47F8CA89B9E2}"/>
              </a:ext>
            </a:extLst>
          </p:cNvPr>
          <p:cNvGrpSpPr/>
          <p:nvPr/>
        </p:nvGrpSpPr>
        <p:grpSpPr>
          <a:xfrm>
            <a:off x="368277" y="222544"/>
            <a:ext cx="11107744" cy="1388453"/>
            <a:chOff x="1183343" y="1493653"/>
            <a:chExt cx="11080264" cy="1385018"/>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10458845" cy="1385018"/>
            </a:xfrm>
            <a:prstGeom prst="rect">
              <a:avLst/>
            </a:prstGeom>
            <a:noFill/>
            <a:ln>
              <a:noFill/>
            </a:ln>
          </p:spPr>
          <p:txBody>
            <a:bodyPr spcFirstLastPara="1" wrap="square" lIns="91652" tIns="45813" rIns="91652" bIns="45813" anchor="t" anchorCtr="0">
              <a:spAutoFit/>
            </a:bodyPr>
            <a:lstStyle/>
            <a:p>
              <a:pPr algn="just"/>
              <a:r>
                <a:rPr lang="en-US" sz="2807">
                  <a:solidFill>
                    <a:schemeClr val="dk1"/>
                  </a:solidFill>
                </a:rPr>
                <a:t>Bóng đèn sẽ sáng khi kết quả phép tính là số có cách đọc ở nguồn điện. Quan sát tranh rồi cho biết chiếc bóng đèn nào sẽ sáng?</a:t>
              </a:r>
              <a:endParaRPr sz="1805"/>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558666"/>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5</a:t>
              </a:r>
              <a:endParaRPr sz="1869"/>
            </a:p>
          </p:txBody>
        </p:sp>
      </p:grpSp>
      <p:sp>
        <p:nvSpPr>
          <p:cNvPr id="15" name="Rounded Rectangle 16">
            <a:extLst>
              <a:ext uri="{FF2B5EF4-FFF2-40B4-BE49-F238E27FC236}">
                <a16:creationId xmlns:a16="http://schemas.microsoft.com/office/drawing/2014/main" id="{3E61B5B4-177A-4DC8-909C-1A961F4353E0}"/>
              </a:ext>
            </a:extLst>
          </p:cNvPr>
          <p:cNvSpPr/>
          <p:nvPr/>
        </p:nvSpPr>
        <p:spPr>
          <a:xfrm>
            <a:off x="6866105" y="4515633"/>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264 + 375</a:t>
            </a:r>
          </a:p>
        </p:txBody>
      </p:sp>
      <p:sp>
        <p:nvSpPr>
          <p:cNvPr id="16" name="Rounded Rectangle 17">
            <a:extLst>
              <a:ext uri="{FF2B5EF4-FFF2-40B4-BE49-F238E27FC236}">
                <a16:creationId xmlns:a16="http://schemas.microsoft.com/office/drawing/2014/main" id="{8D2310C0-D3E9-4DB4-B75B-BD80F6E48B87}"/>
              </a:ext>
            </a:extLst>
          </p:cNvPr>
          <p:cNvSpPr/>
          <p:nvPr/>
        </p:nvSpPr>
        <p:spPr>
          <a:xfrm>
            <a:off x="5273394" y="5064999"/>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153 + 450</a:t>
            </a:r>
          </a:p>
        </p:txBody>
      </p:sp>
      <p:sp>
        <p:nvSpPr>
          <p:cNvPr id="20" name="Rounded Rectangle 18">
            <a:extLst>
              <a:ext uri="{FF2B5EF4-FFF2-40B4-BE49-F238E27FC236}">
                <a16:creationId xmlns:a16="http://schemas.microsoft.com/office/drawing/2014/main" id="{ABD45694-982C-42FA-8B8A-233170ED9C3B}"/>
              </a:ext>
            </a:extLst>
          </p:cNvPr>
          <p:cNvSpPr/>
          <p:nvPr/>
        </p:nvSpPr>
        <p:spPr>
          <a:xfrm>
            <a:off x="4093185" y="5709852"/>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246 + 347</a:t>
            </a:r>
          </a:p>
        </p:txBody>
      </p:sp>
      <p:sp>
        <p:nvSpPr>
          <p:cNvPr id="21" name="TextBox 20">
            <a:extLst>
              <a:ext uri="{FF2B5EF4-FFF2-40B4-BE49-F238E27FC236}">
                <a16:creationId xmlns:a16="http://schemas.microsoft.com/office/drawing/2014/main" id="{DA89A025-825E-4582-AB31-4BFB2D7C6DEB}"/>
              </a:ext>
            </a:extLst>
          </p:cNvPr>
          <p:cNvSpPr txBox="1"/>
          <p:nvPr/>
        </p:nvSpPr>
        <p:spPr>
          <a:xfrm>
            <a:off x="8936247" y="4502904"/>
            <a:ext cx="1120372" cy="524311"/>
          </a:xfrm>
          <a:prstGeom prst="rect">
            <a:avLst/>
          </a:prstGeom>
          <a:noFill/>
        </p:spPr>
        <p:txBody>
          <a:bodyPr wrap="square" rtlCol="0">
            <a:spAutoFit/>
          </a:bodyPr>
          <a:lstStyle/>
          <a:p>
            <a:r>
              <a:rPr lang="en-US" sz="2807" dirty="0">
                <a:solidFill>
                  <a:srgbClr val="F15441"/>
                </a:solidFill>
              </a:rPr>
              <a:t>A</a:t>
            </a:r>
          </a:p>
        </p:txBody>
      </p:sp>
      <p:sp>
        <p:nvSpPr>
          <p:cNvPr id="22" name="TextBox 21">
            <a:extLst>
              <a:ext uri="{FF2B5EF4-FFF2-40B4-BE49-F238E27FC236}">
                <a16:creationId xmlns:a16="http://schemas.microsoft.com/office/drawing/2014/main" id="{B1D56179-210C-47DC-A6A2-8841BFD0BA50}"/>
              </a:ext>
            </a:extLst>
          </p:cNvPr>
          <p:cNvSpPr txBox="1"/>
          <p:nvPr/>
        </p:nvSpPr>
        <p:spPr>
          <a:xfrm>
            <a:off x="7320621" y="5073920"/>
            <a:ext cx="585649" cy="524311"/>
          </a:xfrm>
          <a:prstGeom prst="rect">
            <a:avLst/>
          </a:prstGeom>
          <a:noFill/>
        </p:spPr>
        <p:txBody>
          <a:bodyPr wrap="square" rtlCol="0">
            <a:spAutoFit/>
          </a:bodyPr>
          <a:lstStyle/>
          <a:p>
            <a:r>
              <a:rPr lang="en-US" sz="2807" dirty="0">
                <a:solidFill>
                  <a:srgbClr val="F15441"/>
                </a:solidFill>
              </a:rPr>
              <a:t>B</a:t>
            </a:r>
          </a:p>
        </p:txBody>
      </p:sp>
      <p:sp>
        <p:nvSpPr>
          <p:cNvPr id="23" name="TextBox 22">
            <a:extLst>
              <a:ext uri="{FF2B5EF4-FFF2-40B4-BE49-F238E27FC236}">
                <a16:creationId xmlns:a16="http://schemas.microsoft.com/office/drawing/2014/main" id="{43C3DB33-3ADA-4E96-9912-147224A240DF}"/>
              </a:ext>
            </a:extLst>
          </p:cNvPr>
          <p:cNvSpPr txBox="1"/>
          <p:nvPr/>
        </p:nvSpPr>
        <p:spPr>
          <a:xfrm>
            <a:off x="6123860" y="5710498"/>
            <a:ext cx="585649" cy="524311"/>
          </a:xfrm>
          <a:prstGeom prst="rect">
            <a:avLst/>
          </a:prstGeom>
          <a:noFill/>
        </p:spPr>
        <p:txBody>
          <a:bodyPr wrap="square" rtlCol="0">
            <a:spAutoFit/>
          </a:bodyPr>
          <a:lstStyle/>
          <a:p>
            <a:r>
              <a:rPr lang="en-US" sz="2807" dirty="0">
                <a:solidFill>
                  <a:srgbClr val="F15441"/>
                </a:solidFill>
              </a:rPr>
              <a:t>C</a:t>
            </a:r>
          </a:p>
        </p:txBody>
      </p:sp>
      <p:grpSp>
        <p:nvGrpSpPr>
          <p:cNvPr id="24" name="Group 23">
            <a:extLst>
              <a:ext uri="{FF2B5EF4-FFF2-40B4-BE49-F238E27FC236}">
                <a16:creationId xmlns:a16="http://schemas.microsoft.com/office/drawing/2014/main" id="{B7228AB8-C4E9-494D-A33A-E363CD010F1A}"/>
              </a:ext>
            </a:extLst>
          </p:cNvPr>
          <p:cNvGrpSpPr/>
          <p:nvPr/>
        </p:nvGrpSpPr>
        <p:grpSpPr>
          <a:xfrm>
            <a:off x="2620143" y="1363952"/>
            <a:ext cx="4916904" cy="4807413"/>
            <a:chOff x="3197860" y="822960"/>
            <a:chExt cx="4904740" cy="4795520"/>
          </a:xfrm>
        </p:grpSpPr>
        <p:grpSp>
          <p:nvGrpSpPr>
            <p:cNvPr id="25" name="Group 24">
              <a:extLst>
                <a:ext uri="{FF2B5EF4-FFF2-40B4-BE49-F238E27FC236}">
                  <a16:creationId xmlns:a16="http://schemas.microsoft.com/office/drawing/2014/main" id="{C14CABA2-9F07-49C2-8467-11AFB6F01F33}"/>
                </a:ext>
              </a:extLst>
            </p:cNvPr>
            <p:cNvGrpSpPr/>
            <p:nvPr/>
          </p:nvGrpSpPr>
          <p:grpSpPr>
            <a:xfrm>
              <a:off x="3197860" y="822960"/>
              <a:ext cx="4904740" cy="4795520"/>
              <a:chOff x="4277360" y="1013460"/>
              <a:chExt cx="4904740" cy="4795520"/>
            </a:xfrm>
          </p:grpSpPr>
          <p:pic>
            <p:nvPicPr>
              <p:cNvPr id="27" name="Picture 26" descr="Screen Clipping">
                <a:extLst>
                  <a:ext uri="{FF2B5EF4-FFF2-40B4-BE49-F238E27FC236}">
                    <a16:creationId xmlns:a16="http://schemas.microsoft.com/office/drawing/2014/main" id="{24D54B0F-CAC1-4163-851F-A490B1F3281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277" t="5251" r="29708" b="78365"/>
              <a:stretch/>
            </p:blipFill>
            <p:spPr>
              <a:xfrm>
                <a:off x="6870700" y="1138941"/>
                <a:ext cx="2311400" cy="863849"/>
              </a:xfrm>
              <a:prstGeom prst="rect">
                <a:avLst/>
              </a:prstGeom>
            </p:spPr>
          </p:pic>
          <p:grpSp>
            <p:nvGrpSpPr>
              <p:cNvPr id="38" name="Group 37">
                <a:extLst>
                  <a:ext uri="{FF2B5EF4-FFF2-40B4-BE49-F238E27FC236}">
                    <a16:creationId xmlns:a16="http://schemas.microsoft.com/office/drawing/2014/main" id="{C783D29D-93E8-4701-9B8F-1BFD22F61E15}"/>
                  </a:ext>
                </a:extLst>
              </p:cNvPr>
              <p:cNvGrpSpPr/>
              <p:nvPr/>
            </p:nvGrpSpPr>
            <p:grpSpPr>
              <a:xfrm>
                <a:off x="4338320" y="1013460"/>
                <a:ext cx="3931920" cy="4564380"/>
                <a:chOff x="4541520" y="1013460"/>
                <a:chExt cx="3931920" cy="4564380"/>
              </a:xfrm>
            </p:grpSpPr>
            <p:sp>
              <p:nvSpPr>
                <p:cNvPr id="46" name="Freeform 3">
                  <a:extLst>
                    <a:ext uri="{FF2B5EF4-FFF2-40B4-BE49-F238E27FC236}">
                      <a16:creationId xmlns:a16="http://schemas.microsoft.com/office/drawing/2014/main" id="{6928885B-8C43-4D5B-8CE3-70D307C39DE2}"/>
                    </a:ext>
                  </a:extLst>
                </p:cNvPr>
                <p:cNvSpPr/>
                <p:nvPr/>
              </p:nvSpPr>
              <p:spPr>
                <a:xfrm>
                  <a:off x="4602480" y="1013460"/>
                  <a:ext cx="3870960" cy="3406140"/>
                </a:xfrm>
                <a:custGeom>
                  <a:avLst/>
                  <a:gdLst>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77724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90678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70960" h="3406140">
                      <a:moveTo>
                        <a:pt x="3870960" y="129540"/>
                      </a:moveTo>
                      <a:lnTo>
                        <a:pt x="3794760" y="0"/>
                      </a:lnTo>
                      <a:lnTo>
                        <a:pt x="1699260" y="0"/>
                      </a:lnTo>
                      <a:lnTo>
                        <a:pt x="1531620" y="304800"/>
                      </a:lnTo>
                      <a:lnTo>
                        <a:pt x="1188720" y="304800"/>
                      </a:lnTo>
                      <a:lnTo>
                        <a:pt x="1028700" y="609600"/>
                      </a:lnTo>
                      <a:lnTo>
                        <a:pt x="1181100" y="899160"/>
                      </a:lnTo>
                      <a:lnTo>
                        <a:pt x="1554480" y="899160"/>
                      </a:lnTo>
                      <a:lnTo>
                        <a:pt x="1706880" y="594360"/>
                      </a:lnTo>
                      <a:lnTo>
                        <a:pt x="2034540" y="594360"/>
                      </a:lnTo>
                      <a:lnTo>
                        <a:pt x="2217420" y="906780"/>
                      </a:lnTo>
                      <a:lnTo>
                        <a:pt x="2042160" y="1226820"/>
                      </a:lnTo>
                      <a:lnTo>
                        <a:pt x="1706880" y="1226820"/>
                      </a:lnTo>
                      <a:lnTo>
                        <a:pt x="1531620" y="1524000"/>
                      </a:lnTo>
                      <a:lnTo>
                        <a:pt x="1706880" y="1821180"/>
                      </a:lnTo>
                      <a:lnTo>
                        <a:pt x="1531620" y="2118360"/>
                      </a:lnTo>
                      <a:lnTo>
                        <a:pt x="1203960" y="2118360"/>
                      </a:lnTo>
                      <a:lnTo>
                        <a:pt x="1028700" y="1828800"/>
                      </a:lnTo>
                      <a:lnTo>
                        <a:pt x="1196340" y="1524000"/>
                      </a:lnTo>
                      <a:lnTo>
                        <a:pt x="1021080" y="1211580"/>
                      </a:lnTo>
                      <a:lnTo>
                        <a:pt x="670560" y="1211580"/>
                      </a:lnTo>
                      <a:lnTo>
                        <a:pt x="502920" y="1516380"/>
                      </a:lnTo>
                      <a:lnTo>
                        <a:pt x="670560" y="1813560"/>
                      </a:lnTo>
                      <a:lnTo>
                        <a:pt x="502920" y="2125980"/>
                      </a:lnTo>
                      <a:lnTo>
                        <a:pt x="167640" y="2125980"/>
                      </a:lnTo>
                      <a:lnTo>
                        <a:pt x="0" y="2446020"/>
                      </a:lnTo>
                      <a:lnTo>
                        <a:pt x="160020" y="2743200"/>
                      </a:lnTo>
                      <a:lnTo>
                        <a:pt x="533400" y="2743200"/>
                      </a:lnTo>
                      <a:lnTo>
                        <a:pt x="685800" y="2430780"/>
                      </a:lnTo>
                      <a:lnTo>
                        <a:pt x="1028700" y="2438400"/>
                      </a:lnTo>
                      <a:lnTo>
                        <a:pt x="1203960" y="2735580"/>
                      </a:lnTo>
                      <a:lnTo>
                        <a:pt x="1562100" y="2735580"/>
                      </a:lnTo>
                      <a:lnTo>
                        <a:pt x="1714500" y="2438400"/>
                      </a:lnTo>
                      <a:lnTo>
                        <a:pt x="2042160" y="2438400"/>
                      </a:lnTo>
                      <a:lnTo>
                        <a:pt x="2209800" y="2750820"/>
                      </a:lnTo>
                      <a:lnTo>
                        <a:pt x="2560320" y="2743200"/>
                      </a:lnTo>
                      <a:lnTo>
                        <a:pt x="2735580" y="2438400"/>
                      </a:lnTo>
                      <a:lnTo>
                        <a:pt x="2552700" y="2118360"/>
                      </a:lnTo>
                      <a:lnTo>
                        <a:pt x="2217420" y="2118360"/>
                      </a:lnTo>
                      <a:lnTo>
                        <a:pt x="2042160" y="1828800"/>
                      </a:lnTo>
                      <a:lnTo>
                        <a:pt x="2209800" y="1531620"/>
                      </a:lnTo>
                      <a:lnTo>
                        <a:pt x="2560320" y="1524000"/>
                      </a:lnTo>
                      <a:lnTo>
                        <a:pt x="3215640" y="2727960"/>
                      </a:lnTo>
                      <a:lnTo>
                        <a:pt x="3055620" y="3040380"/>
                      </a:lnTo>
                      <a:lnTo>
                        <a:pt x="2827020" y="3040380"/>
                      </a:lnTo>
                      <a:lnTo>
                        <a:pt x="2827020" y="3406140"/>
                      </a:lnTo>
                      <a:lnTo>
                        <a:pt x="3802380" y="340614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7" name="Freeform 4">
                  <a:extLst>
                    <a:ext uri="{FF2B5EF4-FFF2-40B4-BE49-F238E27FC236}">
                      <a16:creationId xmlns:a16="http://schemas.microsoft.com/office/drawing/2014/main" id="{12A4F804-79F1-4598-A571-BFB761C2432B}"/>
                    </a:ext>
                  </a:extLst>
                </p:cNvPr>
                <p:cNvSpPr/>
                <p:nvPr/>
              </p:nvSpPr>
              <p:spPr>
                <a:xfrm>
                  <a:off x="5943600" y="4053840"/>
                  <a:ext cx="1485900" cy="922020"/>
                </a:xfrm>
                <a:custGeom>
                  <a:avLst/>
                  <a:gdLst>
                    <a:gd name="connsiteX0" fmla="*/ 1485900 w 1485900"/>
                    <a:gd name="connsiteY0" fmla="*/ 0 h 922020"/>
                    <a:gd name="connsiteX1" fmla="*/ 1485900 w 1485900"/>
                    <a:gd name="connsiteY1" fmla="*/ 0 h 922020"/>
                    <a:gd name="connsiteX2" fmla="*/ 1386840 w 1485900"/>
                    <a:gd name="connsiteY2" fmla="*/ 7620 h 922020"/>
                    <a:gd name="connsiteX3" fmla="*/ 0 w 1485900"/>
                    <a:gd name="connsiteY3" fmla="*/ 0 h 922020"/>
                    <a:gd name="connsiteX4" fmla="*/ 0 w 1485900"/>
                    <a:gd name="connsiteY4" fmla="*/ 891540 h 922020"/>
                    <a:gd name="connsiteX5" fmla="*/ 815340 w 1485900"/>
                    <a:gd name="connsiteY5" fmla="*/ 891540 h 922020"/>
                    <a:gd name="connsiteX6" fmla="*/ 815340 w 1485900"/>
                    <a:gd name="connsiteY6" fmla="*/ 922020 h 922020"/>
                    <a:gd name="connsiteX7" fmla="*/ 838200 w 1485900"/>
                    <a:gd name="connsiteY7" fmla="*/ 922020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922020">
                      <a:moveTo>
                        <a:pt x="1485900" y="0"/>
                      </a:moveTo>
                      <a:lnTo>
                        <a:pt x="1485900" y="0"/>
                      </a:lnTo>
                      <a:cubicBezTo>
                        <a:pt x="1452880" y="2540"/>
                        <a:pt x="1419958" y="7620"/>
                        <a:pt x="1386840" y="7620"/>
                      </a:cubicBezTo>
                      <a:lnTo>
                        <a:pt x="0" y="0"/>
                      </a:lnTo>
                      <a:lnTo>
                        <a:pt x="0" y="891540"/>
                      </a:lnTo>
                      <a:lnTo>
                        <a:pt x="815340" y="891540"/>
                      </a:lnTo>
                      <a:lnTo>
                        <a:pt x="815340" y="922020"/>
                      </a:lnTo>
                      <a:lnTo>
                        <a:pt x="838200" y="9220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8" name="Freeform 5">
                  <a:extLst>
                    <a:ext uri="{FF2B5EF4-FFF2-40B4-BE49-F238E27FC236}">
                      <a16:creationId xmlns:a16="http://schemas.microsoft.com/office/drawing/2014/main" id="{6DA4B7F1-BD63-4A39-B697-BDBF150BEEF2}"/>
                    </a:ext>
                  </a:extLst>
                </p:cNvPr>
                <p:cNvSpPr/>
                <p:nvPr/>
              </p:nvSpPr>
              <p:spPr>
                <a:xfrm>
                  <a:off x="4541520" y="4053840"/>
                  <a:ext cx="1394460" cy="1524000"/>
                </a:xfrm>
                <a:custGeom>
                  <a:avLst/>
                  <a:gdLst>
                    <a:gd name="connsiteX0" fmla="*/ 1394460 w 1394460"/>
                    <a:gd name="connsiteY0" fmla="*/ 0 h 1524000"/>
                    <a:gd name="connsiteX1" fmla="*/ 1394460 w 1394460"/>
                    <a:gd name="connsiteY1" fmla="*/ 0 h 1524000"/>
                    <a:gd name="connsiteX2" fmla="*/ 0 w 1394460"/>
                    <a:gd name="connsiteY2" fmla="*/ 7620 h 1524000"/>
                    <a:gd name="connsiteX3" fmla="*/ 0 w 1394460"/>
                    <a:gd name="connsiteY3" fmla="*/ 7620 h 1524000"/>
                    <a:gd name="connsiteX4" fmla="*/ 0 w 1394460"/>
                    <a:gd name="connsiteY4" fmla="*/ 1524000 h 1524000"/>
                    <a:gd name="connsiteX5" fmla="*/ 1097280 w 139446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60" h="1524000">
                      <a:moveTo>
                        <a:pt x="1394460" y="0"/>
                      </a:moveTo>
                      <a:lnTo>
                        <a:pt x="1394460" y="0"/>
                      </a:lnTo>
                      <a:lnTo>
                        <a:pt x="0" y="7620"/>
                      </a:lnTo>
                      <a:lnTo>
                        <a:pt x="0" y="7620"/>
                      </a:lnTo>
                      <a:lnTo>
                        <a:pt x="0" y="1524000"/>
                      </a:lnTo>
                      <a:lnTo>
                        <a:pt x="1097280" y="15240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grpSp>
            <p:nvGrpSpPr>
              <p:cNvPr id="39" name="Group 38">
                <a:extLst>
                  <a:ext uri="{FF2B5EF4-FFF2-40B4-BE49-F238E27FC236}">
                    <a16:creationId xmlns:a16="http://schemas.microsoft.com/office/drawing/2014/main" id="{2278BADD-0BAD-4A54-8B08-AD5337F8DBCE}"/>
                  </a:ext>
                </a:extLst>
              </p:cNvPr>
              <p:cNvGrpSpPr/>
              <p:nvPr/>
            </p:nvGrpSpPr>
            <p:grpSpPr>
              <a:xfrm>
                <a:off x="4277360" y="1043940"/>
                <a:ext cx="3924300" cy="4597717"/>
                <a:chOff x="4480560" y="1043940"/>
                <a:chExt cx="3924300" cy="4597717"/>
              </a:xfrm>
            </p:grpSpPr>
            <p:sp>
              <p:nvSpPr>
                <p:cNvPr id="43" name="Freeform 7">
                  <a:extLst>
                    <a:ext uri="{FF2B5EF4-FFF2-40B4-BE49-F238E27FC236}">
                      <a16:creationId xmlns:a16="http://schemas.microsoft.com/office/drawing/2014/main" id="{63160341-9C78-47E0-8D5B-6ADE34C02A02}"/>
                    </a:ext>
                  </a:extLst>
                </p:cNvPr>
                <p:cNvSpPr/>
                <p:nvPr/>
              </p:nvSpPr>
              <p:spPr>
                <a:xfrm>
                  <a:off x="4632960" y="1043940"/>
                  <a:ext cx="3771900" cy="3429000"/>
                </a:xfrm>
                <a:custGeom>
                  <a:avLst/>
                  <a:gdLst>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24840 w 3771900"/>
                    <a:gd name="connsiteY36" fmla="*/ 2529840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806893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15427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5985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8027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70748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3174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25028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7265 w 3771900"/>
                    <a:gd name="connsiteY17" fmla="*/ 178593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45795 w 3771900"/>
                    <a:gd name="connsiteY20" fmla="*/ 119824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193482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1900" h="3429000">
                      <a:moveTo>
                        <a:pt x="3169920" y="99060"/>
                      </a:moveTo>
                      <a:lnTo>
                        <a:pt x="3124200" y="0"/>
                      </a:lnTo>
                      <a:lnTo>
                        <a:pt x="1699260" y="0"/>
                      </a:lnTo>
                      <a:lnTo>
                        <a:pt x="1531620" y="297180"/>
                      </a:lnTo>
                      <a:lnTo>
                        <a:pt x="1181100" y="297180"/>
                      </a:lnTo>
                      <a:lnTo>
                        <a:pt x="1028700" y="579120"/>
                      </a:lnTo>
                      <a:lnTo>
                        <a:pt x="1173480" y="838200"/>
                      </a:lnTo>
                      <a:lnTo>
                        <a:pt x="1514475" y="838200"/>
                      </a:lnTo>
                      <a:lnTo>
                        <a:pt x="1653540" y="541020"/>
                      </a:lnTo>
                      <a:lnTo>
                        <a:pt x="2020252" y="541020"/>
                      </a:lnTo>
                      <a:lnTo>
                        <a:pt x="2219325" y="875348"/>
                      </a:lnTo>
                      <a:lnTo>
                        <a:pt x="2029778" y="1218248"/>
                      </a:lnTo>
                      <a:lnTo>
                        <a:pt x="1690688" y="1213485"/>
                      </a:lnTo>
                      <a:lnTo>
                        <a:pt x="1524000" y="1493520"/>
                      </a:lnTo>
                      <a:lnTo>
                        <a:pt x="1708786" y="1797368"/>
                      </a:lnTo>
                      <a:lnTo>
                        <a:pt x="1521143" y="2112645"/>
                      </a:lnTo>
                      <a:lnTo>
                        <a:pt x="1164908" y="2107882"/>
                      </a:lnTo>
                      <a:lnTo>
                        <a:pt x="972503" y="1804987"/>
                      </a:lnTo>
                      <a:lnTo>
                        <a:pt x="1146810" y="1493520"/>
                      </a:lnTo>
                      <a:lnTo>
                        <a:pt x="975361" y="1203008"/>
                      </a:lnTo>
                      <a:lnTo>
                        <a:pt x="660082" y="1203007"/>
                      </a:lnTo>
                      <a:lnTo>
                        <a:pt x="495300" y="1485900"/>
                      </a:lnTo>
                      <a:lnTo>
                        <a:pt x="658654" y="1780699"/>
                      </a:lnTo>
                      <a:cubicBezTo>
                        <a:pt x="653574" y="1803559"/>
                        <a:pt x="646192" y="1811178"/>
                        <a:pt x="641033" y="1820703"/>
                      </a:cubicBezTo>
                      <a:cubicBezTo>
                        <a:pt x="635874" y="1830228"/>
                        <a:pt x="632381" y="1830229"/>
                        <a:pt x="627698" y="1837849"/>
                      </a:cubicBezTo>
                      <a:cubicBezTo>
                        <a:pt x="623015" y="1845469"/>
                        <a:pt x="618410" y="1856264"/>
                        <a:pt x="612933" y="1866424"/>
                      </a:cubicBezTo>
                      <a:cubicBezTo>
                        <a:pt x="607456" y="1876584"/>
                        <a:pt x="602298" y="1886268"/>
                        <a:pt x="594837" y="1898809"/>
                      </a:cubicBezTo>
                      <a:cubicBezTo>
                        <a:pt x="587376" y="1911350"/>
                        <a:pt x="577214" y="1925083"/>
                        <a:pt x="568165" y="1941672"/>
                      </a:cubicBezTo>
                      <a:cubicBezTo>
                        <a:pt x="559116" y="1958261"/>
                        <a:pt x="548640" y="1982073"/>
                        <a:pt x="540544" y="1998345"/>
                      </a:cubicBezTo>
                      <a:cubicBezTo>
                        <a:pt x="532448" y="2014617"/>
                        <a:pt x="525463" y="2026920"/>
                        <a:pt x="519589" y="2039302"/>
                      </a:cubicBezTo>
                      <a:cubicBezTo>
                        <a:pt x="513715" y="2051684"/>
                        <a:pt x="510620" y="2060734"/>
                        <a:pt x="505302" y="2072640"/>
                      </a:cubicBezTo>
                      <a:cubicBezTo>
                        <a:pt x="499984" y="2084546"/>
                        <a:pt x="545386" y="2104390"/>
                        <a:pt x="487680" y="2110740"/>
                      </a:cubicBezTo>
                      <a:cubicBezTo>
                        <a:pt x="429974" y="2117090"/>
                        <a:pt x="273367" y="2110740"/>
                        <a:pt x="159067" y="2110740"/>
                      </a:cubicBezTo>
                      <a:lnTo>
                        <a:pt x="0" y="2415540"/>
                      </a:lnTo>
                      <a:lnTo>
                        <a:pt x="147638" y="2696527"/>
                      </a:lnTo>
                      <a:lnTo>
                        <a:pt x="491489" y="2687003"/>
                      </a:lnTo>
                      <a:lnTo>
                        <a:pt x="643890" y="2383790"/>
                      </a:lnTo>
                      <a:lnTo>
                        <a:pt x="1005840" y="2385060"/>
                      </a:lnTo>
                      <a:lnTo>
                        <a:pt x="1188720" y="2682240"/>
                      </a:lnTo>
                      <a:lnTo>
                        <a:pt x="1520190" y="2682240"/>
                      </a:lnTo>
                      <a:lnTo>
                        <a:pt x="1667828" y="2392680"/>
                      </a:lnTo>
                      <a:lnTo>
                        <a:pt x="2024063" y="2386965"/>
                      </a:lnTo>
                      <a:lnTo>
                        <a:pt x="2194560" y="2705100"/>
                      </a:lnTo>
                      <a:lnTo>
                        <a:pt x="2529840" y="2689860"/>
                      </a:lnTo>
                      <a:lnTo>
                        <a:pt x="2674620" y="2415540"/>
                      </a:lnTo>
                      <a:lnTo>
                        <a:pt x="2506980" y="2118360"/>
                      </a:lnTo>
                      <a:lnTo>
                        <a:pt x="2176463" y="2116455"/>
                      </a:lnTo>
                      <a:lnTo>
                        <a:pt x="1981200" y="1798320"/>
                      </a:lnTo>
                      <a:lnTo>
                        <a:pt x="2161223" y="1477328"/>
                      </a:lnTo>
                      <a:lnTo>
                        <a:pt x="2550795" y="1472565"/>
                      </a:lnTo>
                      <a:lnTo>
                        <a:pt x="3215640" y="2689860"/>
                      </a:lnTo>
                      <a:lnTo>
                        <a:pt x="3055620" y="3017520"/>
                      </a:lnTo>
                      <a:lnTo>
                        <a:pt x="2735580" y="3025140"/>
                      </a:lnTo>
                      <a:lnTo>
                        <a:pt x="2735580" y="3429000"/>
                      </a:lnTo>
                      <a:lnTo>
                        <a:pt x="3771900" y="3429000"/>
                      </a:lnTo>
                      <a:lnTo>
                        <a:pt x="3771900" y="342900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4" name="Freeform 10">
                  <a:extLst>
                    <a:ext uri="{FF2B5EF4-FFF2-40B4-BE49-F238E27FC236}">
                      <a16:creationId xmlns:a16="http://schemas.microsoft.com/office/drawing/2014/main" id="{C06E1CD0-16FA-42A4-BE42-982691BC05B2}"/>
                    </a:ext>
                  </a:extLst>
                </p:cNvPr>
                <p:cNvSpPr/>
                <p:nvPr/>
              </p:nvSpPr>
              <p:spPr>
                <a:xfrm>
                  <a:off x="5890260" y="4068129"/>
                  <a:ext cx="1478280" cy="975360"/>
                </a:xfrm>
                <a:custGeom>
                  <a:avLst/>
                  <a:gdLst>
                    <a:gd name="connsiteX0" fmla="*/ 1478280 w 1478280"/>
                    <a:gd name="connsiteY0" fmla="*/ 0 h 975360"/>
                    <a:gd name="connsiteX1" fmla="*/ 0 w 1478280"/>
                    <a:gd name="connsiteY1" fmla="*/ 0 h 975360"/>
                    <a:gd name="connsiteX2" fmla="*/ 0 w 1478280"/>
                    <a:gd name="connsiteY2" fmla="*/ 944880 h 975360"/>
                    <a:gd name="connsiteX3" fmla="*/ 883920 w 1478280"/>
                    <a:gd name="connsiteY3" fmla="*/ 944880 h 975360"/>
                    <a:gd name="connsiteX4" fmla="*/ 883920 w 1478280"/>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80" h="975360">
                      <a:moveTo>
                        <a:pt x="1478280" y="0"/>
                      </a:moveTo>
                      <a:lnTo>
                        <a:pt x="0" y="0"/>
                      </a:lnTo>
                      <a:lnTo>
                        <a:pt x="0" y="944880"/>
                      </a:lnTo>
                      <a:lnTo>
                        <a:pt x="883920" y="944880"/>
                      </a:lnTo>
                      <a:lnTo>
                        <a:pt x="883920" y="97536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5" name="Freeform 11">
                  <a:extLst>
                    <a:ext uri="{FF2B5EF4-FFF2-40B4-BE49-F238E27FC236}">
                      <a16:creationId xmlns:a16="http://schemas.microsoft.com/office/drawing/2014/main" id="{D54F2FD6-333D-43EC-9E6D-EE0E93B940E4}"/>
                    </a:ext>
                  </a:extLst>
                </p:cNvPr>
                <p:cNvSpPr/>
                <p:nvPr/>
              </p:nvSpPr>
              <p:spPr>
                <a:xfrm>
                  <a:off x="4480560" y="4056697"/>
                  <a:ext cx="1402080" cy="1584960"/>
                </a:xfrm>
                <a:custGeom>
                  <a:avLst/>
                  <a:gdLst>
                    <a:gd name="connsiteX0" fmla="*/ 1143000 w 1402080"/>
                    <a:gd name="connsiteY0" fmla="*/ 1584960 h 1584960"/>
                    <a:gd name="connsiteX1" fmla="*/ 0 w 1402080"/>
                    <a:gd name="connsiteY1" fmla="*/ 1584960 h 1584960"/>
                    <a:gd name="connsiteX2" fmla="*/ 0 w 1402080"/>
                    <a:gd name="connsiteY2" fmla="*/ 7620 h 1584960"/>
                    <a:gd name="connsiteX3" fmla="*/ 1402080 w 1402080"/>
                    <a:gd name="connsiteY3" fmla="*/ 7620 h 1584960"/>
                    <a:gd name="connsiteX4" fmla="*/ 1402080 w 140208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1584960">
                      <a:moveTo>
                        <a:pt x="1143000" y="1584960"/>
                      </a:moveTo>
                      <a:lnTo>
                        <a:pt x="0" y="1584960"/>
                      </a:lnTo>
                      <a:lnTo>
                        <a:pt x="0" y="7620"/>
                      </a:lnTo>
                      <a:lnTo>
                        <a:pt x="1402080" y="7620"/>
                      </a:lnTo>
                      <a:lnTo>
                        <a:pt x="1402080" y="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pic>
            <p:nvPicPr>
              <p:cNvPr id="40" name="Picture 39" descr="Screen Clipping">
                <a:extLst>
                  <a:ext uri="{FF2B5EF4-FFF2-40B4-BE49-F238E27FC236}">
                    <a16:creationId xmlns:a16="http://schemas.microsoft.com/office/drawing/2014/main" id="{3C4CA4AA-23E5-4A52-A222-0B454602541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8126730" y="4222750"/>
                <a:ext cx="469900" cy="393700"/>
              </a:xfrm>
              <a:prstGeom prst="rect">
                <a:avLst/>
              </a:prstGeom>
            </p:spPr>
          </p:pic>
          <p:pic>
            <p:nvPicPr>
              <p:cNvPr id="41" name="Picture 40" descr="Screen Clipping">
                <a:extLst>
                  <a:ext uri="{FF2B5EF4-FFF2-40B4-BE49-F238E27FC236}">
                    <a16:creationId xmlns:a16="http://schemas.microsoft.com/office/drawing/2014/main" id="{EB18F7FE-B0B8-453F-8FDD-5FBA1491F49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6539230" y="4771391"/>
                <a:ext cx="469900" cy="393700"/>
              </a:xfrm>
              <a:prstGeom prst="rect">
                <a:avLst/>
              </a:prstGeom>
            </p:spPr>
          </p:pic>
          <p:pic>
            <p:nvPicPr>
              <p:cNvPr id="42" name="Picture 41" descr="Screen Clipping">
                <a:extLst>
                  <a:ext uri="{FF2B5EF4-FFF2-40B4-BE49-F238E27FC236}">
                    <a16:creationId xmlns:a16="http://schemas.microsoft.com/office/drawing/2014/main" id="{CAE0087D-65A1-4658-836B-6FFE6B6984C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5377815" y="5415280"/>
                <a:ext cx="469900" cy="393700"/>
              </a:xfrm>
              <a:prstGeom prst="rect">
                <a:avLst/>
              </a:prstGeom>
            </p:spPr>
          </p:pic>
        </p:grpSp>
        <p:sp>
          <p:nvSpPr>
            <p:cNvPr id="26" name="Rectangle 25">
              <a:extLst>
                <a:ext uri="{FF2B5EF4-FFF2-40B4-BE49-F238E27FC236}">
                  <a16:creationId xmlns:a16="http://schemas.microsoft.com/office/drawing/2014/main" id="{64B4CF6A-E028-4E3F-818F-66AB6D27BD77}"/>
                </a:ext>
              </a:extLst>
            </p:cNvPr>
            <p:cNvSpPr/>
            <p:nvPr/>
          </p:nvSpPr>
          <p:spPr>
            <a:xfrm>
              <a:off x="5880735" y="1211264"/>
              <a:ext cx="1819910" cy="512444"/>
            </a:xfrm>
            <a:prstGeom prst="rect">
              <a:avLst/>
            </a:prstGeom>
            <a:solidFill>
              <a:srgbClr val="D7EFF7"/>
            </a:solidFill>
            <a:ln>
              <a:solidFill>
                <a:srgbClr val="D7EFF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69" dirty="0" err="1">
                  <a:solidFill>
                    <a:schemeClr val="tx1"/>
                  </a:solidFill>
                </a:rPr>
                <a:t>Sáu</a:t>
              </a:r>
              <a:r>
                <a:rPr lang="en-US" sz="1869" dirty="0">
                  <a:solidFill>
                    <a:schemeClr val="tx1"/>
                  </a:solidFill>
                </a:rPr>
                <a:t> </a:t>
              </a:r>
              <a:r>
                <a:rPr lang="en-US" sz="1869" dirty="0" err="1">
                  <a:solidFill>
                    <a:schemeClr val="tx1"/>
                  </a:solidFill>
                </a:rPr>
                <a:t>trăm</a:t>
              </a:r>
              <a:r>
                <a:rPr lang="en-US" sz="1869" dirty="0">
                  <a:solidFill>
                    <a:schemeClr val="tx1"/>
                  </a:solidFill>
                </a:rPr>
                <a:t> </a:t>
              </a:r>
              <a:r>
                <a:rPr lang="en-US" sz="1869" dirty="0" err="1">
                  <a:solidFill>
                    <a:schemeClr val="tx1"/>
                  </a:solidFill>
                </a:rPr>
                <a:t>linh</a:t>
              </a:r>
              <a:r>
                <a:rPr lang="en-US" sz="1869" dirty="0">
                  <a:solidFill>
                    <a:schemeClr val="tx1"/>
                  </a:solidFill>
                </a:rPr>
                <a:t> </a:t>
              </a:r>
              <a:r>
                <a:rPr lang="en-US" sz="1869" dirty="0" err="1">
                  <a:solidFill>
                    <a:schemeClr val="tx1"/>
                  </a:solidFill>
                </a:rPr>
                <a:t>ba</a:t>
              </a:r>
              <a:endParaRPr lang="en-US" sz="1869" dirty="0">
                <a:solidFill>
                  <a:schemeClr val="tx1"/>
                </a:solidFill>
              </a:endParaRPr>
            </a:p>
          </p:txBody>
        </p:sp>
      </p:grpSp>
      <p:sp>
        <p:nvSpPr>
          <p:cNvPr id="49" name="TextBox 48">
            <a:extLst>
              <a:ext uri="{FF2B5EF4-FFF2-40B4-BE49-F238E27FC236}">
                <a16:creationId xmlns:a16="http://schemas.microsoft.com/office/drawing/2014/main" id="{5C2A3866-A698-4184-8A06-39BB9C008263}"/>
              </a:ext>
            </a:extLst>
          </p:cNvPr>
          <p:cNvSpPr txBox="1"/>
          <p:nvPr/>
        </p:nvSpPr>
        <p:spPr>
          <a:xfrm>
            <a:off x="9395845" y="4502912"/>
            <a:ext cx="790627" cy="524311"/>
          </a:xfrm>
          <a:prstGeom prst="rect">
            <a:avLst/>
          </a:prstGeom>
          <a:noFill/>
        </p:spPr>
        <p:txBody>
          <a:bodyPr wrap="square" rtlCol="0">
            <a:spAutoFit/>
          </a:bodyPr>
          <a:lstStyle/>
          <a:p>
            <a:r>
              <a:rPr lang="en-US" sz="2807" dirty="0">
                <a:solidFill>
                  <a:srgbClr val="00B050"/>
                </a:solidFill>
              </a:rPr>
              <a:t>639</a:t>
            </a:r>
          </a:p>
        </p:txBody>
      </p:sp>
      <p:sp>
        <p:nvSpPr>
          <p:cNvPr id="50" name="TextBox 49">
            <a:extLst>
              <a:ext uri="{FF2B5EF4-FFF2-40B4-BE49-F238E27FC236}">
                <a16:creationId xmlns:a16="http://schemas.microsoft.com/office/drawing/2014/main" id="{6AC3F471-D6A8-426C-AFC6-466C859083C2}"/>
              </a:ext>
            </a:extLst>
          </p:cNvPr>
          <p:cNvSpPr txBox="1"/>
          <p:nvPr/>
        </p:nvSpPr>
        <p:spPr>
          <a:xfrm>
            <a:off x="7809500" y="5073928"/>
            <a:ext cx="790627" cy="524311"/>
          </a:xfrm>
          <a:prstGeom prst="rect">
            <a:avLst/>
          </a:prstGeom>
          <a:noFill/>
        </p:spPr>
        <p:txBody>
          <a:bodyPr wrap="square" rtlCol="0">
            <a:spAutoFit/>
          </a:bodyPr>
          <a:lstStyle/>
          <a:p>
            <a:r>
              <a:rPr lang="en-US" sz="2807" dirty="0">
                <a:solidFill>
                  <a:srgbClr val="00B050"/>
                </a:solidFill>
              </a:rPr>
              <a:t>603</a:t>
            </a:r>
          </a:p>
        </p:txBody>
      </p:sp>
      <p:sp>
        <p:nvSpPr>
          <p:cNvPr id="51" name="TextBox 50">
            <a:extLst>
              <a:ext uri="{FF2B5EF4-FFF2-40B4-BE49-F238E27FC236}">
                <a16:creationId xmlns:a16="http://schemas.microsoft.com/office/drawing/2014/main" id="{91F0274E-3D8F-4310-89FB-11A1BA33DF9D}"/>
              </a:ext>
            </a:extLst>
          </p:cNvPr>
          <p:cNvSpPr txBox="1"/>
          <p:nvPr/>
        </p:nvSpPr>
        <p:spPr>
          <a:xfrm>
            <a:off x="6622925" y="5710506"/>
            <a:ext cx="790627" cy="524311"/>
          </a:xfrm>
          <a:prstGeom prst="rect">
            <a:avLst/>
          </a:prstGeom>
          <a:noFill/>
        </p:spPr>
        <p:txBody>
          <a:bodyPr wrap="square" rtlCol="0">
            <a:spAutoFit/>
          </a:bodyPr>
          <a:lstStyle/>
          <a:p>
            <a:r>
              <a:rPr lang="en-US" sz="2807" dirty="0">
                <a:solidFill>
                  <a:srgbClr val="00B050"/>
                </a:solidFill>
              </a:rPr>
              <a:t>593</a:t>
            </a:r>
          </a:p>
        </p:txBody>
      </p:sp>
      <p:grpSp>
        <p:nvGrpSpPr>
          <p:cNvPr id="52" name="Group 51">
            <a:extLst>
              <a:ext uri="{FF2B5EF4-FFF2-40B4-BE49-F238E27FC236}">
                <a16:creationId xmlns:a16="http://schemas.microsoft.com/office/drawing/2014/main" id="{B8551D8E-3919-4A9E-B121-E2E541857848}"/>
              </a:ext>
            </a:extLst>
          </p:cNvPr>
          <p:cNvGrpSpPr/>
          <p:nvPr/>
        </p:nvGrpSpPr>
        <p:grpSpPr>
          <a:xfrm>
            <a:off x="7906269" y="1028540"/>
            <a:ext cx="2858356" cy="3020811"/>
            <a:chOff x="7597998" y="653478"/>
            <a:chExt cx="2851285" cy="3013337"/>
          </a:xfrm>
        </p:grpSpPr>
        <p:pic>
          <p:nvPicPr>
            <p:cNvPr id="53" name="Picture 52" descr="Screen Clipping">
              <a:extLst>
                <a:ext uri="{FF2B5EF4-FFF2-40B4-BE49-F238E27FC236}">
                  <a16:creationId xmlns:a16="http://schemas.microsoft.com/office/drawing/2014/main" id="{719FD9D6-CF5E-4765-AB86-A1C0D691E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700" y="1189969"/>
              <a:ext cx="2562583" cy="2476846"/>
            </a:xfrm>
            <a:prstGeom prst="roundRect">
              <a:avLst>
                <a:gd name="adj" fmla="val 32049"/>
              </a:avLst>
            </a:prstGeom>
          </p:spPr>
        </p:pic>
        <p:sp>
          <p:nvSpPr>
            <p:cNvPr id="54" name="Oval 53">
              <a:extLst>
                <a:ext uri="{FF2B5EF4-FFF2-40B4-BE49-F238E27FC236}">
                  <a16:creationId xmlns:a16="http://schemas.microsoft.com/office/drawing/2014/main" id="{EB6C88A6-FFE6-4C46-AB8A-2A7AA5A91C98}"/>
                </a:ext>
              </a:extLst>
            </p:cNvPr>
            <p:cNvSpPr/>
            <p:nvPr/>
          </p:nvSpPr>
          <p:spPr>
            <a:xfrm rot="586468">
              <a:off x="7597998" y="653478"/>
              <a:ext cx="1134110" cy="14311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spTree>
    <p:extLst>
      <p:ext uri="{BB962C8B-B14F-4D97-AF65-F5344CB8AC3E}">
        <p14:creationId xmlns:p14="http://schemas.microsoft.com/office/powerpoint/2010/main" val="17273518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6"/>
                                        </p:tgtEl>
                                        <p:attrNameLst>
                                          <p:attrName>fillcolor</p:attrName>
                                        </p:attrNameLst>
                                      </p:cBhvr>
                                      <p:to>
                                        <a:srgbClr val="F3EE20"/>
                                      </p:to>
                                    </p:animClr>
                                    <p:set>
                                      <p:cBhvr>
                                        <p:cTn id="47" dur="2000" fill="hold"/>
                                        <p:tgtEl>
                                          <p:spTgt spid="16"/>
                                        </p:tgtEl>
                                        <p:attrNameLst>
                                          <p:attrName>fill.type</p:attrName>
                                        </p:attrNameLst>
                                      </p:cBhvr>
                                      <p:to>
                                        <p:strVal val="solid"/>
                                      </p:to>
                                    </p:set>
                                    <p:set>
                                      <p:cBhvr>
                                        <p:cTn id="48" dur="2000" fill="hold"/>
                                        <p:tgtEl>
                                          <p:spTgt spid="16"/>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1" grpId="0"/>
      <p:bldP spid="22" grpId="0"/>
      <p:bldP spid="23" grpId="0"/>
      <p:bldP spid="49" grpId="0"/>
      <p:bldP spid="50"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8471" y="544945"/>
            <a:ext cx="78878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a:ea typeface="+mn-ea"/>
                <a:cs typeface="+mn-cs"/>
              </a:rPr>
              <a:t>HOẠT ĐỘNG TIẾP NỐI</a:t>
            </a:r>
          </a:p>
        </p:txBody>
      </p:sp>
      <p:sp>
        <p:nvSpPr>
          <p:cNvPr id="3" name="TextBox 2"/>
          <p:cNvSpPr txBox="1"/>
          <p:nvPr/>
        </p:nvSpPr>
        <p:spPr>
          <a:xfrm>
            <a:off x="3417455" y="2697018"/>
            <a:ext cx="53848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Ôn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tính cộng có nhớ trong phạm vi 1000, giải toán có lời văn</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3417455" y="4082013"/>
            <a:ext cx="574501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Chuẩn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Phép cộng không nhớ trong phạm vi 1000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tiết 3)</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78727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210433"/>
            <a:ext cx="12192001"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sp>
        <p:nvSpPr>
          <p:cNvPr id="16" name="Rectangle 15"/>
          <p:cNvSpPr/>
          <p:nvPr/>
        </p:nvSpPr>
        <p:spPr>
          <a:xfrm>
            <a:off x="880391" y="1181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p>
        </p:txBody>
      </p:sp>
      <p:sp>
        <p:nvSpPr>
          <p:cNvPr id="17" name="TextBox 16"/>
          <p:cNvSpPr txBox="1"/>
          <p:nvPr/>
        </p:nvSpPr>
        <p:spPr>
          <a:xfrm>
            <a:off x="1386010" y="-582372"/>
            <a:ext cx="9837415" cy="2123402"/>
          </a:xfrm>
          <a:prstGeom prst="rect">
            <a:avLst/>
          </a:prstGeom>
          <a:noFill/>
        </p:spPr>
        <p:txBody>
          <a:bodyPr wrap="square" rtlCol="0">
            <a:spAutoFit/>
          </a:bodyPr>
          <a:lstStyle/>
          <a:p>
            <a:pPr algn="ctr"/>
            <a:endParaRPr lang="en-US" sz="6599" dirty="0">
              <a:solidFill>
                <a:schemeClr val="bg1"/>
              </a:solidFill>
              <a:latin typeface="Bungee Inline" pitchFamily="2" charset="0"/>
            </a:endParaRPr>
          </a:p>
          <a:p>
            <a:pPr algn="ctr"/>
            <a:r>
              <a:rPr lang="en-US" sz="6599" b="1" dirty="0">
                <a:solidFill>
                  <a:schemeClr val="bg1"/>
                </a:solidFill>
                <a:latin typeface="Bungee Inline"/>
              </a:rPr>
              <a:t>RẠP XIẾC VUI NHỘN</a:t>
            </a:r>
          </a:p>
        </p:txBody>
      </p:sp>
    </p:spTree>
    <p:extLst>
      <p:ext uri="{BB962C8B-B14F-4D97-AF65-F5344CB8AC3E}">
        <p14:creationId xmlns:p14="http://schemas.microsoft.com/office/powerpoint/2010/main" val="19378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6" dur="2000" fill="hold"/>
                                        <p:tgtEl>
                                          <p:spTgt spid="9"/>
                                        </p:tgtEl>
                                        <p:attrNameLst>
                                          <p:attrName>ppt_x</p:attrName>
                                          <p:attrName>ppt_y</p:attrName>
                                        </p:attrNameLst>
                                      </p:cBhvr>
                                      <p:rCtr x="13" y="2870"/>
                                    </p:animMotion>
                                  </p:childTnLst>
                                </p:cTn>
                              </p:par>
                              <p:par>
                                <p:cTn id="7" presetID="6" presetClass="entr" presetSubtype="16"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circle(in)">
                                      <p:cBhvr>
                                        <p:cTn id="9" dur="2000"/>
                                        <p:tgtEl>
                                          <p:spTgt spid="16"/>
                                        </p:tgtEl>
                                      </p:cBhvr>
                                    </p:animEffect>
                                  </p:childTnLst>
                                  <p:subTnLst>
                                    <p:audio>
                                      <p:cMediaNode>
                                        <p:cTn display="0" masterRel="sameClick">
                                          <p:stCondLst>
                                            <p:cond evt="begin" delay="0">
                                              <p:tn val="7"/>
                                            </p:cond>
                                          </p:stCondLst>
                                          <p:endCondLst>
                                            <p:cond evt="onStopAudio" delay="0">
                                              <p:tgtEl>
                                                <p:sldTgt/>
                                              </p:tgtEl>
                                            </p:cond>
                                          </p:endCondLst>
                                        </p:cTn>
                                        <p:tgtEl>
                                          <p:sndTgt r:embed="rId3"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subTnLst>
                                    <p:audio>
                                      <p:cMediaNode vol="10000">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pic>
        <p:nvPicPr>
          <p:cNvPr id="8" name="Picture 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05566" y="-110335"/>
            <a:ext cx="1220881" cy="1201731"/>
          </a:xfrm>
          <a:prstGeom prst="rect">
            <a:avLst/>
          </a:prstGeom>
        </p:spPr>
      </p:pic>
      <p:pic>
        <p:nvPicPr>
          <p:cNvPr id="11" name="Picture 10">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1173" y="-110326"/>
            <a:ext cx="1250091" cy="1235383"/>
          </a:xfrm>
          <a:prstGeom prst="rect">
            <a:avLst/>
          </a:prstGeom>
        </p:spPr>
      </p:pic>
      <p:pic>
        <p:nvPicPr>
          <p:cNvPr id="13" name="Picture 12">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86010" y="-110335"/>
            <a:ext cx="1230767" cy="1221075"/>
          </a:xfrm>
          <a:prstGeom prst="rect">
            <a:avLst/>
          </a:prstGeom>
        </p:spPr>
      </p:pic>
      <p:pic>
        <p:nvPicPr>
          <p:cNvPr id="14" name="Picture 13">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21514" y="-110336"/>
            <a:ext cx="1206143" cy="1187224"/>
          </a:xfrm>
          <a:prstGeom prst="rect">
            <a:avLst/>
          </a:prstGeom>
        </p:spPr>
      </p:pic>
      <p:pic>
        <p:nvPicPr>
          <p:cNvPr id="16" name="Picture 15">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32389" y="-110336"/>
            <a:ext cx="1201231" cy="1182387"/>
          </a:xfrm>
          <a:prstGeom prst="rect">
            <a:avLst/>
          </a:prstGeom>
        </p:spPr>
      </p:pic>
      <p:pic>
        <p:nvPicPr>
          <p:cNvPr id="17" name="Picture 12" descr="Káº¿t quáº£ hÃ¬nh áº£nh cho win text gif">
            <a:hlinkClick r:id="rId21" action="ppaction://hlinksldjump"/>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3474843" y="1149762"/>
            <a:ext cx="5053100" cy="50531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647949" y="3079174"/>
            <a:ext cx="281300" cy="196553"/>
            <a:chOff x="4742440" y="2046710"/>
            <a:chExt cx="281300" cy="196553"/>
          </a:xfrm>
        </p:grpSpPr>
        <p:sp>
          <p:nvSpPr>
            <p:cNvPr id="18" name="Oval 17"/>
            <p:cNvSpPr/>
            <p:nvPr/>
          </p:nvSpPr>
          <p:spPr>
            <a:xfrm>
              <a:off x="4742440"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19" name="Oval 18"/>
            <p:cNvSpPr/>
            <p:nvPr/>
          </p:nvSpPr>
          <p:spPr>
            <a:xfrm>
              <a:off x="4887007"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20" name="Oval 19"/>
            <p:cNvSpPr/>
            <p:nvPr/>
          </p:nvSpPr>
          <p:spPr>
            <a:xfrm>
              <a:off x="4811440"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1" name="Oval 20"/>
            <p:cNvSpPr/>
            <p:nvPr/>
          </p:nvSpPr>
          <p:spPr>
            <a:xfrm>
              <a:off x="4955373"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grpSp>
      <p:pic>
        <p:nvPicPr>
          <p:cNvPr id="22" name="Picture 2">
            <a:hlinkClick r:id="rId23" action="ppaction://hlinksldjump"/>
            <a:extLst>
              <a:ext uri="{FF2B5EF4-FFF2-40B4-BE49-F238E27FC236}">
                <a16:creationId xmlns:a16="http://schemas.microsoft.com/office/drawing/2014/main" id="{4640074E-6A6C-4E24-B5B4-C3A3213B2A0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72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6"/>
                                        </p:tgtEl>
                                        <p:attrNameLst>
                                          <p:attrName>r</p:attrName>
                                        </p:attrNameLst>
                                      </p:cBhvr>
                                    </p:animRot>
                                    <p:animRot by="-240000">
                                      <p:cBhvr>
                                        <p:cTn id="31" dur="200" fill="hold">
                                          <p:stCondLst>
                                            <p:cond delay="200"/>
                                          </p:stCondLst>
                                        </p:cTn>
                                        <p:tgtEl>
                                          <p:spTgt spid="16"/>
                                        </p:tgtEl>
                                        <p:attrNameLst>
                                          <p:attrName>r</p:attrName>
                                        </p:attrNameLst>
                                      </p:cBhvr>
                                    </p:animRot>
                                    <p:animRot by="240000">
                                      <p:cBhvr>
                                        <p:cTn id="32" dur="200" fill="hold">
                                          <p:stCondLst>
                                            <p:cond delay="400"/>
                                          </p:stCondLst>
                                        </p:cTn>
                                        <p:tgtEl>
                                          <p:spTgt spid="16"/>
                                        </p:tgtEl>
                                        <p:attrNameLst>
                                          <p:attrName>r</p:attrName>
                                        </p:attrNameLst>
                                      </p:cBhvr>
                                    </p:animRot>
                                    <p:animRot by="-240000">
                                      <p:cBhvr>
                                        <p:cTn id="33" dur="200" fill="hold">
                                          <p:stCondLst>
                                            <p:cond delay="600"/>
                                          </p:stCondLst>
                                        </p:cTn>
                                        <p:tgtEl>
                                          <p:spTgt spid="16"/>
                                        </p:tgtEl>
                                        <p:attrNameLst>
                                          <p:attrName>r</p:attrName>
                                        </p:attrNameLst>
                                      </p:cBhvr>
                                    </p:animRot>
                                    <p:animRot by="120000">
                                      <p:cBhvr>
                                        <p:cTn id="34"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par>
                                <p:cTn id="45" presetID="10"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phep-thuat-www_nhacchuongvui_com.wav"/>
                                        </p:tgtEl>
                                      </p:cMediaNode>
                                    </p:audio>
                                  </p:subTnLst>
                                </p:cTn>
                              </p:par>
                              <p:par>
                                <p:cTn id="48"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49" dur="2000" fill="hold"/>
                                        <p:tgtEl>
                                          <p:spTgt spid="9"/>
                                        </p:tgtEl>
                                        <p:attrNameLst>
                                          <p:attrName>ppt_x</p:attrName>
                                          <p:attrName>ppt_y</p:attrName>
                                        </p:attrNameLst>
                                      </p:cBhvr>
                                      <p:rCtr x="13" y="2870"/>
                                    </p:animMotion>
                                  </p:childTnLst>
                                </p:cTn>
                              </p:par>
                              <p:par>
                                <p:cTn id="50"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51" dur="2000" fill="hold"/>
                                        <p:tgtEl>
                                          <p:spTgt spid="2"/>
                                        </p:tgtEl>
                                        <p:attrNameLst>
                                          <p:attrName>ppt_x</p:attrName>
                                          <p:attrName>ppt_y</p:attrName>
                                        </p:attrNameLst>
                                      </p:cBhvr>
                                      <p:rCtr x="13" y="2870"/>
                                    </p:animMotion>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500"/>
                                        <p:tgtEl>
                                          <p:spTgt spid="6"/>
                                        </p:tgtEl>
                                      </p:cBhvr>
                                    </p:animEffect>
                                  </p:childTnLst>
                                  <p:subTnLst>
                                    <p:audio>
                                      <p:cMediaNode>
                                        <p:cTn display="0" masterRel="sameClick">
                                          <p:stCondLst>
                                            <p:cond evt="begin" delay="0">
                                              <p:tn val="89"/>
                                            </p:cond>
                                          </p:stCondLst>
                                          <p:endCondLst>
                                            <p:cond evt="onStopAudio" delay="0">
                                              <p:tgtEl>
                                                <p:sldTgt/>
                                              </p:tgtEl>
                                            </p:cond>
                                          </p:endCondLst>
                                        </p:cTn>
                                        <p:tgtEl>
                                          <p:sndTgt r:embed="rId3" name="Am-thanh-phep-thuat-www_nhacchuongvui_com.wav"/>
                                        </p:tgtEl>
                                      </p:cMediaNode>
                                    </p:audio>
                                  </p:sub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4" name="Tieng-yeah-tre-con-www_nhacchuongvui_com.wav"/>
                                        </p:tgtEl>
                                      </p:cMediaNode>
                                    </p:audio>
                                  </p:subTnLst>
                                </p:cTn>
                              </p:par>
                              <p:par>
                                <p:cTn id="96" presetID="10" presetClass="entr" presetSubtype="0" fill="hold"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0" presetClass="path" presetSubtype="0" repeatCount="indefinite" fill="hold" nodeType="withEffect">
                                  <p:stCondLst>
                                    <p:cond delay="0"/>
                                  </p:stCondLst>
                                  <p:childTnLst>
                                    <p:animMotion origin="layout" path="M 7.70833E-6 -1.48148E-6 L 7.70833E-6 -1.48148E-6 C -0.0013 -0.00162 -0.00234 -0.0037 -0.00364 -0.00463 C -0.00468 -0.00555 -0.00585 -0.00509 -0.00676 -0.00555 C -0.01301 -0.00949 -0.00924 -0.00764 -0.01249 -0.01204 C -0.01353 -0.01342 -0.01458 -0.01458 -0.01562 -0.01574 L -0.01718 -0.01759 L -0.01874 -0.01944 C -0.01965 -0.02199 -0.02005 -0.02315 -0.02135 -0.025 C -0.02239 -0.02639 -0.02447 -0.0287 -0.02447 -0.0287 C -0.02486 -0.02963 -0.02512 -0.03079 -0.02551 -0.03148 C -0.02643 -0.0331 -0.02825 -0.03426 -0.02916 -0.03518 C -0.03333 -0.03935 -0.02799 -0.03449 -0.03228 -0.03981 C -0.03294 -0.04074 -0.03372 -0.04097 -0.03437 -0.04167 C -0.03489 -0.04236 -0.03541 -0.04305 -0.03593 -0.04352 C -0.04023 -0.04745 -0.03463 -0.04097 -0.03906 -0.0463 C -0.04075 -0.04606 -0.04361 -0.04815 -0.04426 -0.04537 C -0.04856 -0.0287 -0.04465 -0.03125 -0.04166 -0.02407 C -0.04127 -0.02315 -0.04114 -0.02153 -0.04062 -0.02037 L -0.03437 -0.00926 C -0.03385 -0.00833 -0.03346 -0.00741 -0.03281 -0.00648 C -0.03176 -0.00532 -0.03072 -0.00417 -0.02968 -0.00278 C -0.02929 -0.00231 -0.02682 0.00116 -0.02603 0.00185 C -0.02525 0.00255 -0.02434 0.00278 -0.02343 0.0037 C -0.02291 0.00417 -0.02252 0.00509 -0.02187 0.00556 C -0.01887 0.00787 -0.01796 0.00718 -0.01458 0.00926 C -0.01406 0.00949 -0.01353 0.00972 -0.01301 0.01019 C -0.00846 0.0125 -0.01314 0.00972 -0.00937 0.01204 C -0.00885 0.01181 -0.00286 0.01111 -0.00103 0.01019 C -0.00051 0.00972 -0.00012 0.0088 0.00053 0.00833 C 0.00092 0.00787 0.00157 0.00764 0.00209 0.00741 C 0.00274 0.00671 0.00522 0.00324 0.00574 0.00278 C 0.00548 0.00139 0.00561 -1.48148E-6 0.00522 -0.00092 C 0.00482 -0.00185 0.00404 -0.00162 0.00365 -0.00185 C 0.00183 -0.00347 0.00209 -0.00463 7.70833E-6 -0.00555 C -0.00051 -0.00602 7.70833E-6 -0.00092 7.70833E-6 -1.48148E-6 Z " pathEditMode="relative" ptsTypes="AAAAAAAAAAAAAAAAAAAAAAAAAAAAAAAAAAAA">
                                      <p:cBhvr>
                                        <p:cTn id="100" dur="2000" fill="hold"/>
                                        <p:tgtEl>
                                          <p:spTgt spid="6"/>
                                        </p:tgtEl>
                                        <p:attrNameLst>
                                          <p:attrName>ppt_x</p:attrName>
                                          <p:attrName>ppt_y</p:attrName>
                                        </p:attrNameLst>
                                      </p:cBhvr>
                                    </p:animMotion>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8" name="Rectangle 7"/>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Trong số 635, đâu là chữ số hàng chục?</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11" name="Rectangle 10"/>
          <p:cNvSpPr/>
          <p:nvPr/>
        </p:nvSpPr>
        <p:spPr>
          <a:xfrm>
            <a:off x="6618487" y="4108106"/>
            <a:ext cx="4511359"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3</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3" name="Rectangle 12"/>
          <p:cNvSpPr/>
          <p:nvPr/>
        </p:nvSpPr>
        <p:spPr>
          <a:xfrm>
            <a:off x="4403253" y="5214561"/>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5</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6" name="Rectangle 15"/>
          <p:cNvSpPr/>
          <p:nvPr/>
        </p:nvSpPr>
        <p:spPr>
          <a:xfrm>
            <a:off x="1067453" y="4156188"/>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6</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91572" y="496247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203"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321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425 + 349 = ?</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4155113" y="5182036"/>
            <a:ext cx="4683803" cy="79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774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6497013" y="4156177"/>
            <a:ext cx="4683803" cy="6026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864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854555" y="415618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764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6535" y="3822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719279" y="5089557"/>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112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a:latin typeface="Arial" panose="020B0604020202020204" pitchFamily="34" charset="0"/>
                <a:ea typeface="Arial-Rounded" panose="020B0500000000000000" pitchFamily="34" charset="0"/>
                <a:cs typeface="Arial" panose="020B0604020202020204" pitchFamily="34" charset="0"/>
              </a:rPr>
              <a:t>516 + 234 = ?</a:t>
            </a:r>
            <a:endParaRPr lang="en-US" sz="54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872401" y="4072907"/>
            <a:ext cx="4683803" cy="8684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A. 750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147246" y="5216151"/>
            <a:ext cx="5574255" cy="8010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C. 840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6428614" y="4072915"/>
            <a:ext cx="4926799" cy="8203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08075" y="405081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467403" y="485186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4249" y="3288709"/>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415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979" y="0"/>
            <a:ext cx="12192001" cy="6858000"/>
          </a:xfrm>
          <a:prstGeom prst="rect">
            <a:avLst/>
          </a:prstGeom>
        </p:spPr>
      </p:pic>
      <p:sp>
        <p:nvSpPr>
          <p:cNvPr id="26" name="Rectangle 25"/>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225, 216, 308 số bé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216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308</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978"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53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36"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99998B-C715-4FC1-BAA6-9F3B2573CEBD}"/>
              </a:ext>
            </a:extLst>
          </p:cNvPr>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725, 276, 300 số lớn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6" name="Rectangle 5">
            <a:extLst>
              <a:ext uri="{FF2B5EF4-FFF2-40B4-BE49-F238E27FC236}">
                <a16:creationId xmlns:a16="http://schemas.microsoft.com/office/drawing/2014/main" id="{1F4766E6-6B8F-44E1-854E-45AA5263AC49}"/>
              </a:ext>
            </a:extLst>
          </p:cNvPr>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7" name="Rectangle 6">
            <a:extLst>
              <a:ext uri="{FF2B5EF4-FFF2-40B4-BE49-F238E27FC236}">
                <a16:creationId xmlns:a16="http://schemas.microsoft.com/office/drawing/2014/main" id="{8161B2C2-DE76-4692-B9B2-8218227D3846}"/>
              </a:ext>
            </a:extLst>
          </p:cNvPr>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8" name="Rectangle 7">
            <a:extLst>
              <a:ext uri="{FF2B5EF4-FFF2-40B4-BE49-F238E27FC236}">
                <a16:creationId xmlns:a16="http://schemas.microsoft.com/office/drawing/2014/main" id="{7B5996D0-6A59-4C52-8833-8E22CCE241E6}"/>
              </a:ext>
            </a:extLst>
          </p:cNvPr>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276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9" name="Picture 6" descr="Káº¿t quáº£ hÃ¬nh áº£nh cho right wrong tick icon">
            <a:extLst>
              <a:ext uri="{FF2B5EF4-FFF2-40B4-BE49-F238E27FC236}">
                <a16:creationId xmlns:a16="http://schemas.microsoft.com/office/drawing/2014/main" id="{717A1D1F-E0A3-422A-B760-3FB9F54CAB34}"/>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a16="http://schemas.microsoft.com/office/drawing/2014/main" id="{A643A748-BCFA-4F87-A444-DE0A381652F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EDDECDD5-65EF-4737-A985-9A3D852A09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3859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Am-thanh-tra-loi-dung-www_nhacchuongvui_com.wav"/>
                                        </p:tgtEl>
                                      </p:cMediaNode>
                                    </p:audio>
                                  </p:sub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979" y="0"/>
            <a:ext cx="12192001" cy="6858000"/>
          </a:xfrm>
          <a:prstGeom prst="rect">
            <a:avLst/>
          </a:prstGeom>
        </p:spPr>
      </p:pic>
      <p:sp>
        <p:nvSpPr>
          <p:cNvPr id="26" name="Rectangle 25"/>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Trong các số 225, 216, 308 số bé nhất là:</a:t>
            </a:r>
            <a:endParaRPr kumimoji="0" lang="en-US" sz="4800"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7" name="Rectangle 26"/>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11"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 216</a:t>
            </a:r>
            <a:endParaRPr kumimoji="0" lang="en-US" sz="4011"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8" name="Rectangle 27"/>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11"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 308</a:t>
            </a:r>
            <a:endParaRPr kumimoji="0" lang="en-US" sz="4011"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0" name="Rectangle 29"/>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11"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 225</a:t>
            </a:r>
            <a:endParaRPr kumimoji="0" lang="en-US" sz="4011"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978"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412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theme/theme1.xml><?xml version="1.0" encoding="utf-8"?>
<a:theme xmlns:a="http://schemas.openxmlformats.org/drawingml/2006/main" name="Math Subject for Middle School - 7th Grade: Ratio, Proportion and Percent by Slidesgo">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971</TotalTime>
  <Words>730</Words>
  <Application>Microsoft Office PowerPoint</Application>
  <PresentationFormat>Widescreen</PresentationFormat>
  <Paragraphs>152</Paragraphs>
  <Slides>19</Slides>
  <Notes>9</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19</vt:i4>
      </vt:variant>
    </vt:vector>
  </HeadingPairs>
  <TitlesOfParts>
    <vt:vector size="42" baseType="lpstr">
      <vt:lpstr>Boogaloo</vt:lpstr>
      <vt:lpstr>HP001 4 hàng</vt:lpstr>
      <vt:lpstr>Lato</vt:lpstr>
      <vt:lpstr>Arial-Rounded</vt:lpstr>
      <vt:lpstr>Bungee Inline</vt:lpstr>
      <vt:lpstr>思源黑体 CN Regular</vt:lpstr>
      <vt:lpstr>Times New Roman</vt:lpstr>
      <vt:lpstr>Barriecito</vt:lpstr>
      <vt:lpstr>Barlow Condensed</vt:lpstr>
      <vt:lpstr>Exo</vt:lpstr>
      <vt:lpstr>Calibri</vt:lpstr>
      <vt:lpstr>UTM Cookies</vt:lpstr>
      <vt:lpstr>Utm AVO</vt:lpstr>
      <vt:lpstr>Open Sans</vt:lpstr>
      <vt:lpstr>Annie Use Your Telescope</vt:lpstr>
      <vt:lpstr>Arial</vt:lpstr>
      <vt:lpstr>Anaheim</vt:lpstr>
      <vt:lpstr>Dekko</vt:lpstr>
      <vt:lpstr>RocknRoll One</vt:lpstr>
      <vt:lpstr>Math Subject for Middle School - 7th Grade: Ratio, Proportion and Percent by Slidesgo</vt:lpstr>
      <vt:lpstr>Office Theme</vt:lpstr>
      <vt:lpstr>6_Office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Subject for Middle School Ratio, Proportion and Percent</dc:title>
  <dc:creator>PC</dc:creator>
  <cp:lastModifiedBy>Ms Quyen</cp:lastModifiedBy>
  <cp:revision>141</cp:revision>
  <dcterms:modified xsi:type="dcterms:W3CDTF">2022-04-03T04:04:05Z</dcterms:modified>
</cp:coreProperties>
</file>